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0104100" cy="14224000"/>
  <p:notesSz cx="20104100" cy="1422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28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A8A0-1171-4F65-BB27-7DDF3FFF16EF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009775" y="6845300"/>
            <a:ext cx="16084550" cy="560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351121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1387138" y="1351121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599DB-A9DC-4865-84A2-A353DE2245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2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Blad 01 Fresialaan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599DB-A9DC-4865-84A2-A353DE22457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2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Blad 02 Rozenlaan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599DB-A9DC-4865-84A2-A353DE22457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9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Blad 03 Gerberalaan/Bromelialaan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599DB-A9DC-4865-84A2-A353DE22457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6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9440"/>
            <a:ext cx="17088486" cy="298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5440"/>
            <a:ext cx="14072870" cy="355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68960"/>
            <a:ext cx="18093690" cy="227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1520"/>
            <a:ext cx="18093690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8114" y="14037377"/>
            <a:ext cx="55245" cy="11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88986" y="14037377"/>
            <a:ext cx="96520" cy="11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www.bkingenieurs.n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hyperlink" Target="https://www.bkingenieurs.nl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hyperlink" Target="https://www.bkingenieurs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6705" y="254612"/>
            <a:ext cx="771525" cy="230504"/>
          </a:xfrm>
          <a:custGeom>
            <a:avLst/>
            <a:gdLst/>
            <a:ahLst/>
            <a:cxnLst/>
            <a:rect l="l" t="t" r="r" b="b"/>
            <a:pathLst>
              <a:path w="771525" h="230504">
                <a:moveTo>
                  <a:pt x="771353" y="230153"/>
                </a:moveTo>
                <a:lnTo>
                  <a:pt x="656455" y="19614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4876" y="254612"/>
            <a:ext cx="5305425" cy="1754505"/>
          </a:xfrm>
          <a:custGeom>
            <a:avLst/>
            <a:gdLst/>
            <a:ahLst/>
            <a:cxnLst/>
            <a:rect l="l" t="t" r="r" b="b"/>
            <a:pathLst>
              <a:path w="5305425" h="1754505">
                <a:moveTo>
                  <a:pt x="0" y="0"/>
                </a:moveTo>
                <a:lnTo>
                  <a:pt x="165366" y="48321"/>
                </a:lnTo>
                <a:lnTo>
                  <a:pt x="409837" y="119908"/>
                </a:lnTo>
                <a:lnTo>
                  <a:pt x="653949" y="191496"/>
                </a:lnTo>
                <a:lnTo>
                  <a:pt x="904147" y="264873"/>
                </a:lnTo>
                <a:lnTo>
                  <a:pt x="893767" y="300666"/>
                </a:lnTo>
                <a:lnTo>
                  <a:pt x="959985" y="318921"/>
                </a:lnTo>
                <a:lnTo>
                  <a:pt x="1076672" y="351135"/>
                </a:lnTo>
                <a:lnTo>
                  <a:pt x="4288795" y="1287855"/>
                </a:lnTo>
                <a:lnTo>
                  <a:pt x="5105606" y="1535547"/>
                </a:lnTo>
                <a:lnTo>
                  <a:pt x="5203680" y="1753888"/>
                </a:lnTo>
                <a:lnTo>
                  <a:pt x="5305334" y="1395594"/>
                </a:lnTo>
                <a:lnTo>
                  <a:pt x="1113182" y="23015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12984" y="254612"/>
            <a:ext cx="488950" cy="1711960"/>
          </a:xfrm>
          <a:custGeom>
            <a:avLst/>
            <a:gdLst/>
            <a:ahLst/>
            <a:cxnLst/>
            <a:rect l="l" t="t" r="r" b="b"/>
            <a:pathLst>
              <a:path w="488950" h="1711960">
                <a:moveTo>
                  <a:pt x="0" y="1711652"/>
                </a:moveTo>
                <a:lnTo>
                  <a:pt x="26129" y="1637201"/>
                </a:lnTo>
                <a:lnTo>
                  <a:pt x="48894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9617" y="254612"/>
            <a:ext cx="4175760" cy="1727835"/>
          </a:xfrm>
          <a:custGeom>
            <a:avLst/>
            <a:gdLst/>
            <a:ahLst/>
            <a:cxnLst/>
            <a:rect l="l" t="t" r="r" b="b"/>
            <a:pathLst>
              <a:path w="4175759" h="1727835">
                <a:moveTo>
                  <a:pt x="4175687" y="0"/>
                </a:moveTo>
                <a:lnTo>
                  <a:pt x="4150273" y="87694"/>
                </a:lnTo>
                <a:lnTo>
                  <a:pt x="3814529" y="1359442"/>
                </a:lnTo>
                <a:lnTo>
                  <a:pt x="3640572" y="1644002"/>
                </a:lnTo>
                <a:lnTo>
                  <a:pt x="3503840" y="1699840"/>
                </a:lnTo>
                <a:lnTo>
                  <a:pt x="3337399" y="1727401"/>
                </a:lnTo>
                <a:lnTo>
                  <a:pt x="3073242" y="1727043"/>
                </a:lnTo>
                <a:lnTo>
                  <a:pt x="264157" y="964638"/>
                </a:lnTo>
                <a:lnTo>
                  <a:pt x="96642" y="894125"/>
                </a:lnTo>
                <a:lnTo>
                  <a:pt x="45457" y="858689"/>
                </a:lnTo>
                <a:lnTo>
                  <a:pt x="0" y="706924"/>
                </a:lnTo>
                <a:lnTo>
                  <a:pt x="180757" y="63712"/>
                </a:lnTo>
                <a:lnTo>
                  <a:pt x="19865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63512" y="254612"/>
            <a:ext cx="3949700" cy="1969135"/>
          </a:xfrm>
          <a:custGeom>
            <a:avLst/>
            <a:gdLst/>
            <a:ahLst/>
            <a:cxnLst/>
            <a:rect l="l" t="t" r="r" b="b"/>
            <a:pathLst>
              <a:path w="3949700" h="1969135">
                <a:moveTo>
                  <a:pt x="227289" y="0"/>
                </a:moveTo>
                <a:lnTo>
                  <a:pt x="122414" y="312120"/>
                </a:lnTo>
                <a:lnTo>
                  <a:pt x="8232" y="683300"/>
                </a:lnTo>
                <a:lnTo>
                  <a:pt x="0" y="742360"/>
                </a:lnTo>
                <a:lnTo>
                  <a:pt x="0" y="803209"/>
                </a:lnTo>
                <a:lnTo>
                  <a:pt x="9306" y="859047"/>
                </a:lnTo>
                <a:lnTo>
                  <a:pt x="54048" y="923476"/>
                </a:lnTo>
                <a:lnTo>
                  <a:pt x="973229" y="1247408"/>
                </a:lnTo>
                <a:lnTo>
                  <a:pt x="2073168" y="1568477"/>
                </a:lnTo>
                <a:lnTo>
                  <a:pt x="3155568" y="1889904"/>
                </a:lnTo>
                <a:lnTo>
                  <a:pt x="3497755" y="1962565"/>
                </a:lnTo>
                <a:lnTo>
                  <a:pt x="3573995" y="1968650"/>
                </a:lnTo>
                <a:lnTo>
                  <a:pt x="3659184" y="1953259"/>
                </a:lnTo>
                <a:lnTo>
                  <a:pt x="3754753" y="1917823"/>
                </a:lnTo>
                <a:lnTo>
                  <a:pt x="3802359" y="1889188"/>
                </a:lnTo>
                <a:lnTo>
                  <a:pt x="3904371" y="1791114"/>
                </a:lnTo>
                <a:lnTo>
                  <a:pt x="3949471" y="171165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71772" y="254612"/>
            <a:ext cx="796925" cy="2334260"/>
          </a:xfrm>
          <a:custGeom>
            <a:avLst/>
            <a:gdLst/>
            <a:ahLst/>
            <a:cxnLst/>
            <a:rect l="l" t="t" r="r" b="b"/>
            <a:pathLst>
              <a:path w="796925" h="2334260">
                <a:moveTo>
                  <a:pt x="796408" y="2333745"/>
                </a:moveTo>
                <a:lnTo>
                  <a:pt x="70871" y="2127216"/>
                </a:lnTo>
                <a:lnTo>
                  <a:pt x="1431" y="2073884"/>
                </a:lnTo>
                <a:lnTo>
                  <a:pt x="0" y="1972230"/>
                </a:lnTo>
                <a:lnTo>
                  <a:pt x="409837" y="536546"/>
                </a:lnTo>
                <a:lnTo>
                  <a:pt x="56374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07479" y="254612"/>
            <a:ext cx="960755" cy="2475865"/>
          </a:xfrm>
          <a:custGeom>
            <a:avLst/>
            <a:gdLst/>
            <a:ahLst/>
            <a:cxnLst/>
            <a:rect l="l" t="t" r="r" b="b"/>
            <a:pathLst>
              <a:path w="960755" h="2475865">
                <a:moveTo>
                  <a:pt x="562676" y="0"/>
                </a:moveTo>
                <a:lnTo>
                  <a:pt x="395877" y="554085"/>
                </a:lnTo>
                <a:lnTo>
                  <a:pt x="191138" y="1288571"/>
                </a:lnTo>
                <a:lnTo>
                  <a:pt x="0" y="2017688"/>
                </a:lnTo>
                <a:lnTo>
                  <a:pt x="2505" y="2094644"/>
                </a:lnTo>
                <a:lnTo>
                  <a:pt x="12885" y="2146187"/>
                </a:lnTo>
                <a:lnTo>
                  <a:pt x="24697" y="2169095"/>
                </a:lnTo>
                <a:lnTo>
                  <a:pt x="65144" y="2200235"/>
                </a:lnTo>
                <a:lnTo>
                  <a:pt x="361873" y="2305111"/>
                </a:lnTo>
                <a:lnTo>
                  <a:pt x="960701" y="247548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40595" y="2472744"/>
            <a:ext cx="1327785" cy="516890"/>
          </a:xfrm>
          <a:custGeom>
            <a:avLst/>
            <a:gdLst/>
            <a:ahLst/>
            <a:cxnLst/>
            <a:rect l="l" t="t" r="r" b="b"/>
            <a:pathLst>
              <a:path w="1327784" h="516889">
                <a:moveTo>
                  <a:pt x="36151" y="0"/>
                </a:moveTo>
                <a:lnTo>
                  <a:pt x="0" y="121698"/>
                </a:lnTo>
                <a:lnTo>
                  <a:pt x="320353" y="216909"/>
                </a:lnTo>
                <a:lnTo>
                  <a:pt x="564823" y="289928"/>
                </a:lnTo>
                <a:lnTo>
                  <a:pt x="809652" y="362589"/>
                </a:lnTo>
                <a:lnTo>
                  <a:pt x="1054480" y="435250"/>
                </a:lnTo>
                <a:lnTo>
                  <a:pt x="1299309" y="508269"/>
                </a:lnTo>
                <a:lnTo>
                  <a:pt x="1327586" y="51686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76746" y="2472744"/>
            <a:ext cx="1291590" cy="387985"/>
          </a:xfrm>
          <a:custGeom>
            <a:avLst/>
            <a:gdLst/>
            <a:ahLst/>
            <a:cxnLst/>
            <a:rect l="l" t="t" r="r" b="b"/>
            <a:pathLst>
              <a:path w="1291590" h="387985">
                <a:moveTo>
                  <a:pt x="1291434" y="387645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26767" y="254612"/>
            <a:ext cx="1905000" cy="508634"/>
          </a:xfrm>
          <a:custGeom>
            <a:avLst/>
            <a:gdLst/>
            <a:ahLst/>
            <a:cxnLst/>
            <a:rect l="l" t="t" r="r" b="b"/>
            <a:pathLst>
              <a:path w="1905000" h="508634">
                <a:moveTo>
                  <a:pt x="1904938" y="0"/>
                </a:moveTo>
                <a:lnTo>
                  <a:pt x="1749593" y="50826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5977" y="254612"/>
            <a:ext cx="3257550" cy="797560"/>
          </a:xfrm>
          <a:custGeom>
            <a:avLst/>
            <a:gdLst/>
            <a:ahLst/>
            <a:cxnLst/>
            <a:rect l="l" t="t" r="r" b="b"/>
            <a:pathLst>
              <a:path w="3257550" h="797560">
                <a:moveTo>
                  <a:pt x="0" y="0"/>
                </a:moveTo>
                <a:lnTo>
                  <a:pt x="38657" y="11096"/>
                </a:lnTo>
                <a:lnTo>
                  <a:pt x="691533" y="199728"/>
                </a:lnTo>
                <a:lnTo>
                  <a:pt x="1684091" y="473549"/>
                </a:lnTo>
                <a:lnTo>
                  <a:pt x="2888189" y="794976"/>
                </a:lnTo>
                <a:lnTo>
                  <a:pt x="2959418" y="797482"/>
                </a:lnTo>
                <a:lnTo>
                  <a:pt x="2987338" y="788892"/>
                </a:lnTo>
                <a:lnTo>
                  <a:pt x="3015972" y="762762"/>
                </a:lnTo>
                <a:lnTo>
                  <a:pt x="3063936" y="670772"/>
                </a:lnTo>
                <a:lnTo>
                  <a:pt x="325722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172" y="7793112"/>
            <a:ext cx="86995" cy="26670"/>
          </a:xfrm>
          <a:custGeom>
            <a:avLst/>
            <a:gdLst/>
            <a:ahLst/>
            <a:cxnLst/>
            <a:rect l="l" t="t" r="r" b="b"/>
            <a:pathLst>
              <a:path w="86995" h="26670">
                <a:moveTo>
                  <a:pt x="86978" y="26487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1172" y="7819600"/>
            <a:ext cx="86995" cy="137795"/>
          </a:xfrm>
          <a:custGeom>
            <a:avLst/>
            <a:gdLst/>
            <a:ahLst/>
            <a:cxnLst/>
            <a:rect l="l" t="t" r="r" b="b"/>
            <a:pathLst>
              <a:path w="86995" h="137795">
                <a:moveTo>
                  <a:pt x="0" y="124561"/>
                </a:moveTo>
                <a:lnTo>
                  <a:pt x="45815" y="137805"/>
                </a:lnTo>
                <a:lnTo>
                  <a:pt x="8697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22746" y="4277818"/>
            <a:ext cx="1541780" cy="499745"/>
          </a:xfrm>
          <a:custGeom>
            <a:avLst/>
            <a:gdLst/>
            <a:ahLst/>
            <a:cxnLst/>
            <a:rect l="l" t="t" r="r" b="b"/>
            <a:pathLst>
              <a:path w="1541780" h="499745">
                <a:moveTo>
                  <a:pt x="20402" y="0"/>
                </a:moveTo>
                <a:lnTo>
                  <a:pt x="0" y="51900"/>
                </a:lnTo>
                <a:lnTo>
                  <a:pt x="968218" y="332165"/>
                </a:lnTo>
                <a:lnTo>
                  <a:pt x="1541274" y="499679"/>
                </a:lnTo>
                <a:lnTo>
                  <a:pt x="1539842" y="446346"/>
                </a:lnTo>
                <a:lnTo>
                  <a:pt x="1420649" y="411626"/>
                </a:lnTo>
                <a:lnTo>
                  <a:pt x="2040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5946" y="1429359"/>
            <a:ext cx="1665605" cy="711835"/>
          </a:xfrm>
          <a:custGeom>
            <a:avLst/>
            <a:gdLst/>
            <a:ahLst/>
            <a:cxnLst/>
            <a:rect l="l" t="t" r="r" b="b"/>
            <a:pathLst>
              <a:path w="1665604" h="711835">
                <a:moveTo>
                  <a:pt x="1245619" y="0"/>
                </a:moveTo>
                <a:lnTo>
                  <a:pt x="1224142" y="16465"/>
                </a:lnTo>
                <a:lnTo>
                  <a:pt x="1209109" y="46173"/>
                </a:lnTo>
                <a:lnTo>
                  <a:pt x="1115330" y="360084"/>
                </a:lnTo>
                <a:lnTo>
                  <a:pt x="10738" y="29350"/>
                </a:lnTo>
                <a:lnTo>
                  <a:pt x="0" y="111318"/>
                </a:lnTo>
                <a:lnTo>
                  <a:pt x="864416" y="370464"/>
                </a:lnTo>
                <a:lnTo>
                  <a:pt x="873007" y="351493"/>
                </a:lnTo>
                <a:lnTo>
                  <a:pt x="1476130" y="624241"/>
                </a:lnTo>
                <a:lnTo>
                  <a:pt x="1665120" y="711219"/>
                </a:lnTo>
                <a:lnTo>
                  <a:pt x="1292866" y="28634"/>
                </a:lnTo>
                <a:lnTo>
                  <a:pt x="1268169" y="6442"/>
                </a:lnTo>
                <a:lnTo>
                  <a:pt x="124561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78534" y="13937450"/>
            <a:ext cx="116839" cy="31115"/>
          </a:xfrm>
          <a:custGeom>
            <a:avLst/>
            <a:gdLst/>
            <a:ahLst/>
            <a:cxnLst/>
            <a:rect l="l" t="t" r="r" b="b"/>
            <a:pathLst>
              <a:path w="116840" h="31115">
                <a:moveTo>
                  <a:pt x="116329" y="30782"/>
                </a:moveTo>
                <a:lnTo>
                  <a:pt x="8948" y="0"/>
                </a:lnTo>
                <a:lnTo>
                  <a:pt x="0" y="3078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6455" y="10640855"/>
            <a:ext cx="1862455" cy="828040"/>
          </a:xfrm>
          <a:custGeom>
            <a:avLst/>
            <a:gdLst/>
            <a:ahLst/>
            <a:cxnLst/>
            <a:rect l="l" t="t" r="r" b="b"/>
            <a:pathLst>
              <a:path w="1862454" h="828040">
                <a:moveTo>
                  <a:pt x="698692" y="179684"/>
                </a:moveTo>
                <a:lnTo>
                  <a:pt x="87336" y="0"/>
                </a:lnTo>
                <a:lnTo>
                  <a:pt x="0" y="307467"/>
                </a:lnTo>
                <a:lnTo>
                  <a:pt x="1768206" y="827907"/>
                </a:lnTo>
                <a:lnTo>
                  <a:pt x="1861985" y="521155"/>
                </a:lnTo>
                <a:lnTo>
                  <a:pt x="698692" y="1796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0487" y="11161653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362231" y="206887"/>
                </a:moveTo>
                <a:lnTo>
                  <a:pt x="0" y="102369"/>
                </a:lnTo>
                <a:lnTo>
                  <a:pt x="27561" y="0"/>
                </a:lnTo>
                <a:lnTo>
                  <a:pt x="391582" y="107380"/>
                </a:lnTo>
                <a:lnTo>
                  <a:pt x="362231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97660" y="10878883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362231" y="206887"/>
                </a:moveTo>
                <a:lnTo>
                  <a:pt x="0" y="102369"/>
                </a:lnTo>
                <a:lnTo>
                  <a:pt x="27561" y="0"/>
                </a:lnTo>
                <a:lnTo>
                  <a:pt x="391582" y="107380"/>
                </a:lnTo>
                <a:lnTo>
                  <a:pt x="362231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87288" y="7684658"/>
            <a:ext cx="81280" cy="242570"/>
          </a:xfrm>
          <a:custGeom>
            <a:avLst/>
            <a:gdLst/>
            <a:ahLst/>
            <a:cxnLst/>
            <a:rect l="l" t="t" r="r" b="b"/>
            <a:pathLst>
              <a:path w="81280" h="242570">
                <a:moveTo>
                  <a:pt x="80893" y="0"/>
                </a:moveTo>
                <a:lnTo>
                  <a:pt x="47963" y="19328"/>
                </a:lnTo>
                <a:lnTo>
                  <a:pt x="0" y="218341"/>
                </a:lnTo>
                <a:lnTo>
                  <a:pt x="80893" y="24196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37209" y="3373670"/>
            <a:ext cx="261620" cy="921385"/>
          </a:xfrm>
          <a:custGeom>
            <a:avLst/>
            <a:gdLst/>
            <a:ahLst/>
            <a:cxnLst/>
            <a:rect l="l" t="t" r="r" b="b"/>
            <a:pathLst>
              <a:path w="261620" h="921385">
                <a:moveTo>
                  <a:pt x="0" y="920970"/>
                </a:moveTo>
                <a:lnTo>
                  <a:pt x="185053" y="287780"/>
                </a:lnTo>
                <a:lnTo>
                  <a:pt x="26129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7186" y="3363294"/>
            <a:ext cx="491490" cy="324485"/>
          </a:xfrm>
          <a:custGeom>
            <a:avLst/>
            <a:gdLst/>
            <a:ahLst/>
            <a:cxnLst/>
            <a:rect l="l" t="t" r="r" b="b"/>
            <a:pathLst>
              <a:path w="491490" h="324485">
                <a:moveTo>
                  <a:pt x="491156" y="10045"/>
                </a:moveTo>
                <a:lnTo>
                  <a:pt x="445121" y="2382"/>
                </a:lnTo>
                <a:lnTo>
                  <a:pt x="398886" y="0"/>
                </a:lnTo>
                <a:lnTo>
                  <a:pt x="352888" y="2821"/>
                </a:lnTo>
                <a:lnTo>
                  <a:pt x="307564" y="10769"/>
                </a:lnTo>
                <a:lnTo>
                  <a:pt x="263350" y="23768"/>
                </a:lnTo>
                <a:lnTo>
                  <a:pt x="220685" y="41741"/>
                </a:lnTo>
                <a:lnTo>
                  <a:pt x="180004" y="64611"/>
                </a:lnTo>
                <a:lnTo>
                  <a:pt x="142184" y="91953"/>
                </a:lnTo>
                <a:lnTo>
                  <a:pt x="107978" y="123151"/>
                </a:lnTo>
                <a:lnTo>
                  <a:pt x="77638" y="157839"/>
                </a:lnTo>
                <a:lnTo>
                  <a:pt x="51418" y="195654"/>
                </a:lnTo>
                <a:lnTo>
                  <a:pt x="29569" y="236230"/>
                </a:lnTo>
                <a:lnTo>
                  <a:pt x="12346" y="279203"/>
                </a:lnTo>
                <a:lnTo>
                  <a:pt x="0" y="32420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7425" y="3687581"/>
            <a:ext cx="1029969" cy="1774825"/>
          </a:xfrm>
          <a:custGeom>
            <a:avLst/>
            <a:gdLst/>
            <a:ahLst/>
            <a:cxnLst/>
            <a:rect l="l" t="t" r="r" b="b"/>
            <a:pathLst>
              <a:path w="1029970" h="1774825">
                <a:moveTo>
                  <a:pt x="799988" y="0"/>
                </a:moveTo>
                <a:lnTo>
                  <a:pt x="846877" y="132436"/>
                </a:lnTo>
                <a:lnTo>
                  <a:pt x="883029" y="148901"/>
                </a:lnTo>
                <a:lnTo>
                  <a:pt x="265588" y="1507628"/>
                </a:lnTo>
                <a:lnTo>
                  <a:pt x="229437" y="1490805"/>
                </a:lnTo>
                <a:lnTo>
                  <a:pt x="0" y="1577068"/>
                </a:lnTo>
                <a:lnTo>
                  <a:pt x="688669" y="1774291"/>
                </a:lnTo>
                <a:lnTo>
                  <a:pt x="1029783" y="60706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1357" y="9515502"/>
            <a:ext cx="1185545" cy="647700"/>
          </a:xfrm>
          <a:custGeom>
            <a:avLst/>
            <a:gdLst/>
            <a:ahLst/>
            <a:cxnLst/>
            <a:rect l="l" t="t" r="r" b="b"/>
            <a:pathLst>
              <a:path w="1185545" h="647700">
                <a:moveTo>
                  <a:pt x="1185127" y="319995"/>
                </a:moveTo>
                <a:lnTo>
                  <a:pt x="269526" y="51542"/>
                </a:lnTo>
                <a:lnTo>
                  <a:pt x="94137" y="0"/>
                </a:lnTo>
                <a:lnTo>
                  <a:pt x="0" y="328943"/>
                </a:lnTo>
                <a:lnTo>
                  <a:pt x="728400" y="540126"/>
                </a:lnTo>
                <a:lnTo>
                  <a:pt x="873722" y="583794"/>
                </a:lnTo>
                <a:lnTo>
                  <a:pt x="1089200" y="647149"/>
                </a:lnTo>
                <a:lnTo>
                  <a:pt x="1185127" y="31999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3300" y="9631116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361873" y="206887"/>
                </a:moveTo>
                <a:lnTo>
                  <a:pt x="0" y="102369"/>
                </a:lnTo>
                <a:lnTo>
                  <a:pt x="27203" y="0"/>
                </a:lnTo>
                <a:lnTo>
                  <a:pt x="391582" y="107380"/>
                </a:lnTo>
                <a:lnTo>
                  <a:pt x="361873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65304" y="10130796"/>
            <a:ext cx="1052195" cy="1710689"/>
          </a:xfrm>
          <a:custGeom>
            <a:avLst/>
            <a:gdLst/>
            <a:ahLst/>
            <a:cxnLst/>
            <a:rect l="l" t="t" r="r" b="b"/>
            <a:pathLst>
              <a:path w="1052194" h="1710690">
                <a:moveTo>
                  <a:pt x="1051617" y="86262"/>
                </a:moveTo>
                <a:lnTo>
                  <a:pt x="749519" y="0"/>
                </a:lnTo>
                <a:lnTo>
                  <a:pt x="0" y="1521230"/>
                </a:lnTo>
                <a:lnTo>
                  <a:pt x="97358" y="1564898"/>
                </a:lnTo>
                <a:lnTo>
                  <a:pt x="25055" y="171057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43119" y="11841430"/>
            <a:ext cx="267335" cy="499745"/>
          </a:xfrm>
          <a:custGeom>
            <a:avLst/>
            <a:gdLst/>
            <a:ahLst/>
            <a:cxnLst/>
            <a:rect l="l" t="t" r="r" b="b"/>
            <a:pathLst>
              <a:path w="267334" h="499745">
                <a:moveTo>
                  <a:pt x="46959" y="0"/>
                </a:moveTo>
                <a:lnTo>
                  <a:pt x="26244" y="41094"/>
                </a:lnTo>
                <a:lnTo>
                  <a:pt x="11487" y="84125"/>
                </a:lnTo>
                <a:lnTo>
                  <a:pt x="2726" y="128464"/>
                </a:lnTo>
                <a:lnTo>
                  <a:pt x="0" y="173484"/>
                </a:lnTo>
                <a:lnTo>
                  <a:pt x="3345" y="218556"/>
                </a:lnTo>
                <a:lnTo>
                  <a:pt x="12800" y="263053"/>
                </a:lnTo>
                <a:lnTo>
                  <a:pt x="28404" y="306347"/>
                </a:lnTo>
                <a:lnTo>
                  <a:pt x="49778" y="347103"/>
                </a:lnTo>
                <a:lnTo>
                  <a:pt x="76192" y="384139"/>
                </a:lnTo>
                <a:lnTo>
                  <a:pt x="107160" y="417059"/>
                </a:lnTo>
                <a:lnTo>
                  <a:pt x="142191" y="445467"/>
                </a:lnTo>
                <a:lnTo>
                  <a:pt x="180798" y="468967"/>
                </a:lnTo>
                <a:lnTo>
                  <a:pt x="222491" y="487163"/>
                </a:lnTo>
                <a:lnTo>
                  <a:pt x="266783" y="4996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10133" y="10217058"/>
            <a:ext cx="807085" cy="2148840"/>
          </a:xfrm>
          <a:custGeom>
            <a:avLst/>
            <a:gdLst/>
            <a:ahLst/>
            <a:cxnLst/>
            <a:rect l="l" t="t" r="r" b="b"/>
            <a:pathLst>
              <a:path w="807084" h="2148840">
                <a:moveTo>
                  <a:pt x="0" y="2124353"/>
                </a:moveTo>
                <a:lnTo>
                  <a:pt x="202592" y="2148692"/>
                </a:lnTo>
                <a:lnTo>
                  <a:pt x="361515" y="1584584"/>
                </a:lnTo>
                <a:lnTo>
                  <a:pt x="80678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6040" y="5545987"/>
            <a:ext cx="173355" cy="434340"/>
          </a:xfrm>
          <a:custGeom>
            <a:avLst/>
            <a:gdLst/>
            <a:ahLst/>
            <a:cxnLst/>
            <a:rect l="l" t="t" r="r" b="b"/>
            <a:pathLst>
              <a:path w="173355" h="434339">
                <a:moveTo>
                  <a:pt x="173241" y="16107"/>
                </a:moveTo>
                <a:lnTo>
                  <a:pt x="120982" y="0"/>
                </a:lnTo>
                <a:lnTo>
                  <a:pt x="0" y="419501"/>
                </a:lnTo>
                <a:lnTo>
                  <a:pt x="49037" y="433819"/>
                </a:lnTo>
                <a:lnTo>
                  <a:pt x="173241" y="161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37653" y="10601482"/>
            <a:ext cx="1327150" cy="998855"/>
          </a:xfrm>
          <a:custGeom>
            <a:avLst/>
            <a:gdLst/>
            <a:ahLst/>
            <a:cxnLst/>
            <a:rect l="l" t="t" r="r" b="b"/>
            <a:pathLst>
              <a:path w="1327150" h="998854">
                <a:moveTo>
                  <a:pt x="1326870" y="317131"/>
                </a:moveTo>
                <a:lnTo>
                  <a:pt x="206171" y="0"/>
                </a:lnTo>
                <a:lnTo>
                  <a:pt x="202592" y="12169"/>
                </a:lnTo>
                <a:lnTo>
                  <a:pt x="0" y="672562"/>
                </a:lnTo>
                <a:lnTo>
                  <a:pt x="1118909" y="998642"/>
                </a:lnTo>
                <a:lnTo>
                  <a:pt x="1147186" y="902357"/>
                </a:lnTo>
                <a:lnTo>
                  <a:pt x="1326870" y="31713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245" y="12246916"/>
            <a:ext cx="1510665" cy="734695"/>
          </a:xfrm>
          <a:custGeom>
            <a:avLst/>
            <a:gdLst/>
            <a:ahLst/>
            <a:cxnLst/>
            <a:rect l="l" t="t" r="r" b="b"/>
            <a:pathLst>
              <a:path w="1510665" h="734695">
                <a:moveTo>
                  <a:pt x="165008" y="20044"/>
                </a:moveTo>
                <a:lnTo>
                  <a:pt x="94495" y="0"/>
                </a:lnTo>
                <a:lnTo>
                  <a:pt x="0" y="319995"/>
                </a:lnTo>
                <a:lnTo>
                  <a:pt x="1422439" y="734127"/>
                </a:lnTo>
                <a:lnTo>
                  <a:pt x="1510134" y="435608"/>
                </a:lnTo>
                <a:lnTo>
                  <a:pt x="165008" y="2004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172" y="10246767"/>
            <a:ext cx="680085" cy="181610"/>
          </a:xfrm>
          <a:custGeom>
            <a:avLst/>
            <a:gdLst/>
            <a:ahLst/>
            <a:cxnLst/>
            <a:rect l="l" t="t" r="r" b="b"/>
            <a:pathLst>
              <a:path w="680085" h="181609">
                <a:moveTo>
                  <a:pt x="0" y="0"/>
                </a:moveTo>
                <a:lnTo>
                  <a:pt x="492520" y="145680"/>
                </a:lnTo>
                <a:lnTo>
                  <a:pt x="679721" y="18147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2010" y="10150699"/>
            <a:ext cx="198755" cy="278130"/>
          </a:xfrm>
          <a:custGeom>
            <a:avLst/>
            <a:gdLst/>
            <a:ahLst/>
            <a:cxnLst/>
            <a:rect l="l" t="t" r="r" b="b"/>
            <a:pathLst>
              <a:path w="198755" h="278129">
                <a:moveTo>
                  <a:pt x="198454" y="277636"/>
                </a:moveTo>
                <a:lnTo>
                  <a:pt x="193954" y="231697"/>
                </a:lnTo>
                <a:lnTo>
                  <a:pt x="182765" y="187728"/>
                </a:lnTo>
                <a:lnTo>
                  <a:pt x="165330" y="146347"/>
                </a:lnTo>
                <a:lnTo>
                  <a:pt x="142094" y="108176"/>
                </a:lnTo>
                <a:lnTo>
                  <a:pt x="113499" y="73836"/>
                </a:lnTo>
                <a:lnTo>
                  <a:pt x="79989" y="43946"/>
                </a:lnTo>
                <a:lnTo>
                  <a:pt x="42008" y="1912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3962" y="10139087"/>
            <a:ext cx="38735" cy="11430"/>
          </a:xfrm>
          <a:custGeom>
            <a:avLst/>
            <a:gdLst/>
            <a:ahLst/>
            <a:cxnLst/>
            <a:rect l="l" t="t" r="r" b="b"/>
            <a:pathLst>
              <a:path w="38734" h="11429">
                <a:moveTo>
                  <a:pt x="38211" y="11158"/>
                </a:moveTo>
                <a:lnTo>
                  <a:pt x="28791" y="7927"/>
                </a:lnTo>
                <a:lnTo>
                  <a:pt x="19278" y="4988"/>
                </a:lnTo>
                <a:lnTo>
                  <a:pt x="9678" y="234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172" y="10139386"/>
            <a:ext cx="443230" cy="119380"/>
          </a:xfrm>
          <a:custGeom>
            <a:avLst/>
            <a:gdLst/>
            <a:ahLst/>
            <a:cxnLst/>
            <a:rect l="l" t="t" r="r" b="b"/>
            <a:pathLst>
              <a:path w="443230" h="119379">
                <a:moveTo>
                  <a:pt x="442767" y="0"/>
                </a:moveTo>
                <a:lnTo>
                  <a:pt x="242680" y="119192"/>
                </a:lnTo>
                <a:lnTo>
                  <a:pt x="0" y="4832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85357" y="12211839"/>
            <a:ext cx="1247775" cy="1050925"/>
          </a:xfrm>
          <a:custGeom>
            <a:avLst/>
            <a:gdLst/>
            <a:ahLst/>
            <a:cxnLst/>
            <a:rect l="l" t="t" r="r" b="b"/>
            <a:pathLst>
              <a:path w="1247775" h="1050925">
                <a:moveTo>
                  <a:pt x="987546" y="240533"/>
                </a:moveTo>
                <a:lnTo>
                  <a:pt x="845088" y="195075"/>
                </a:lnTo>
                <a:lnTo>
                  <a:pt x="199728" y="0"/>
                </a:lnTo>
                <a:lnTo>
                  <a:pt x="0" y="685448"/>
                </a:lnTo>
                <a:lnTo>
                  <a:pt x="1247408" y="105054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32766" y="12923774"/>
            <a:ext cx="97155" cy="339090"/>
          </a:xfrm>
          <a:custGeom>
            <a:avLst/>
            <a:gdLst/>
            <a:ahLst/>
            <a:cxnLst/>
            <a:rect l="l" t="t" r="r" b="b"/>
            <a:pathLst>
              <a:path w="97154" h="339090">
                <a:moveTo>
                  <a:pt x="0" y="338607"/>
                </a:moveTo>
                <a:lnTo>
                  <a:pt x="9700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70112" y="12510536"/>
            <a:ext cx="189230" cy="413384"/>
          </a:xfrm>
          <a:custGeom>
            <a:avLst/>
            <a:gdLst/>
            <a:ahLst/>
            <a:cxnLst/>
            <a:rect l="l" t="t" r="r" b="b"/>
            <a:pathLst>
              <a:path w="189229" h="413384">
                <a:moveTo>
                  <a:pt x="159289" y="412883"/>
                </a:moveTo>
                <a:lnTo>
                  <a:pt x="177006" y="366329"/>
                </a:lnTo>
                <a:lnTo>
                  <a:pt x="186834" y="317992"/>
                </a:lnTo>
                <a:lnTo>
                  <a:pt x="188735" y="268856"/>
                </a:lnTo>
                <a:lnTo>
                  <a:pt x="182670" y="219905"/>
                </a:lnTo>
                <a:lnTo>
                  <a:pt x="168602" y="172122"/>
                </a:lnTo>
                <a:lnTo>
                  <a:pt x="146932" y="127271"/>
                </a:lnTo>
                <a:lnTo>
                  <a:pt x="118548" y="86930"/>
                </a:lnTo>
                <a:lnTo>
                  <a:pt x="84139" y="51802"/>
                </a:lnTo>
                <a:lnTo>
                  <a:pt x="44393" y="2259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43776" y="12501431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26285" y="9382"/>
                </a:moveTo>
                <a:lnTo>
                  <a:pt x="19796" y="6810"/>
                </a:lnTo>
                <a:lnTo>
                  <a:pt x="13250" y="4388"/>
                </a:lnTo>
                <a:lnTo>
                  <a:pt x="6651" y="211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72904" y="12452372"/>
            <a:ext cx="171450" cy="49530"/>
          </a:xfrm>
          <a:custGeom>
            <a:avLst/>
            <a:gdLst/>
            <a:ahLst/>
            <a:cxnLst/>
            <a:rect l="l" t="t" r="r" b="b"/>
            <a:pathLst>
              <a:path w="171450" h="49529">
                <a:moveTo>
                  <a:pt x="171093" y="49037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38244" y="10444348"/>
            <a:ext cx="145415" cy="43180"/>
          </a:xfrm>
          <a:custGeom>
            <a:avLst/>
            <a:gdLst/>
            <a:ahLst/>
            <a:cxnLst/>
            <a:rect l="l" t="t" r="r" b="b"/>
            <a:pathLst>
              <a:path w="145414" h="43179">
                <a:moveTo>
                  <a:pt x="144964" y="42594"/>
                </a:moveTo>
                <a:lnTo>
                  <a:pt x="7516" y="214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3514" y="10443915"/>
            <a:ext cx="224790" cy="416559"/>
          </a:xfrm>
          <a:custGeom>
            <a:avLst/>
            <a:gdLst/>
            <a:ahLst/>
            <a:cxnLst/>
            <a:rect l="l" t="t" r="r" b="b"/>
            <a:pathLst>
              <a:path w="224789" h="416559">
                <a:moveTo>
                  <a:pt x="14577" y="0"/>
                </a:moveTo>
                <a:lnTo>
                  <a:pt x="3854" y="47198"/>
                </a:lnTo>
                <a:lnTo>
                  <a:pt x="0" y="94325"/>
                </a:lnTo>
                <a:lnTo>
                  <a:pt x="2710" y="140779"/>
                </a:lnTo>
                <a:lnTo>
                  <a:pt x="11684" y="185959"/>
                </a:lnTo>
                <a:lnTo>
                  <a:pt x="26616" y="229265"/>
                </a:lnTo>
                <a:lnTo>
                  <a:pt x="47205" y="270095"/>
                </a:lnTo>
                <a:lnTo>
                  <a:pt x="73147" y="307849"/>
                </a:lnTo>
                <a:lnTo>
                  <a:pt x="104140" y="341925"/>
                </a:lnTo>
                <a:lnTo>
                  <a:pt x="139880" y="371724"/>
                </a:lnTo>
                <a:lnTo>
                  <a:pt x="180065" y="396644"/>
                </a:lnTo>
                <a:lnTo>
                  <a:pt x="224391" y="41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83208" y="10486942"/>
            <a:ext cx="3007995" cy="1203960"/>
          </a:xfrm>
          <a:custGeom>
            <a:avLst/>
            <a:gdLst/>
            <a:ahLst/>
            <a:cxnLst/>
            <a:rect l="l" t="t" r="r" b="b"/>
            <a:pathLst>
              <a:path w="3007995" h="1203959">
                <a:moveTo>
                  <a:pt x="64786" y="373327"/>
                </a:moveTo>
                <a:lnTo>
                  <a:pt x="2914676" y="1203740"/>
                </a:lnTo>
                <a:lnTo>
                  <a:pt x="3007382" y="87980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82876" y="10896779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60" h="174625">
                <a:moveTo>
                  <a:pt x="27561" y="0"/>
                </a:moveTo>
                <a:lnTo>
                  <a:pt x="276326" y="68365"/>
                </a:lnTo>
                <a:lnTo>
                  <a:pt x="248765" y="174315"/>
                </a:lnTo>
                <a:lnTo>
                  <a:pt x="0" y="102011"/>
                </a:lnTo>
                <a:lnTo>
                  <a:pt x="2756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52549" y="10724254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60" h="174625">
                <a:moveTo>
                  <a:pt x="248765" y="174315"/>
                </a:moveTo>
                <a:lnTo>
                  <a:pt x="0" y="102011"/>
                </a:lnTo>
                <a:lnTo>
                  <a:pt x="27561" y="0"/>
                </a:lnTo>
                <a:lnTo>
                  <a:pt x="276326" y="68723"/>
                </a:lnTo>
                <a:lnTo>
                  <a:pt x="248765" y="1743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44330" y="13120639"/>
            <a:ext cx="1327785" cy="847725"/>
          </a:xfrm>
          <a:custGeom>
            <a:avLst/>
            <a:gdLst/>
            <a:ahLst/>
            <a:cxnLst/>
            <a:rect l="l" t="t" r="r" b="b"/>
            <a:pathLst>
              <a:path w="1327784" h="847725">
                <a:moveTo>
                  <a:pt x="1288213" y="484646"/>
                </a:moveTo>
                <a:lnTo>
                  <a:pt x="1327586" y="349346"/>
                </a:lnTo>
                <a:lnTo>
                  <a:pt x="86978" y="0"/>
                </a:lnTo>
                <a:lnTo>
                  <a:pt x="0" y="306035"/>
                </a:lnTo>
                <a:lnTo>
                  <a:pt x="305677" y="566255"/>
                </a:lnTo>
                <a:lnTo>
                  <a:pt x="784238" y="679005"/>
                </a:lnTo>
                <a:lnTo>
                  <a:pt x="938867" y="84759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26237" y="13605285"/>
            <a:ext cx="106680" cy="363220"/>
          </a:xfrm>
          <a:custGeom>
            <a:avLst/>
            <a:gdLst/>
            <a:ahLst/>
            <a:cxnLst/>
            <a:rect l="l" t="t" r="r" b="b"/>
            <a:pathLst>
              <a:path w="106679" h="363219">
                <a:moveTo>
                  <a:pt x="0" y="362947"/>
                </a:moveTo>
                <a:lnTo>
                  <a:pt x="10630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1172" y="5451492"/>
            <a:ext cx="383540" cy="424180"/>
          </a:xfrm>
          <a:custGeom>
            <a:avLst/>
            <a:gdLst/>
            <a:ahLst/>
            <a:cxnLst/>
            <a:rect l="l" t="t" r="r" b="b"/>
            <a:pathLst>
              <a:path w="383540" h="424179">
                <a:moveTo>
                  <a:pt x="0" y="342903"/>
                </a:moveTo>
                <a:lnTo>
                  <a:pt x="276326" y="423796"/>
                </a:lnTo>
                <a:lnTo>
                  <a:pt x="383349" y="11131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90059" y="13426675"/>
            <a:ext cx="154305" cy="541655"/>
          </a:xfrm>
          <a:custGeom>
            <a:avLst/>
            <a:gdLst/>
            <a:ahLst/>
            <a:cxnLst/>
            <a:rect l="l" t="t" r="r" b="b"/>
            <a:pathLst>
              <a:path w="154304" h="541655">
                <a:moveTo>
                  <a:pt x="154270" y="0"/>
                </a:moveTo>
                <a:lnTo>
                  <a:pt x="0" y="54155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44330" y="13426675"/>
            <a:ext cx="939165" cy="541655"/>
          </a:xfrm>
          <a:custGeom>
            <a:avLst/>
            <a:gdLst/>
            <a:ahLst/>
            <a:cxnLst/>
            <a:rect l="l" t="t" r="r" b="b"/>
            <a:pathLst>
              <a:path w="939165" h="541655">
                <a:moveTo>
                  <a:pt x="938867" y="541557"/>
                </a:moveTo>
                <a:lnTo>
                  <a:pt x="784238" y="372969"/>
                </a:lnTo>
                <a:lnTo>
                  <a:pt x="305677" y="26021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99429" y="13580946"/>
            <a:ext cx="384175" cy="272415"/>
          </a:xfrm>
          <a:custGeom>
            <a:avLst/>
            <a:gdLst/>
            <a:ahLst/>
            <a:cxnLst/>
            <a:rect l="l" t="t" r="r" b="b"/>
            <a:pathLst>
              <a:path w="384175" h="272415">
                <a:moveTo>
                  <a:pt x="384065" y="93063"/>
                </a:moveTo>
                <a:lnTo>
                  <a:pt x="49395" y="0"/>
                </a:lnTo>
                <a:lnTo>
                  <a:pt x="7874" y="137805"/>
                </a:lnTo>
                <a:lnTo>
                  <a:pt x="0" y="168946"/>
                </a:lnTo>
                <a:lnTo>
                  <a:pt x="329301" y="272389"/>
                </a:lnTo>
                <a:lnTo>
                  <a:pt x="384065" y="9306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23790" y="9641138"/>
            <a:ext cx="395605" cy="668020"/>
          </a:xfrm>
          <a:custGeom>
            <a:avLst/>
            <a:gdLst/>
            <a:ahLst/>
            <a:cxnLst/>
            <a:rect l="l" t="t" r="r" b="b"/>
            <a:pathLst>
              <a:path w="395604" h="668020">
                <a:moveTo>
                  <a:pt x="395519" y="50111"/>
                </a:moveTo>
                <a:lnTo>
                  <a:pt x="285991" y="0"/>
                </a:lnTo>
                <a:lnTo>
                  <a:pt x="6800" y="588447"/>
                </a:lnTo>
                <a:lnTo>
                  <a:pt x="0" y="603122"/>
                </a:lnTo>
                <a:lnTo>
                  <a:pt x="221562" y="667909"/>
                </a:lnTo>
                <a:lnTo>
                  <a:pt x="395519" y="5011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1172" y="6086113"/>
            <a:ext cx="582930" cy="1169670"/>
          </a:xfrm>
          <a:custGeom>
            <a:avLst/>
            <a:gdLst/>
            <a:ahLst/>
            <a:cxnLst/>
            <a:rect l="l" t="t" r="r" b="b"/>
            <a:pathLst>
              <a:path w="582930" h="1169670">
                <a:moveTo>
                  <a:pt x="582362" y="66934"/>
                </a:moveTo>
                <a:lnTo>
                  <a:pt x="351135" y="0"/>
                </a:lnTo>
                <a:lnTo>
                  <a:pt x="0" y="116937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1172" y="6153047"/>
            <a:ext cx="582930" cy="1569720"/>
          </a:xfrm>
          <a:custGeom>
            <a:avLst/>
            <a:gdLst/>
            <a:ahLst/>
            <a:cxnLst/>
            <a:rect l="l" t="t" r="r" b="b"/>
            <a:pathLst>
              <a:path w="582930" h="1569720">
                <a:moveTo>
                  <a:pt x="0" y="1534473"/>
                </a:moveTo>
                <a:lnTo>
                  <a:pt x="115613" y="1569193"/>
                </a:lnTo>
                <a:lnTo>
                  <a:pt x="58236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1172" y="10246767"/>
            <a:ext cx="492759" cy="448309"/>
          </a:xfrm>
          <a:custGeom>
            <a:avLst/>
            <a:gdLst/>
            <a:ahLst/>
            <a:cxnLst/>
            <a:rect l="l" t="t" r="r" b="b"/>
            <a:pathLst>
              <a:path w="492759" h="448309">
                <a:moveTo>
                  <a:pt x="0" y="330017"/>
                </a:moveTo>
                <a:lnTo>
                  <a:pt x="405542" y="448136"/>
                </a:lnTo>
                <a:lnTo>
                  <a:pt x="414848" y="416638"/>
                </a:lnTo>
                <a:lnTo>
                  <a:pt x="184695" y="349703"/>
                </a:lnTo>
                <a:lnTo>
                  <a:pt x="214403" y="247692"/>
                </a:lnTo>
                <a:lnTo>
                  <a:pt x="443483" y="317131"/>
                </a:lnTo>
                <a:lnTo>
                  <a:pt x="492520" y="145680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45353" y="9691250"/>
            <a:ext cx="289560" cy="653415"/>
          </a:xfrm>
          <a:custGeom>
            <a:avLst/>
            <a:gdLst/>
            <a:ahLst/>
            <a:cxnLst/>
            <a:rect l="l" t="t" r="r" b="b"/>
            <a:pathLst>
              <a:path w="289560" h="653415">
                <a:moveTo>
                  <a:pt x="289570" y="52258"/>
                </a:moveTo>
                <a:lnTo>
                  <a:pt x="173957" y="0"/>
                </a:lnTo>
                <a:lnTo>
                  <a:pt x="0" y="617798"/>
                </a:lnTo>
                <a:lnTo>
                  <a:pt x="121340" y="653234"/>
                </a:lnTo>
                <a:lnTo>
                  <a:pt x="289570" y="522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09237" y="9850532"/>
            <a:ext cx="1452245" cy="753110"/>
          </a:xfrm>
          <a:custGeom>
            <a:avLst/>
            <a:gdLst/>
            <a:ahLst/>
            <a:cxnLst/>
            <a:rect l="l" t="t" r="r" b="b"/>
            <a:pathLst>
              <a:path w="1452245" h="753109">
                <a:moveTo>
                  <a:pt x="107023" y="3579"/>
                </a:moveTo>
                <a:lnTo>
                  <a:pt x="95926" y="0"/>
                </a:lnTo>
                <a:lnTo>
                  <a:pt x="0" y="326438"/>
                </a:lnTo>
                <a:lnTo>
                  <a:pt x="1451790" y="75309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60980" y="10373455"/>
            <a:ext cx="421640" cy="236220"/>
          </a:xfrm>
          <a:custGeom>
            <a:avLst/>
            <a:gdLst/>
            <a:ahLst/>
            <a:cxnLst/>
            <a:rect l="l" t="t" r="r" b="b"/>
            <a:pathLst>
              <a:path w="421639" h="236220">
                <a:moveTo>
                  <a:pt x="0" y="230033"/>
                </a:moveTo>
                <a:lnTo>
                  <a:pt x="48174" y="235733"/>
                </a:lnTo>
                <a:lnTo>
                  <a:pt x="95799" y="235329"/>
                </a:lnTo>
                <a:lnTo>
                  <a:pt x="142397" y="229082"/>
                </a:lnTo>
                <a:lnTo>
                  <a:pt x="187492" y="217252"/>
                </a:lnTo>
                <a:lnTo>
                  <a:pt x="230608" y="200100"/>
                </a:lnTo>
                <a:lnTo>
                  <a:pt x="271268" y="177886"/>
                </a:lnTo>
                <a:lnTo>
                  <a:pt x="308995" y="150870"/>
                </a:lnTo>
                <a:lnTo>
                  <a:pt x="343312" y="119313"/>
                </a:lnTo>
                <a:lnTo>
                  <a:pt x="373744" y="83476"/>
                </a:lnTo>
                <a:lnTo>
                  <a:pt x="399814" y="43618"/>
                </a:lnTo>
                <a:lnTo>
                  <a:pt x="42104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16260" y="9854110"/>
            <a:ext cx="1766570" cy="519430"/>
          </a:xfrm>
          <a:custGeom>
            <a:avLst/>
            <a:gdLst/>
            <a:ahLst/>
            <a:cxnLst/>
            <a:rect l="l" t="t" r="r" b="b"/>
            <a:pathLst>
              <a:path w="1766570" h="519429">
                <a:moveTo>
                  <a:pt x="1766058" y="519365"/>
                </a:moveTo>
                <a:lnTo>
                  <a:pt x="1688744" y="495026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50264" y="9892052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27203" y="0"/>
                </a:moveTo>
                <a:lnTo>
                  <a:pt x="391224" y="107023"/>
                </a:lnTo>
                <a:lnTo>
                  <a:pt x="361873" y="206887"/>
                </a:lnTo>
                <a:lnTo>
                  <a:pt x="0" y="102011"/>
                </a:lnTo>
                <a:lnTo>
                  <a:pt x="2720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10793" y="10059208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5" h="207009">
                <a:moveTo>
                  <a:pt x="362231" y="206887"/>
                </a:moveTo>
                <a:lnTo>
                  <a:pt x="0" y="102369"/>
                </a:lnTo>
                <a:lnTo>
                  <a:pt x="27561" y="0"/>
                </a:lnTo>
                <a:lnTo>
                  <a:pt x="391582" y="107380"/>
                </a:lnTo>
                <a:lnTo>
                  <a:pt x="362231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47587" y="9598902"/>
            <a:ext cx="2545715" cy="1362075"/>
          </a:xfrm>
          <a:custGeom>
            <a:avLst/>
            <a:gdLst/>
            <a:ahLst/>
            <a:cxnLst/>
            <a:rect l="l" t="t" r="r" b="b"/>
            <a:pathLst>
              <a:path w="2545715" h="1362075">
                <a:moveTo>
                  <a:pt x="1003653" y="126351"/>
                </a:moveTo>
                <a:lnTo>
                  <a:pt x="565181" y="0"/>
                </a:lnTo>
                <a:lnTo>
                  <a:pt x="563392" y="26487"/>
                </a:lnTo>
                <a:lnTo>
                  <a:pt x="559454" y="52616"/>
                </a:lnTo>
                <a:lnTo>
                  <a:pt x="544779" y="103443"/>
                </a:lnTo>
                <a:lnTo>
                  <a:pt x="521513" y="150691"/>
                </a:lnTo>
                <a:lnTo>
                  <a:pt x="490373" y="193643"/>
                </a:lnTo>
                <a:lnTo>
                  <a:pt x="452431" y="230511"/>
                </a:lnTo>
                <a:lnTo>
                  <a:pt x="406615" y="261293"/>
                </a:lnTo>
                <a:lnTo>
                  <a:pt x="355788" y="283485"/>
                </a:lnTo>
                <a:lnTo>
                  <a:pt x="301740" y="296371"/>
                </a:lnTo>
                <a:lnTo>
                  <a:pt x="246618" y="299234"/>
                </a:lnTo>
                <a:lnTo>
                  <a:pt x="218699" y="296729"/>
                </a:lnTo>
                <a:lnTo>
                  <a:pt x="191496" y="292076"/>
                </a:lnTo>
                <a:lnTo>
                  <a:pt x="164650" y="284559"/>
                </a:lnTo>
                <a:lnTo>
                  <a:pt x="138879" y="274895"/>
                </a:lnTo>
                <a:lnTo>
                  <a:pt x="0" y="769205"/>
                </a:lnTo>
                <a:lnTo>
                  <a:pt x="2022699" y="1361590"/>
                </a:lnTo>
                <a:lnTo>
                  <a:pt x="2200593" y="742002"/>
                </a:lnTo>
                <a:lnTo>
                  <a:pt x="2545644" y="826117"/>
                </a:lnTo>
                <a:lnTo>
                  <a:pt x="2443990" y="748445"/>
                </a:lnTo>
                <a:lnTo>
                  <a:pt x="2369539" y="696544"/>
                </a:lnTo>
                <a:lnTo>
                  <a:pt x="2237103" y="650728"/>
                </a:lnTo>
                <a:lnTo>
                  <a:pt x="2097865" y="684732"/>
                </a:lnTo>
                <a:lnTo>
                  <a:pt x="1935004" y="629968"/>
                </a:lnTo>
                <a:lnTo>
                  <a:pt x="1775365" y="531893"/>
                </a:lnTo>
                <a:lnTo>
                  <a:pt x="1518724" y="512565"/>
                </a:lnTo>
                <a:lnTo>
                  <a:pt x="1497248" y="624241"/>
                </a:lnTo>
                <a:lnTo>
                  <a:pt x="1777512" y="701913"/>
                </a:lnTo>
                <a:lnTo>
                  <a:pt x="1677290" y="1155776"/>
                </a:lnTo>
                <a:lnTo>
                  <a:pt x="426302" y="797482"/>
                </a:lnTo>
                <a:lnTo>
                  <a:pt x="527598" y="449210"/>
                </a:lnTo>
                <a:lnTo>
                  <a:pt x="1033004" y="592026"/>
                </a:lnTo>
                <a:lnTo>
                  <a:pt x="1083473" y="40482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19380" y="9724997"/>
            <a:ext cx="111760" cy="278765"/>
          </a:xfrm>
          <a:custGeom>
            <a:avLst/>
            <a:gdLst/>
            <a:ahLst/>
            <a:cxnLst/>
            <a:rect l="l" t="t" r="r" b="b"/>
            <a:pathLst>
              <a:path w="111760" h="278765">
                <a:moveTo>
                  <a:pt x="31598" y="0"/>
                </a:moveTo>
                <a:lnTo>
                  <a:pt x="12520" y="36647"/>
                </a:lnTo>
                <a:lnTo>
                  <a:pt x="1913" y="76091"/>
                </a:lnTo>
                <a:lnTo>
                  <a:pt x="0" y="116891"/>
                </a:lnTo>
                <a:lnTo>
                  <a:pt x="7005" y="157609"/>
                </a:lnTo>
                <a:lnTo>
                  <a:pt x="22665" y="195842"/>
                </a:lnTo>
                <a:lnTo>
                  <a:pt x="45930" y="229414"/>
                </a:lnTo>
                <a:lnTo>
                  <a:pt x="75845" y="257224"/>
                </a:lnTo>
                <a:lnTo>
                  <a:pt x="111457" y="27817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9374" y="702032"/>
            <a:ext cx="641985" cy="379095"/>
          </a:xfrm>
          <a:custGeom>
            <a:avLst/>
            <a:gdLst/>
            <a:ahLst/>
            <a:cxnLst/>
            <a:rect l="l" t="t" r="r" b="b"/>
            <a:pathLst>
              <a:path w="641985" h="379094">
                <a:moveTo>
                  <a:pt x="617082" y="11811"/>
                </a:moveTo>
                <a:lnTo>
                  <a:pt x="533683" y="0"/>
                </a:lnTo>
                <a:lnTo>
                  <a:pt x="461738" y="715"/>
                </a:lnTo>
                <a:lnTo>
                  <a:pt x="369390" y="19328"/>
                </a:lnTo>
                <a:lnTo>
                  <a:pt x="93063" y="165724"/>
                </a:lnTo>
                <a:lnTo>
                  <a:pt x="0" y="220130"/>
                </a:lnTo>
                <a:lnTo>
                  <a:pt x="191138" y="276326"/>
                </a:lnTo>
                <a:lnTo>
                  <a:pt x="541199" y="378696"/>
                </a:lnTo>
                <a:lnTo>
                  <a:pt x="641780" y="42236"/>
                </a:lnTo>
                <a:lnTo>
                  <a:pt x="617082" y="1181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234449" y="7383633"/>
            <a:ext cx="234315" cy="519430"/>
          </a:xfrm>
          <a:custGeom>
            <a:avLst/>
            <a:gdLst/>
            <a:ahLst/>
            <a:cxnLst/>
            <a:rect l="l" t="t" r="r" b="b"/>
            <a:pathLst>
              <a:path w="234315" h="519429">
                <a:moveTo>
                  <a:pt x="233732" y="0"/>
                </a:moveTo>
                <a:lnTo>
                  <a:pt x="0" y="474265"/>
                </a:lnTo>
                <a:lnTo>
                  <a:pt x="152838" y="519365"/>
                </a:lnTo>
                <a:lnTo>
                  <a:pt x="200802" y="320353"/>
                </a:lnTo>
                <a:lnTo>
                  <a:pt x="233732" y="30102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04414" y="11427242"/>
            <a:ext cx="1392555" cy="614680"/>
          </a:xfrm>
          <a:custGeom>
            <a:avLst/>
            <a:gdLst/>
            <a:ahLst/>
            <a:cxnLst/>
            <a:rect l="l" t="t" r="r" b="b"/>
            <a:pathLst>
              <a:path w="1392554" h="614679">
                <a:moveTo>
                  <a:pt x="1392015" y="379412"/>
                </a:moveTo>
                <a:lnTo>
                  <a:pt x="1313984" y="357936"/>
                </a:lnTo>
                <a:lnTo>
                  <a:pt x="94137" y="0"/>
                </a:lnTo>
                <a:lnTo>
                  <a:pt x="0" y="324290"/>
                </a:lnTo>
                <a:lnTo>
                  <a:pt x="753098" y="545495"/>
                </a:lnTo>
                <a:lnTo>
                  <a:pt x="899494" y="584868"/>
                </a:lnTo>
                <a:lnTo>
                  <a:pt x="996853" y="61457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01194" y="11806607"/>
            <a:ext cx="395605" cy="247015"/>
          </a:xfrm>
          <a:custGeom>
            <a:avLst/>
            <a:gdLst/>
            <a:ahLst/>
            <a:cxnLst/>
            <a:rect l="l" t="t" r="r" b="b"/>
            <a:pathLst>
              <a:path w="395604" h="247015">
                <a:moveTo>
                  <a:pt x="0" y="234843"/>
                </a:moveTo>
                <a:lnTo>
                  <a:pt x="50759" y="244954"/>
                </a:lnTo>
                <a:lnTo>
                  <a:pt x="101980" y="246663"/>
                </a:lnTo>
                <a:lnTo>
                  <a:pt x="152648" y="240100"/>
                </a:lnTo>
                <a:lnTo>
                  <a:pt x="201744" y="225398"/>
                </a:lnTo>
                <a:lnTo>
                  <a:pt x="248252" y="202688"/>
                </a:lnTo>
                <a:lnTo>
                  <a:pt x="290429" y="172692"/>
                </a:lnTo>
                <a:lnTo>
                  <a:pt x="326810" y="136594"/>
                </a:lnTo>
                <a:lnTo>
                  <a:pt x="356793" y="95226"/>
                </a:lnTo>
                <a:lnTo>
                  <a:pt x="379775" y="49418"/>
                </a:lnTo>
                <a:lnTo>
                  <a:pt x="39515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30087" y="11609073"/>
            <a:ext cx="276225" cy="174625"/>
          </a:xfrm>
          <a:custGeom>
            <a:avLst/>
            <a:gdLst/>
            <a:ahLst/>
            <a:cxnLst/>
            <a:rect l="l" t="t" r="r" b="b"/>
            <a:pathLst>
              <a:path w="276225" h="174625">
                <a:moveTo>
                  <a:pt x="27203" y="0"/>
                </a:moveTo>
                <a:lnTo>
                  <a:pt x="275969" y="68365"/>
                </a:lnTo>
                <a:lnTo>
                  <a:pt x="248407" y="174315"/>
                </a:lnTo>
                <a:lnTo>
                  <a:pt x="0" y="102011"/>
                </a:lnTo>
                <a:lnTo>
                  <a:pt x="2720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172" y="1084309"/>
            <a:ext cx="1363345" cy="387350"/>
          </a:xfrm>
          <a:custGeom>
            <a:avLst/>
            <a:gdLst/>
            <a:ahLst/>
            <a:cxnLst/>
            <a:rect l="l" t="t" r="r" b="b"/>
            <a:pathLst>
              <a:path w="1363345" h="387350">
                <a:moveTo>
                  <a:pt x="1363022" y="386929"/>
                </a:moveTo>
                <a:lnTo>
                  <a:pt x="62280" y="0"/>
                </a:lnTo>
                <a:lnTo>
                  <a:pt x="0" y="21297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1172" y="1471238"/>
            <a:ext cx="1363345" cy="493395"/>
          </a:xfrm>
          <a:custGeom>
            <a:avLst/>
            <a:gdLst/>
            <a:ahLst/>
            <a:cxnLst/>
            <a:rect l="l" t="t" r="r" b="b"/>
            <a:pathLst>
              <a:path w="1363345" h="493394">
                <a:moveTo>
                  <a:pt x="0" y="130646"/>
                </a:moveTo>
                <a:lnTo>
                  <a:pt x="860479" y="389076"/>
                </a:lnTo>
                <a:lnTo>
                  <a:pt x="1220205" y="493236"/>
                </a:lnTo>
                <a:lnTo>
                  <a:pt x="136302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03895" y="5433595"/>
            <a:ext cx="546735" cy="1038225"/>
          </a:xfrm>
          <a:custGeom>
            <a:avLst/>
            <a:gdLst/>
            <a:ahLst/>
            <a:cxnLst/>
            <a:rect l="l" t="t" r="r" b="b"/>
            <a:pathLst>
              <a:path w="546734" h="1038225">
                <a:moveTo>
                  <a:pt x="442051" y="405899"/>
                </a:moveTo>
                <a:lnTo>
                  <a:pt x="546211" y="94137"/>
                </a:lnTo>
                <a:lnTo>
                  <a:pt x="224784" y="0"/>
                </a:lnTo>
                <a:lnTo>
                  <a:pt x="311046" y="226215"/>
                </a:lnTo>
                <a:lnTo>
                  <a:pt x="347198" y="243038"/>
                </a:lnTo>
                <a:lnTo>
                  <a:pt x="0" y="1002222"/>
                </a:lnTo>
                <a:lnTo>
                  <a:pt x="257714" y="1037657"/>
                </a:lnTo>
                <a:lnTo>
                  <a:pt x="442051" y="40589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4680" y="9267811"/>
            <a:ext cx="720725" cy="211454"/>
          </a:xfrm>
          <a:custGeom>
            <a:avLst/>
            <a:gdLst/>
            <a:ahLst/>
            <a:cxnLst/>
            <a:rect l="l" t="t" r="r" b="b"/>
            <a:pathLst>
              <a:path w="720725" h="211454">
                <a:moveTo>
                  <a:pt x="720526" y="211182"/>
                </a:moveTo>
                <a:lnTo>
                  <a:pt x="108812" y="35077"/>
                </a:lnTo>
                <a:lnTo>
                  <a:pt x="5011" y="178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8370" y="9267758"/>
            <a:ext cx="204470" cy="408305"/>
          </a:xfrm>
          <a:custGeom>
            <a:avLst/>
            <a:gdLst/>
            <a:ahLst/>
            <a:cxnLst/>
            <a:rect l="l" t="t" r="r" b="b"/>
            <a:pathLst>
              <a:path w="204469" h="408304">
                <a:moveTo>
                  <a:pt x="16054" y="0"/>
                </a:moveTo>
                <a:lnTo>
                  <a:pt x="4798" y="45038"/>
                </a:lnTo>
                <a:lnTo>
                  <a:pt x="0" y="90179"/>
                </a:lnTo>
                <a:lnTo>
                  <a:pt x="1398" y="134856"/>
                </a:lnTo>
                <a:lnTo>
                  <a:pt x="8732" y="178505"/>
                </a:lnTo>
                <a:lnTo>
                  <a:pt x="21741" y="220562"/>
                </a:lnTo>
                <a:lnTo>
                  <a:pt x="40165" y="260462"/>
                </a:lnTo>
                <a:lnTo>
                  <a:pt x="63742" y="297639"/>
                </a:lnTo>
                <a:lnTo>
                  <a:pt x="92212" y="331529"/>
                </a:lnTo>
                <a:lnTo>
                  <a:pt x="125313" y="361567"/>
                </a:lnTo>
                <a:lnTo>
                  <a:pt x="162786" y="387189"/>
                </a:lnTo>
                <a:lnTo>
                  <a:pt x="204369" y="40782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2694" y="9675686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0"/>
                </a:moveTo>
                <a:lnTo>
                  <a:pt x="6787" y="2699"/>
                </a:lnTo>
                <a:lnTo>
                  <a:pt x="13632" y="5248"/>
                </a:lnTo>
                <a:lnTo>
                  <a:pt x="20531" y="7647"/>
                </a:lnTo>
                <a:lnTo>
                  <a:pt x="27482" y="989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0515" y="9478993"/>
            <a:ext cx="504825" cy="325120"/>
          </a:xfrm>
          <a:custGeom>
            <a:avLst/>
            <a:gdLst/>
            <a:ahLst/>
            <a:cxnLst/>
            <a:rect l="l" t="t" r="r" b="b"/>
            <a:pathLst>
              <a:path w="504825" h="325120">
                <a:moveTo>
                  <a:pt x="0" y="206529"/>
                </a:moveTo>
                <a:lnTo>
                  <a:pt x="407331" y="325006"/>
                </a:lnTo>
                <a:lnTo>
                  <a:pt x="50469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98456" y="3904848"/>
            <a:ext cx="1816735" cy="784860"/>
          </a:xfrm>
          <a:custGeom>
            <a:avLst/>
            <a:gdLst/>
            <a:ahLst/>
            <a:cxnLst/>
            <a:rect l="l" t="t" r="r" b="b"/>
            <a:pathLst>
              <a:path w="1816734" h="784860">
                <a:moveTo>
                  <a:pt x="71587" y="0"/>
                </a:moveTo>
                <a:lnTo>
                  <a:pt x="58343" y="51542"/>
                </a:lnTo>
                <a:lnTo>
                  <a:pt x="0" y="273463"/>
                </a:lnTo>
                <a:lnTo>
                  <a:pt x="182905" y="325722"/>
                </a:lnTo>
                <a:lnTo>
                  <a:pt x="344692" y="372969"/>
                </a:lnTo>
                <a:lnTo>
                  <a:pt x="1744940" y="784596"/>
                </a:lnTo>
                <a:lnTo>
                  <a:pt x="1816527" y="520797"/>
                </a:lnTo>
                <a:lnTo>
                  <a:pt x="7158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89159" y="8699220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79">
                <a:moveTo>
                  <a:pt x="31456" y="757"/>
                </a:moveTo>
                <a:lnTo>
                  <a:pt x="21569" y="0"/>
                </a:lnTo>
                <a:lnTo>
                  <a:pt x="12410" y="2860"/>
                </a:lnTo>
                <a:lnTo>
                  <a:pt x="4910" y="8846"/>
                </a:lnTo>
                <a:lnTo>
                  <a:pt x="0" y="1746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80334" y="8572340"/>
            <a:ext cx="1195705" cy="2265680"/>
          </a:xfrm>
          <a:custGeom>
            <a:avLst/>
            <a:gdLst/>
            <a:ahLst/>
            <a:cxnLst/>
            <a:rect l="l" t="t" r="r" b="b"/>
            <a:pathLst>
              <a:path w="1195704" h="2265679">
                <a:moveTo>
                  <a:pt x="1140743" y="127783"/>
                </a:moveTo>
                <a:lnTo>
                  <a:pt x="1144322" y="119192"/>
                </a:lnTo>
                <a:lnTo>
                  <a:pt x="731980" y="0"/>
                </a:lnTo>
                <a:lnTo>
                  <a:pt x="225857" y="1762479"/>
                </a:lnTo>
                <a:lnTo>
                  <a:pt x="66576" y="1716305"/>
                </a:lnTo>
                <a:lnTo>
                  <a:pt x="36867" y="1822254"/>
                </a:lnTo>
                <a:lnTo>
                  <a:pt x="0" y="1951827"/>
                </a:lnTo>
                <a:lnTo>
                  <a:pt x="1108529" y="2265380"/>
                </a:lnTo>
                <a:lnTo>
                  <a:pt x="1143607" y="2147261"/>
                </a:lnTo>
                <a:lnTo>
                  <a:pt x="1195507" y="1969724"/>
                </a:lnTo>
                <a:lnTo>
                  <a:pt x="650728" y="1805431"/>
                </a:lnTo>
                <a:lnTo>
                  <a:pt x="663256" y="176928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224474" y="10310169"/>
            <a:ext cx="19050" cy="31750"/>
          </a:xfrm>
          <a:custGeom>
            <a:avLst/>
            <a:gdLst/>
            <a:ahLst/>
            <a:cxnLst/>
            <a:rect l="l" t="t" r="r" b="b"/>
            <a:pathLst>
              <a:path w="19050" h="31750">
                <a:moveTo>
                  <a:pt x="2226" y="0"/>
                </a:moveTo>
                <a:lnTo>
                  <a:pt x="0" y="6340"/>
                </a:lnTo>
                <a:lnTo>
                  <a:pt x="514" y="13322"/>
                </a:lnTo>
                <a:lnTo>
                  <a:pt x="3646" y="19267"/>
                </a:lnTo>
                <a:lnTo>
                  <a:pt x="6779" y="25213"/>
                </a:lnTo>
                <a:lnTo>
                  <a:pt x="12246" y="29585"/>
                </a:lnTo>
                <a:lnTo>
                  <a:pt x="18734" y="3133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26767" y="8716946"/>
            <a:ext cx="462915" cy="1593215"/>
          </a:xfrm>
          <a:custGeom>
            <a:avLst/>
            <a:gdLst/>
            <a:ahLst/>
            <a:cxnLst/>
            <a:rect l="l" t="t" r="r" b="b"/>
            <a:pathLst>
              <a:path w="462915" h="1593215">
                <a:moveTo>
                  <a:pt x="0" y="1593175"/>
                </a:moveTo>
                <a:lnTo>
                  <a:pt x="46281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86467" y="9518367"/>
            <a:ext cx="426720" cy="380365"/>
          </a:xfrm>
          <a:custGeom>
            <a:avLst/>
            <a:gdLst/>
            <a:ahLst/>
            <a:cxnLst/>
            <a:rect l="l" t="t" r="r" b="b"/>
            <a:pathLst>
              <a:path w="426720" h="380365">
                <a:moveTo>
                  <a:pt x="426302" y="80535"/>
                </a:moveTo>
                <a:lnTo>
                  <a:pt x="147111" y="0"/>
                </a:lnTo>
                <a:lnTo>
                  <a:pt x="27919" y="255208"/>
                </a:lnTo>
                <a:lnTo>
                  <a:pt x="0" y="355430"/>
                </a:lnTo>
                <a:lnTo>
                  <a:pt x="25771" y="365095"/>
                </a:lnTo>
                <a:lnTo>
                  <a:pt x="52616" y="372611"/>
                </a:lnTo>
                <a:lnTo>
                  <a:pt x="79819" y="377265"/>
                </a:lnTo>
                <a:lnTo>
                  <a:pt x="107738" y="379770"/>
                </a:lnTo>
                <a:lnTo>
                  <a:pt x="135299" y="379412"/>
                </a:lnTo>
                <a:lnTo>
                  <a:pt x="190064" y="371896"/>
                </a:lnTo>
                <a:lnTo>
                  <a:pt x="242680" y="354357"/>
                </a:lnTo>
                <a:lnTo>
                  <a:pt x="291360" y="327511"/>
                </a:lnTo>
                <a:lnTo>
                  <a:pt x="333238" y="293507"/>
                </a:lnTo>
                <a:lnTo>
                  <a:pt x="367958" y="253419"/>
                </a:lnTo>
                <a:lnTo>
                  <a:pt x="395161" y="208319"/>
                </a:lnTo>
                <a:lnTo>
                  <a:pt x="414490" y="158923"/>
                </a:lnTo>
                <a:lnTo>
                  <a:pt x="424512" y="107023"/>
                </a:lnTo>
                <a:lnTo>
                  <a:pt x="426302" y="8053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21781" y="13463184"/>
            <a:ext cx="1439545" cy="505459"/>
          </a:xfrm>
          <a:custGeom>
            <a:avLst/>
            <a:gdLst/>
            <a:ahLst/>
            <a:cxnLst/>
            <a:rect l="l" t="t" r="r" b="b"/>
            <a:pathLst>
              <a:path w="1439545" h="505459">
                <a:moveTo>
                  <a:pt x="1439262" y="376191"/>
                </a:moveTo>
                <a:lnTo>
                  <a:pt x="146396" y="0"/>
                </a:lnTo>
                <a:lnTo>
                  <a:pt x="17180" y="445273"/>
                </a:lnTo>
                <a:lnTo>
                  <a:pt x="0" y="50504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86791" y="13839018"/>
            <a:ext cx="467995" cy="129539"/>
          </a:xfrm>
          <a:custGeom>
            <a:avLst/>
            <a:gdLst/>
            <a:ahLst/>
            <a:cxnLst/>
            <a:rect l="l" t="t" r="r" b="b"/>
            <a:pathLst>
              <a:path w="467995" h="129540">
                <a:moveTo>
                  <a:pt x="0" y="129215"/>
                </a:moveTo>
                <a:lnTo>
                  <a:pt x="39373" y="0"/>
                </a:lnTo>
                <a:lnTo>
                  <a:pt x="467465" y="1292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924893" y="13839375"/>
            <a:ext cx="36195" cy="128905"/>
          </a:xfrm>
          <a:custGeom>
            <a:avLst/>
            <a:gdLst/>
            <a:ahLst/>
            <a:cxnLst/>
            <a:rect l="l" t="t" r="r" b="b"/>
            <a:pathLst>
              <a:path w="36195" h="128905">
                <a:moveTo>
                  <a:pt x="0" y="128857"/>
                </a:moveTo>
                <a:lnTo>
                  <a:pt x="3615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672756" y="11890054"/>
            <a:ext cx="891540" cy="262255"/>
          </a:xfrm>
          <a:custGeom>
            <a:avLst/>
            <a:gdLst/>
            <a:ahLst/>
            <a:cxnLst/>
            <a:rect l="l" t="t" r="r" b="b"/>
            <a:pathLst>
              <a:path w="891540" h="262254">
                <a:moveTo>
                  <a:pt x="891261" y="261651"/>
                </a:moveTo>
                <a:lnTo>
                  <a:pt x="302814" y="89126"/>
                </a:lnTo>
                <a:lnTo>
                  <a:pt x="165008" y="4724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55593" y="11889741"/>
            <a:ext cx="193040" cy="396240"/>
          </a:xfrm>
          <a:custGeom>
            <a:avLst/>
            <a:gdLst/>
            <a:ahLst/>
            <a:cxnLst/>
            <a:rect l="l" t="t" r="r" b="b"/>
            <a:pathLst>
              <a:path w="193040" h="396240">
                <a:moveTo>
                  <a:pt x="16873" y="0"/>
                </a:moveTo>
                <a:lnTo>
                  <a:pt x="4701" y="47589"/>
                </a:lnTo>
                <a:lnTo>
                  <a:pt x="0" y="95330"/>
                </a:lnTo>
                <a:lnTo>
                  <a:pt x="2447" y="142497"/>
                </a:lnTo>
                <a:lnTo>
                  <a:pt x="11721" y="188366"/>
                </a:lnTo>
                <a:lnTo>
                  <a:pt x="27500" y="232212"/>
                </a:lnTo>
                <a:lnTo>
                  <a:pt x="49462" y="273311"/>
                </a:lnTo>
                <a:lnTo>
                  <a:pt x="77286" y="310939"/>
                </a:lnTo>
                <a:lnTo>
                  <a:pt x="110649" y="344370"/>
                </a:lnTo>
                <a:lnTo>
                  <a:pt x="149229" y="372880"/>
                </a:lnTo>
                <a:lnTo>
                  <a:pt x="192704" y="39574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48446" y="12285696"/>
            <a:ext cx="25400" cy="10160"/>
          </a:xfrm>
          <a:custGeom>
            <a:avLst/>
            <a:gdLst/>
            <a:ahLst/>
            <a:cxnLst/>
            <a:rect l="l" t="t" r="r" b="b"/>
            <a:pathLst>
              <a:path w="25400" h="10159">
                <a:moveTo>
                  <a:pt x="0" y="0"/>
                </a:moveTo>
                <a:lnTo>
                  <a:pt x="6197" y="2605"/>
                </a:lnTo>
                <a:lnTo>
                  <a:pt x="12447" y="5079"/>
                </a:lnTo>
                <a:lnTo>
                  <a:pt x="18747" y="7422"/>
                </a:lnTo>
                <a:lnTo>
                  <a:pt x="25096" y="963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873559" y="12151705"/>
            <a:ext cx="690880" cy="319405"/>
          </a:xfrm>
          <a:custGeom>
            <a:avLst/>
            <a:gdLst/>
            <a:ahLst/>
            <a:cxnLst/>
            <a:rect l="l" t="t" r="r" b="b"/>
            <a:pathLst>
              <a:path w="690879" h="319404">
                <a:moveTo>
                  <a:pt x="0" y="143890"/>
                </a:moveTo>
                <a:lnTo>
                  <a:pt x="76956" y="166440"/>
                </a:lnTo>
                <a:lnTo>
                  <a:pt x="374401" y="253419"/>
                </a:lnTo>
                <a:lnTo>
                  <a:pt x="517934" y="296013"/>
                </a:lnTo>
                <a:lnTo>
                  <a:pt x="592384" y="318921"/>
                </a:lnTo>
                <a:lnTo>
                  <a:pt x="69045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13164" y="6435817"/>
            <a:ext cx="804545" cy="1285240"/>
          </a:xfrm>
          <a:custGeom>
            <a:avLst/>
            <a:gdLst/>
            <a:ahLst/>
            <a:cxnLst/>
            <a:rect l="l" t="t" r="r" b="b"/>
            <a:pathLst>
              <a:path w="804545" h="1285240">
                <a:moveTo>
                  <a:pt x="748445" y="35435"/>
                </a:moveTo>
                <a:lnTo>
                  <a:pt x="490730" y="0"/>
                </a:lnTo>
                <a:lnTo>
                  <a:pt x="0" y="1072735"/>
                </a:lnTo>
                <a:lnTo>
                  <a:pt x="720526" y="1284992"/>
                </a:lnTo>
                <a:lnTo>
                  <a:pt x="803925" y="993631"/>
                </a:lnTo>
                <a:lnTo>
                  <a:pt x="495026" y="909158"/>
                </a:lnTo>
                <a:lnTo>
                  <a:pt x="748445" y="3543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1172" y="11436548"/>
            <a:ext cx="314325" cy="296545"/>
          </a:xfrm>
          <a:custGeom>
            <a:avLst/>
            <a:gdLst/>
            <a:ahLst/>
            <a:cxnLst/>
            <a:rect l="l" t="t" r="r" b="b"/>
            <a:pathLst>
              <a:path w="314325" h="296545">
                <a:moveTo>
                  <a:pt x="250913" y="296371"/>
                </a:moveTo>
                <a:lnTo>
                  <a:pt x="314268" y="66934"/>
                </a:lnTo>
                <a:lnTo>
                  <a:pt x="85188" y="0"/>
                </a:lnTo>
                <a:lnTo>
                  <a:pt x="55838" y="101296"/>
                </a:lnTo>
                <a:lnTo>
                  <a:pt x="0" y="8483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1172" y="10802284"/>
            <a:ext cx="467359" cy="603250"/>
          </a:xfrm>
          <a:custGeom>
            <a:avLst/>
            <a:gdLst/>
            <a:ahLst/>
            <a:cxnLst/>
            <a:rect l="l" t="t" r="r" b="b"/>
            <a:pathLst>
              <a:path w="467359" h="603250">
                <a:moveTo>
                  <a:pt x="0" y="503258"/>
                </a:moveTo>
                <a:lnTo>
                  <a:pt x="113823" y="536904"/>
                </a:lnTo>
                <a:lnTo>
                  <a:pt x="341113" y="603122"/>
                </a:lnTo>
                <a:lnTo>
                  <a:pt x="401962" y="379412"/>
                </a:lnTo>
                <a:lnTo>
                  <a:pt x="467107" y="13780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1172" y="11658110"/>
            <a:ext cx="251460" cy="74930"/>
          </a:xfrm>
          <a:custGeom>
            <a:avLst/>
            <a:gdLst/>
            <a:ahLst/>
            <a:cxnLst/>
            <a:rect l="l" t="t" r="r" b="b"/>
            <a:pathLst>
              <a:path w="251459" h="74929">
                <a:moveTo>
                  <a:pt x="0" y="0"/>
                </a:moveTo>
                <a:lnTo>
                  <a:pt x="250913" y="7480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22954" y="12784895"/>
            <a:ext cx="419100" cy="117475"/>
          </a:xfrm>
          <a:custGeom>
            <a:avLst/>
            <a:gdLst/>
            <a:ahLst/>
            <a:cxnLst/>
            <a:rect l="l" t="t" r="r" b="b"/>
            <a:pathLst>
              <a:path w="419100" h="117475">
                <a:moveTo>
                  <a:pt x="418785" y="117045"/>
                </a:moveTo>
                <a:lnTo>
                  <a:pt x="347556" y="99148"/>
                </a:lnTo>
                <a:lnTo>
                  <a:pt x="204739" y="6084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812867" y="12779588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90" h="5715">
                <a:moveTo>
                  <a:pt x="110107" y="5160"/>
                </a:moveTo>
                <a:lnTo>
                  <a:pt x="82696" y="1545"/>
                </a:lnTo>
                <a:lnTo>
                  <a:pt x="55130" y="0"/>
                </a:lnTo>
                <a:lnTo>
                  <a:pt x="27525" y="526"/>
                </a:lnTo>
                <a:lnTo>
                  <a:pt x="0" y="312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06631" y="12782760"/>
            <a:ext cx="306070" cy="271145"/>
          </a:xfrm>
          <a:custGeom>
            <a:avLst/>
            <a:gdLst/>
            <a:ahLst/>
            <a:cxnLst/>
            <a:rect l="l" t="t" r="r" b="b"/>
            <a:pathLst>
              <a:path w="306070" h="271144">
                <a:moveTo>
                  <a:pt x="306006" y="0"/>
                </a:moveTo>
                <a:lnTo>
                  <a:pt x="257870" y="9748"/>
                </a:lnTo>
                <a:lnTo>
                  <a:pt x="212176" y="25555"/>
                </a:lnTo>
                <a:lnTo>
                  <a:pt x="169391" y="47005"/>
                </a:lnTo>
                <a:lnTo>
                  <a:pt x="129984" y="73684"/>
                </a:lnTo>
                <a:lnTo>
                  <a:pt x="94423" y="105177"/>
                </a:lnTo>
                <a:lnTo>
                  <a:pt x="63175" y="141070"/>
                </a:lnTo>
                <a:lnTo>
                  <a:pt x="36710" y="180948"/>
                </a:lnTo>
                <a:lnTo>
                  <a:pt x="15496" y="224397"/>
                </a:lnTo>
                <a:lnTo>
                  <a:pt x="0" y="27100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06452" y="12901940"/>
            <a:ext cx="1021715" cy="753745"/>
          </a:xfrm>
          <a:custGeom>
            <a:avLst/>
            <a:gdLst/>
            <a:ahLst/>
            <a:cxnLst/>
            <a:rect l="l" t="t" r="r" b="b"/>
            <a:pathLst>
              <a:path w="1021715" h="753744">
                <a:moveTo>
                  <a:pt x="100580" y="152123"/>
                </a:moveTo>
                <a:lnTo>
                  <a:pt x="0" y="483214"/>
                </a:lnTo>
                <a:lnTo>
                  <a:pt x="930276" y="753456"/>
                </a:lnTo>
                <a:lnTo>
                  <a:pt x="1021550" y="418785"/>
                </a:lnTo>
                <a:lnTo>
                  <a:pt x="910948" y="92705"/>
                </a:lnTo>
                <a:lnTo>
                  <a:pt x="93528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34072" y="12464184"/>
            <a:ext cx="2042795" cy="837565"/>
          </a:xfrm>
          <a:custGeom>
            <a:avLst/>
            <a:gdLst/>
            <a:ahLst/>
            <a:cxnLst/>
            <a:rect l="l" t="t" r="r" b="b"/>
            <a:pathLst>
              <a:path w="2042795" h="837565">
                <a:moveTo>
                  <a:pt x="77672" y="0"/>
                </a:moveTo>
                <a:lnTo>
                  <a:pt x="0" y="274179"/>
                </a:lnTo>
                <a:lnTo>
                  <a:pt x="991842" y="564823"/>
                </a:lnTo>
                <a:lnTo>
                  <a:pt x="1629326" y="744149"/>
                </a:lnTo>
                <a:lnTo>
                  <a:pt x="1968650" y="837213"/>
                </a:lnTo>
                <a:lnTo>
                  <a:pt x="2042743" y="575203"/>
                </a:lnTo>
                <a:lnTo>
                  <a:pt x="7767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560096" y="8004295"/>
            <a:ext cx="908685" cy="1868170"/>
          </a:xfrm>
          <a:custGeom>
            <a:avLst/>
            <a:gdLst/>
            <a:ahLst/>
            <a:cxnLst/>
            <a:rect l="l" t="t" r="r" b="b"/>
            <a:pathLst>
              <a:path w="908684" h="1868170">
                <a:moveTo>
                  <a:pt x="908084" y="90557"/>
                </a:moveTo>
                <a:lnTo>
                  <a:pt x="601333" y="0"/>
                </a:lnTo>
                <a:lnTo>
                  <a:pt x="564107" y="76598"/>
                </a:lnTo>
                <a:lnTo>
                  <a:pt x="647149" y="299234"/>
                </a:lnTo>
                <a:lnTo>
                  <a:pt x="706924" y="326796"/>
                </a:lnTo>
                <a:lnTo>
                  <a:pt x="0" y="1763195"/>
                </a:lnTo>
                <a:lnTo>
                  <a:pt x="230511" y="1867712"/>
                </a:lnTo>
                <a:lnTo>
                  <a:pt x="408047" y="1353715"/>
                </a:lnTo>
                <a:lnTo>
                  <a:pt x="539768" y="1350136"/>
                </a:lnTo>
                <a:lnTo>
                  <a:pt x="908084" y="9270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518575" y="13090573"/>
            <a:ext cx="949960" cy="878205"/>
          </a:xfrm>
          <a:custGeom>
            <a:avLst/>
            <a:gdLst/>
            <a:ahLst/>
            <a:cxnLst/>
            <a:rect l="l" t="t" r="r" b="b"/>
            <a:pathLst>
              <a:path w="949959" h="878205">
                <a:moveTo>
                  <a:pt x="949605" y="93421"/>
                </a:moveTo>
                <a:lnTo>
                  <a:pt x="180757" y="0"/>
                </a:lnTo>
                <a:lnTo>
                  <a:pt x="0" y="650728"/>
                </a:lnTo>
                <a:lnTo>
                  <a:pt x="30424" y="716588"/>
                </a:lnTo>
                <a:lnTo>
                  <a:pt x="579499" y="87766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626314" y="13514012"/>
            <a:ext cx="842010" cy="314960"/>
          </a:xfrm>
          <a:custGeom>
            <a:avLst/>
            <a:gdLst/>
            <a:ahLst/>
            <a:cxnLst/>
            <a:rect l="l" t="t" r="r" b="b"/>
            <a:pathLst>
              <a:path w="842009" h="314959">
                <a:moveTo>
                  <a:pt x="841866" y="314626"/>
                </a:moveTo>
                <a:lnTo>
                  <a:pt x="0" y="17896"/>
                </a:lnTo>
                <a:lnTo>
                  <a:pt x="4653" y="0"/>
                </a:lnTo>
                <a:lnTo>
                  <a:pt x="841866" y="22371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69372" y="11785894"/>
            <a:ext cx="2115185" cy="1038860"/>
          </a:xfrm>
          <a:custGeom>
            <a:avLst/>
            <a:gdLst/>
            <a:ahLst/>
            <a:cxnLst/>
            <a:rect l="l" t="t" r="r" b="b"/>
            <a:pathLst>
              <a:path w="2115184" h="1038859">
                <a:moveTo>
                  <a:pt x="1785387" y="495026"/>
                </a:moveTo>
                <a:lnTo>
                  <a:pt x="96284" y="0"/>
                </a:lnTo>
                <a:lnTo>
                  <a:pt x="0" y="311404"/>
                </a:lnTo>
                <a:lnTo>
                  <a:pt x="450999" y="448852"/>
                </a:lnTo>
                <a:lnTo>
                  <a:pt x="415564" y="567329"/>
                </a:lnTo>
                <a:lnTo>
                  <a:pt x="1988337" y="1038373"/>
                </a:lnTo>
                <a:lnTo>
                  <a:pt x="2115046" y="591669"/>
                </a:lnTo>
                <a:lnTo>
                  <a:pt x="1785387" y="49502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42564" y="12164233"/>
            <a:ext cx="582295" cy="280670"/>
          </a:xfrm>
          <a:custGeom>
            <a:avLst/>
            <a:gdLst/>
            <a:ahLst/>
            <a:cxnLst/>
            <a:rect l="l" t="t" r="r" b="b"/>
            <a:pathLst>
              <a:path w="582295" h="280670">
                <a:moveTo>
                  <a:pt x="554443" y="280264"/>
                </a:moveTo>
                <a:lnTo>
                  <a:pt x="0" y="105233"/>
                </a:lnTo>
                <a:lnTo>
                  <a:pt x="27561" y="0"/>
                </a:lnTo>
                <a:lnTo>
                  <a:pt x="582004" y="174315"/>
                </a:lnTo>
                <a:lnTo>
                  <a:pt x="554443" y="2802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47699" y="12384364"/>
            <a:ext cx="581660" cy="280670"/>
          </a:xfrm>
          <a:custGeom>
            <a:avLst/>
            <a:gdLst/>
            <a:ahLst/>
            <a:cxnLst/>
            <a:rect l="l" t="t" r="r" b="b"/>
            <a:pathLst>
              <a:path w="581659" h="280670">
                <a:moveTo>
                  <a:pt x="554443" y="280264"/>
                </a:moveTo>
                <a:lnTo>
                  <a:pt x="0" y="105233"/>
                </a:lnTo>
                <a:lnTo>
                  <a:pt x="27561" y="0"/>
                </a:lnTo>
                <a:lnTo>
                  <a:pt x="581646" y="174315"/>
                </a:lnTo>
                <a:lnTo>
                  <a:pt x="554443" y="2802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475622" y="9354432"/>
            <a:ext cx="624840" cy="819785"/>
          </a:xfrm>
          <a:custGeom>
            <a:avLst/>
            <a:gdLst/>
            <a:ahLst/>
            <a:cxnLst/>
            <a:rect l="l" t="t" r="r" b="b"/>
            <a:pathLst>
              <a:path w="624840" h="819784">
                <a:moveTo>
                  <a:pt x="470328" y="525092"/>
                </a:moveTo>
                <a:lnTo>
                  <a:pt x="624241" y="0"/>
                </a:lnTo>
                <a:lnTo>
                  <a:pt x="492520" y="3579"/>
                </a:lnTo>
                <a:lnTo>
                  <a:pt x="314984" y="517576"/>
                </a:lnTo>
                <a:lnTo>
                  <a:pt x="84473" y="413058"/>
                </a:lnTo>
                <a:lnTo>
                  <a:pt x="0" y="584868"/>
                </a:lnTo>
                <a:lnTo>
                  <a:pt x="76240" y="730548"/>
                </a:lnTo>
                <a:lnTo>
                  <a:pt x="388719" y="819674"/>
                </a:lnTo>
                <a:lnTo>
                  <a:pt x="470328" y="52509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02511" y="11209974"/>
            <a:ext cx="1996439" cy="873125"/>
          </a:xfrm>
          <a:custGeom>
            <a:avLst/>
            <a:gdLst/>
            <a:ahLst/>
            <a:cxnLst/>
            <a:rect l="l" t="t" r="r" b="b"/>
            <a:pathLst>
              <a:path w="1996439" h="873125">
                <a:moveTo>
                  <a:pt x="94495" y="0"/>
                </a:moveTo>
                <a:lnTo>
                  <a:pt x="0" y="307467"/>
                </a:lnTo>
                <a:lnTo>
                  <a:pt x="730548" y="522945"/>
                </a:lnTo>
                <a:lnTo>
                  <a:pt x="1917107" y="873007"/>
                </a:lnTo>
                <a:lnTo>
                  <a:pt x="1995853" y="555159"/>
                </a:lnTo>
                <a:lnTo>
                  <a:pt x="9449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04523" y="11408629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60" h="174625">
                <a:moveTo>
                  <a:pt x="248765" y="174315"/>
                </a:moveTo>
                <a:lnTo>
                  <a:pt x="0" y="102369"/>
                </a:lnTo>
                <a:lnTo>
                  <a:pt x="27561" y="0"/>
                </a:lnTo>
                <a:lnTo>
                  <a:pt x="276326" y="68723"/>
                </a:lnTo>
                <a:lnTo>
                  <a:pt x="248765" y="1743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88886" y="11856049"/>
            <a:ext cx="276860" cy="175260"/>
          </a:xfrm>
          <a:custGeom>
            <a:avLst/>
            <a:gdLst/>
            <a:ahLst/>
            <a:cxnLst/>
            <a:rect l="l" t="t" r="r" b="b"/>
            <a:pathLst>
              <a:path w="276860" h="175259">
                <a:moveTo>
                  <a:pt x="248765" y="174673"/>
                </a:moveTo>
                <a:lnTo>
                  <a:pt x="0" y="102369"/>
                </a:lnTo>
                <a:lnTo>
                  <a:pt x="27561" y="0"/>
                </a:lnTo>
                <a:lnTo>
                  <a:pt x="276326" y="68723"/>
                </a:lnTo>
                <a:lnTo>
                  <a:pt x="248765" y="17467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66841" y="11578290"/>
            <a:ext cx="582295" cy="280670"/>
          </a:xfrm>
          <a:custGeom>
            <a:avLst/>
            <a:gdLst/>
            <a:ahLst/>
            <a:cxnLst/>
            <a:rect l="l" t="t" r="r" b="b"/>
            <a:pathLst>
              <a:path w="582295" h="280670">
                <a:moveTo>
                  <a:pt x="554443" y="280264"/>
                </a:moveTo>
                <a:lnTo>
                  <a:pt x="0" y="105233"/>
                </a:lnTo>
                <a:lnTo>
                  <a:pt x="27561" y="0"/>
                </a:lnTo>
                <a:lnTo>
                  <a:pt x="582004" y="174315"/>
                </a:lnTo>
                <a:lnTo>
                  <a:pt x="554443" y="2802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246752" y="12135598"/>
            <a:ext cx="1062355" cy="1214755"/>
          </a:xfrm>
          <a:custGeom>
            <a:avLst/>
            <a:gdLst/>
            <a:ahLst/>
            <a:cxnLst/>
            <a:rect l="l" t="t" r="r" b="b"/>
            <a:pathLst>
              <a:path w="1062355" h="1214755">
                <a:moveTo>
                  <a:pt x="445988" y="17896"/>
                </a:moveTo>
                <a:lnTo>
                  <a:pt x="417353" y="0"/>
                </a:lnTo>
                <a:lnTo>
                  <a:pt x="99864" y="637484"/>
                </a:lnTo>
                <a:lnTo>
                  <a:pt x="0" y="837571"/>
                </a:lnTo>
                <a:lnTo>
                  <a:pt x="36509" y="980030"/>
                </a:lnTo>
                <a:lnTo>
                  <a:pt x="849025" y="1214478"/>
                </a:lnTo>
                <a:lnTo>
                  <a:pt x="926339" y="1177253"/>
                </a:lnTo>
                <a:lnTo>
                  <a:pt x="1061997" y="7337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167910" y="12799052"/>
            <a:ext cx="140970" cy="70485"/>
          </a:xfrm>
          <a:custGeom>
            <a:avLst/>
            <a:gdLst/>
            <a:ahLst/>
            <a:cxnLst/>
            <a:rect l="l" t="t" r="r" b="b"/>
            <a:pathLst>
              <a:path w="140969" h="70484">
                <a:moveTo>
                  <a:pt x="140748" y="69995"/>
                </a:moveTo>
                <a:lnTo>
                  <a:pt x="107642" y="48505"/>
                </a:lnTo>
                <a:lnTo>
                  <a:pt x="73046" y="29624"/>
                </a:lnTo>
                <a:lnTo>
                  <a:pt x="37114" y="1343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691533" y="12153494"/>
            <a:ext cx="476250" cy="645795"/>
          </a:xfrm>
          <a:custGeom>
            <a:avLst/>
            <a:gdLst/>
            <a:ahLst/>
            <a:cxnLst/>
            <a:rect l="l" t="t" r="r" b="b"/>
            <a:pathLst>
              <a:path w="476250" h="645795">
                <a:moveTo>
                  <a:pt x="606" y="0"/>
                </a:moveTo>
                <a:lnTo>
                  <a:pt x="0" y="49849"/>
                </a:lnTo>
                <a:lnTo>
                  <a:pt x="3237" y="98958"/>
                </a:lnTo>
                <a:lnTo>
                  <a:pt x="10195" y="147157"/>
                </a:lnTo>
                <a:lnTo>
                  <a:pt x="20747" y="194275"/>
                </a:lnTo>
                <a:lnTo>
                  <a:pt x="34770" y="240145"/>
                </a:lnTo>
                <a:lnTo>
                  <a:pt x="52138" y="284596"/>
                </a:lnTo>
                <a:lnTo>
                  <a:pt x="72727" y="327460"/>
                </a:lnTo>
                <a:lnTo>
                  <a:pt x="96412" y="368565"/>
                </a:lnTo>
                <a:lnTo>
                  <a:pt x="123068" y="407745"/>
                </a:lnTo>
                <a:lnTo>
                  <a:pt x="152571" y="444828"/>
                </a:lnTo>
                <a:lnTo>
                  <a:pt x="184795" y="479645"/>
                </a:lnTo>
                <a:lnTo>
                  <a:pt x="219616" y="512028"/>
                </a:lnTo>
                <a:lnTo>
                  <a:pt x="256910" y="541806"/>
                </a:lnTo>
                <a:lnTo>
                  <a:pt x="296551" y="568811"/>
                </a:lnTo>
                <a:lnTo>
                  <a:pt x="338415" y="592873"/>
                </a:lnTo>
                <a:lnTo>
                  <a:pt x="382377" y="613821"/>
                </a:lnTo>
                <a:lnTo>
                  <a:pt x="428312" y="631488"/>
                </a:lnTo>
                <a:lnTo>
                  <a:pt x="476095" y="64570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646295" y="6898292"/>
            <a:ext cx="38735" cy="52705"/>
          </a:xfrm>
          <a:custGeom>
            <a:avLst/>
            <a:gdLst/>
            <a:ahLst/>
            <a:cxnLst/>
            <a:rect l="l" t="t" r="r" b="b"/>
            <a:pathLst>
              <a:path w="38734" h="52704">
                <a:moveTo>
                  <a:pt x="38722" y="0"/>
                </a:moveTo>
                <a:lnTo>
                  <a:pt x="25496" y="10117"/>
                </a:lnTo>
                <a:lnTo>
                  <a:pt x="14462" y="22400"/>
                </a:lnTo>
                <a:lnTo>
                  <a:pt x="5877" y="36506"/>
                </a:lnTo>
                <a:lnTo>
                  <a:pt x="0" y="5208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685359" y="6794112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17"/>
                </a:moveTo>
                <a:lnTo>
                  <a:pt x="18684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871958" y="6744197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5">
                <a:moveTo>
                  <a:pt x="0" y="49614"/>
                </a:moveTo>
                <a:lnTo>
                  <a:pt x="13708" y="40421"/>
                </a:lnTo>
                <a:lnTo>
                  <a:pt x="25255" y="28844"/>
                </a:lnTo>
                <a:lnTo>
                  <a:pt x="34338" y="15247"/>
                </a:lnTo>
                <a:lnTo>
                  <a:pt x="4065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845998" y="6415415"/>
            <a:ext cx="1115060" cy="1988820"/>
          </a:xfrm>
          <a:custGeom>
            <a:avLst/>
            <a:gdLst/>
            <a:ahLst/>
            <a:cxnLst/>
            <a:rect l="l" t="t" r="r" b="b"/>
            <a:pathLst>
              <a:path w="1115059" h="1988820">
                <a:moveTo>
                  <a:pt x="1066650" y="328943"/>
                </a:moveTo>
                <a:lnTo>
                  <a:pt x="1114614" y="167156"/>
                </a:lnTo>
                <a:lnTo>
                  <a:pt x="543347" y="0"/>
                </a:lnTo>
                <a:lnTo>
                  <a:pt x="26129" y="1802926"/>
                </a:lnTo>
                <a:lnTo>
                  <a:pt x="0" y="1893842"/>
                </a:lnTo>
                <a:lnTo>
                  <a:pt x="337892" y="1988337"/>
                </a:lnTo>
                <a:lnTo>
                  <a:pt x="763836" y="524376"/>
                </a:lnTo>
                <a:lnTo>
                  <a:pt x="800346" y="5351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423499" y="12743374"/>
            <a:ext cx="605155" cy="455295"/>
          </a:xfrm>
          <a:custGeom>
            <a:avLst/>
            <a:gdLst/>
            <a:ahLst/>
            <a:cxnLst/>
            <a:rect l="l" t="t" r="r" b="b"/>
            <a:pathLst>
              <a:path w="605155" h="455294">
                <a:moveTo>
                  <a:pt x="0" y="299234"/>
                </a:moveTo>
                <a:lnTo>
                  <a:pt x="524019" y="453147"/>
                </a:lnTo>
                <a:lnTo>
                  <a:pt x="530461" y="455295"/>
                </a:lnTo>
                <a:lnTo>
                  <a:pt x="604554" y="304246"/>
                </a:lnTo>
                <a:lnTo>
                  <a:pt x="268094" y="52258"/>
                </a:lnTo>
                <a:lnTo>
                  <a:pt x="89484" y="0"/>
                </a:lnTo>
                <a:lnTo>
                  <a:pt x="0" y="29923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75147" y="10760764"/>
            <a:ext cx="5001260" cy="1520190"/>
          </a:xfrm>
          <a:custGeom>
            <a:avLst/>
            <a:gdLst/>
            <a:ahLst/>
            <a:cxnLst/>
            <a:rect l="l" t="t" r="r" b="b"/>
            <a:pathLst>
              <a:path w="5001259" h="1520190">
                <a:moveTo>
                  <a:pt x="17538" y="0"/>
                </a:moveTo>
                <a:lnTo>
                  <a:pt x="0" y="59775"/>
                </a:lnTo>
                <a:lnTo>
                  <a:pt x="1163293" y="401246"/>
                </a:lnTo>
                <a:lnTo>
                  <a:pt x="1321859" y="449210"/>
                </a:lnTo>
                <a:lnTo>
                  <a:pt x="3223218" y="1004369"/>
                </a:lnTo>
                <a:lnTo>
                  <a:pt x="3290510" y="1025130"/>
                </a:lnTo>
                <a:lnTo>
                  <a:pt x="4979612" y="1520156"/>
                </a:lnTo>
                <a:lnTo>
                  <a:pt x="5000730" y="1452148"/>
                </a:lnTo>
                <a:lnTo>
                  <a:pt x="1753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96022" y="13720898"/>
            <a:ext cx="598170" cy="247650"/>
          </a:xfrm>
          <a:custGeom>
            <a:avLst/>
            <a:gdLst/>
            <a:ahLst/>
            <a:cxnLst/>
            <a:rect l="l" t="t" r="r" b="b"/>
            <a:pathLst>
              <a:path w="598170" h="247650">
                <a:moveTo>
                  <a:pt x="598111" y="131362"/>
                </a:moveTo>
                <a:lnTo>
                  <a:pt x="147111" y="0"/>
                </a:lnTo>
                <a:lnTo>
                  <a:pt x="102011" y="152480"/>
                </a:lnTo>
                <a:lnTo>
                  <a:pt x="7158" y="124203"/>
                </a:lnTo>
                <a:lnTo>
                  <a:pt x="0" y="148901"/>
                </a:lnTo>
                <a:lnTo>
                  <a:pt x="205813" y="210108"/>
                </a:lnTo>
                <a:lnTo>
                  <a:pt x="194717" y="24733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260130" y="13852261"/>
            <a:ext cx="34290" cy="116205"/>
          </a:xfrm>
          <a:custGeom>
            <a:avLst/>
            <a:gdLst/>
            <a:ahLst/>
            <a:cxnLst/>
            <a:rect l="l" t="t" r="r" b="b"/>
            <a:pathLst>
              <a:path w="34290" h="116205">
                <a:moveTo>
                  <a:pt x="0" y="115971"/>
                </a:moveTo>
                <a:lnTo>
                  <a:pt x="3400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19380" y="9724997"/>
            <a:ext cx="111760" cy="278765"/>
          </a:xfrm>
          <a:custGeom>
            <a:avLst/>
            <a:gdLst/>
            <a:ahLst/>
            <a:cxnLst/>
            <a:rect l="l" t="t" r="r" b="b"/>
            <a:pathLst>
              <a:path w="111760" h="278765">
                <a:moveTo>
                  <a:pt x="31598" y="0"/>
                </a:moveTo>
                <a:lnTo>
                  <a:pt x="12520" y="36647"/>
                </a:lnTo>
                <a:lnTo>
                  <a:pt x="1913" y="76091"/>
                </a:lnTo>
                <a:lnTo>
                  <a:pt x="0" y="116891"/>
                </a:lnTo>
                <a:lnTo>
                  <a:pt x="7005" y="157609"/>
                </a:lnTo>
                <a:lnTo>
                  <a:pt x="22665" y="195842"/>
                </a:lnTo>
                <a:lnTo>
                  <a:pt x="45930" y="229414"/>
                </a:lnTo>
                <a:lnTo>
                  <a:pt x="75845" y="257224"/>
                </a:lnTo>
                <a:lnTo>
                  <a:pt x="111457" y="27817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51241" y="9725254"/>
            <a:ext cx="2287270" cy="869950"/>
          </a:xfrm>
          <a:custGeom>
            <a:avLst/>
            <a:gdLst/>
            <a:ahLst/>
            <a:cxnLst/>
            <a:rect l="l" t="t" r="r" b="b"/>
            <a:pathLst>
              <a:path w="2287270" h="869950">
                <a:moveTo>
                  <a:pt x="79819" y="278474"/>
                </a:moveTo>
                <a:lnTo>
                  <a:pt x="515070" y="386213"/>
                </a:lnTo>
                <a:lnTo>
                  <a:pt x="771711" y="405542"/>
                </a:lnTo>
                <a:lnTo>
                  <a:pt x="931350" y="503616"/>
                </a:lnTo>
                <a:lnTo>
                  <a:pt x="1094211" y="558380"/>
                </a:lnTo>
                <a:lnTo>
                  <a:pt x="1233449" y="524376"/>
                </a:lnTo>
                <a:lnTo>
                  <a:pt x="1365885" y="570192"/>
                </a:lnTo>
                <a:lnTo>
                  <a:pt x="1440336" y="622093"/>
                </a:lnTo>
                <a:lnTo>
                  <a:pt x="1541990" y="699765"/>
                </a:lnTo>
                <a:lnTo>
                  <a:pt x="2224217" y="869427"/>
                </a:lnTo>
                <a:lnTo>
                  <a:pt x="2253568" y="770995"/>
                </a:lnTo>
                <a:lnTo>
                  <a:pt x="2286856" y="65896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64634" y="254612"/>
            <a:ext cx="3810" cy="11430"/>
          </a:xfrm>
          <a:custGeom>
            <a:avLst/>
            <a:gdLst/>
            <a:ahLst/>
            <a:cxnLst/>
            <a:rect l="l" t="t" r="r" b="b"/>
            <a:pathLst>
              <a:path w="3809" h="11429">
                <a:moveTo>
                  <a:pt x="0" y="11096"/>
                </a:moveTo>
                <a:lnTo>
                  <a:pt x="322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44861" y="254612"/>
            <a:ext cx="220345" cy="351155"/>
          </a:xfrm>
          <a:custGeom>
            <a:avLst/>
            <a:gdLst/>
            <a:ahLst/>
            <a:cxnLst/>
            <a:rect l="l" t="t" r="r" b="b"/>
            <a:pathLst>
              <a:path w="220345" h="351155">
                <a:moveTo>
                  <a:pt x="96642" y="0"/>
                </a:moveTo>
                <a:lnTo>
                  <a:pt x="38299" y="196149"/>
                </a:lnTo>
                <a:lnTo>
                  <a:pt x="0" y="318921"/>
                </a:lnTo>
                <a:lnTo>
                  <a:pt x="116687" y="351135"/>
                </a:lnTo>
                <a:lnTo>
                  <a:pt x="153196" y="230153"/>
                </a:lnTo>
                <a:lnTo>
                  <a:pt x="219773" y="1109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608611" y="5111452"/>
            <a:ext cx="333375" cy="468630"/>
          </a:xfrm>
          <a:custGeom>
            <a:avLst/>
            <a:gdLst/>
            <a:ahLst/>
            <a:cxnLst/>
            <a:rect l="l" t="t" r="r" b="b"/>
            <a:pathLst>
              <a:path w="333375" h="468629">
                <a:moveTo>
                  <a:pt x="215119" y="468538"/>
                </a:moveTo>
                <a:lnTo>
                  <a:pt x="332880" y="62638"/>
                </a:lnTo>
                <a:lnTo>
                  <a:pt x="117761" y="0"/>
                </a:lnTo>
                <a:lnTo>
                  <a:pt x="0" y="406257"/>
                </a:lnTo>
                <a:lnTo>
                  <a:pt x="215119" y="4685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979016" y="1814141"/>
            <a:ext cx="370205" cy="111125"/>
          </a:xfrm>
          <a:custGeom>
            <a:avLst/>
            <a:gdLst/>
            <a:ahLst/>
            <a:cxnLst/>
            <a:rect l="l" t="t" r="r" b="b"/>
            <a:pathLst>
              <a:path w="370205" h="111125">
                <a:moveTo>
                  <a:pt x="0" y="0"/>
                </a:moveTo>
                <a:lnTo>
                  <a:pt x="370106" y="11060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344111" y="1941209"/>
            <a:ext cx="162560" cy="48895"/>
          </a:xfrm>
          <a:custGeom>
            <a:avLst/>
            <a:gdLst/>
            <a:ahLst/>
            <a:cxnLst/>
            <a:rect l="l" t="t" r="r" b="b"/>
            <a:pathLst>
              <a:path w="162559" h="48894">
                <a:moveTo>
                  <a:pt x="0" y="0"/>
                </a:moveTo>
                <a:lnTo>
                  <a:pt x="160713" y="48321"/>
                </a:lnTo>
                <a:lnTo>
                  <a:pt x="162145" y="4867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354133" y="1908278"/>
            <a:ext cx="161925" cy="48895"/>
          </a:xfrm>
          <a:custGeom>
            <a:avLst/>
            <a:gdLst/>
            <a:ahLst/>
            <a:cxnLst/>
            <a:rect l="l" t="t" r="r" b="b"/>
            <a:pathLst>
              <a:path w="161925" h="48894">
                <a:moveTo>
                  <a:pt x="0" y="0"/>
                </a:moveTo>
                <a:lnTo>
                  <a:pt x="160713" y="48321"/>
                </a:lnTo>
                <a:lnTo>
                  <a:pt x="161787" y="4867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349123" y="1924743"/>
            <a:ext cx="648335" cy="194945"/>
          </a:xfrm>
          <a:custGeom>
            <a:avLst/>
            <a:gdLst/>
            <a:ahLst/>
            <a:cxnLst/>
            <a:rect l="l" t="t" r="r" b="b"/>
            <a:pathLst>
              <a:path w="648334" h="194944">
                <a:moveTo>
                  <a:pt x="0" y="0"/>
                </a:moveTo>
                <a:lnTo>
                  <a:pt x="160713" y="48321"/>
                </a:lnTo>
                <a:lnTo>
                  <a:pt x="162145" y="48679"/>
                </a:lnTo>
                <a:lnTo>
                  <a:pt x="647865" y="19435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991976" y="2135568"/>
            <a:ext cx="162560" cy="48895"/>
          </a:xfrm>
          <a:custGeom>
            <a:avLst/>
            <a:gdLst/>
            <a:ahLst/>
            <a:cxnLst/>
            <a:rect l="l" t="t" r="r" b="b"/>
            <a:pathLst>
              <a:path w="162559" h="48894">
                <a:moveTo>
                  <a:pt x="0" y="0"/>
                </a:moveTo>
                <a:lnTo>
                  <a:pt x="160713" y="48321"/>
                </a:lnTo>
                <a:lnTo>
                  <a:pt x="162145" y="4867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001998" y="2102638"/>
            <a:ext cx="161925" cy="48895"/>
          </a:xfrm>
          <a:custGeom>
            <a:avLst/>
            <a:gdLst/>
            <a:ahLst/>
            <a:cxnLst/>
            <a:rect l="l" t="t" r="r" b="b"/>
            <a:pathLst>
              <a:path w="161925" h="48894">
                <a:moveTo>
                  <a:pt x="0" y="0"/>
                </a:moveTo>
                <a:lnTo>
                  <a:pt x="160713" y="48321"/>
                </a:lnTo>
                <a:lnTo>
                  <a:pt x="161787" y="4867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996987" y="2119103"/>
            <a:ext cx="648335" cy="194945"/>
          </a:xfrm>
          <a:custGeom>
            <a:avLst/>
            <a:gdLst/>
            <a:ahLst/>
            <a:cxnLst/>
            <a:rect l="l" t="t" r="r" b="b"/>
            <a:pathLst>
              <a:path w="648334" h="194944">
                <a:moveTo>
                  <a:pt x="0" y="0"/>
                </a:moveTo>
                <a:lnTo>
                  <a:pt x="160713" y="48321"/>
                </a:lnTo>
                <a:lnTo>
                  <a:pt x="162145" y="48679"/>
                </a:lnTo>
                <a:lnTo>
                  <a:pt x="647865" y="19435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40199" y="2329928"/>
            <a:ext cx="161925" cy="48895"/>
          </a:xfrm>
          <a:custGeom>
            <a:avLst/>
            <a:gdLst/>
            <a:ahLst/>
            <a:cxnLst/>
            <a:rect l="l" t="t" r="r" b="b"/>
            <a:pathLst>
              <a:path w="161925" h="48894">
                <a:moveTo>
                  <a:pt x="0" y="0"/>
                </a:moveTo>
                <a:lnTo>
                  <a:pt x="160713" y="47963"/>
                </a:lnTo>
                <a:lnTo>
                  <a:pt x="161787" y="4832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649863" y="2296997"/>
            <a:ext cx="162560" cy="48895"/>
          </a:xfrm>
          <a:custGeom>
            <a:avLst/>
            <a:gdLst/>
            <a:ahLst/>
            <a:cxnLst/>
            <a:rect l="l" t="t" r="r" b="b"/>
            <a:pathLst>
              <a:path w="162559" h="48894">
                <a:moveTo>
                  <a:pt x="0" y="0"/>
                </a:moveTo>
                <a:lnTo>
                  <a:pt x="160713" y="47963"/>
                </a:lnTo>
                <a:lnTo>
                  <a:pt x="162145" y="4832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644853" y="2313463"/>
            <a:ext cx="532130" cy="159385"/>
          </a:xfrm>
          <a:custGeom>
            <a:avLst/>
            <a:gdLst/>
            <a:ahLst/>
            <a:cxnLst/>
            <a:rect l="l" t="t" r="r" b="b"/>
            <a:pathLst>
              <a:path w="532130" h="159385">
                <a:moveTo>
                  <a:pt x="0" y="0"/>
                </a:moveTo>
                <a:lnTo>
                  <a:pt x="160713" y="47963"/>
                </a:lnTo>
                <a:lnTo>
                  <a:pt x="162145" y="48321"/>
                </a:lnTo>
                <a:lnTo>
                  <a:pt x="531893" y="1592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1172" y="1601885"/>
            <a:ext cx="861060" cy="276225"/>
          </a:xfrm>
          <a:custGeom>
            <a:avLst/>
            <a:gdLst/>
            <a:ahLst/>
            <a:cxnLst/>
            <a:rect l="l" t="t" r="r" b="b"/>
            <a:pathLst>
              <a:path w="861060" h="276225">
                <a:moveTo>
                  <a:pt x="0" y="18254"/>
                </a:moveTo>
                <a:lnTo>
                  <a:pt x="855468" y="275611"/>
                </a:lnTo>
                <a:lnTo>
                  <a:pt x="860479" y="258430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79395" y="2003131"/>
            <a:ext cx="24130" cy="57150"/>
          </a:xfrm>
          <a:custGeom>
            <a:avLst/>
            <a:gdLst/>
            <a:ahLst/>
            <a:cxnLst/>
            <a:rect l="l" t="t" r="r" b="b"/>
            <a:pathLst>
              <a:path w="24129" h="57150">
                <a:moveTo>
                  <a:pt x="0" y="56911"/>
                </a:moveTo>
                <a:lnTo>
                  <a:pt x="2362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7291" y="200062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80">
                <a:moveTo>
                  <a:pt x="11811" y="5011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95144" y="1998836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749" y="6084"/>
                </a:moveTo>
                <a:lnTo>
                  <a:pt x="1073" y="0"/>
                </a:lnTo>
                <a:lnTo>
                  <a:pt x="0" y="2863"/>
                </a:lnTo>
                <a:lnTo>
                  <a:pt x="14675" y="8948"/>
                </a:lnTo>
                <a:lnTo>
                  <a:pt x="15749" y="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92996" y="1996689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20044" y="7158"/>
                </a:moveTo>
                <a:lnTo>
                  <a:pt x="2505" y="0"/>
                </a:lnTo>
                <a:lnTo>
                  <a:pt x="0" y="5726"/>
                </a:lnTo>
                <a:lnTo>
                  <a:pt x="17538" y="13243"/>
                </a:lnTo>
                <a:lnTo>
                  <a:pt x="20044" y="71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90849" y="1994541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339" y="8590"/>
                </a:moveTo>
                <a:lnTo>
                  <a:pt x="3937" y="0"/>
                </a:lnTo>
                <a:lnTo>
                  <a:pt x="0" y="8590"/>
                </a:lnTo>
                <a:lnTo>
                  <a:pt x="20760" y="17180"/>
                </a:lnTo>
                <a:lnTo>
                  <a:pt x="24339" y="859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89059" y="1992393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28276" y="9664"/>
                </a:moveTo>
                <a:lnTo>
                  <a:pt x="5011" y="0"/>
                </a:lnTo>
                <a:lnTo>
                  <a:pt x="4653" y="0"/>
                </a:lnTo>
                <a:lnTo>
                  <a:pt x="0" y="11811"/>
                </a:lnTo>
                <a:lnTo>
                  <a:pt x="23265" y="21476"/>
                </a:lnTo>
                <a:lnTo>
                  <a:pt x="28276" y="96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03018" y="1940851"/>
            <a:ext cx="26670" cy="62865"/>
          </a:xfrm>
          <a:custGeom>
            <a:avLst/>
            <a:gdLst/>
            <a:ahLst/>
            <a:cxnLst/>
            <a:rect l="l" t="t" r="r" b="b"/>
            <a:pathLst>
              <a:path w="26670" h="62864">
                <a:moveTo>
                  <a:pt x="0" y="62280"/>
                </a:moveTo>
                <a:lnTo>
                  <a:pt x="2612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2033" y="1847071"/>
            <a:ext cx="26670" cy="62865"/>
          </a:xfrm>
          <a:custGeom>
            <a:avLst/>
            <a:gdLst/>
            <a:ahLst/>
            <a:cxnLst/>
            <a:rect l="l" t="t" r="r" b="b"/>
            <a:pathLst>
              <a:path w="26670" h="62864">
                <a:moveTo>
                  <a:pt x="0" y="62638"/>
                </a:moveTo>
                <a:lnTo>
                  <a:pt x="2612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62436" y="184456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80">
                <a:moveTo>
                  <a:pt x="11453" y="5011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60288" y="18424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749" y="6442"/>
                </a:moveTo>
                <a:lnTo>
                  <a:pt x="1073" y="0"/>
                </a:lnTo>
                <a:lnTo>
                  <a:pt x="0" y="3221"/>
                </a:lnTo>
                <a:lnTo>
                  <a:pt x="14675" y="9306"/>
                </a:lnTo>
                <a:lnTo>
                  <a:pt x="15749" y="644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58141" y="1840628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20044" y="7158"/>
                </a:moveTo>
                <a:lnTo>
                  <a:pt x="2505" y="0"/>
                </a:lnTo>
                <a:lnTo>
                  <a:pt x="0" y="5726"/>
                </a:lnTo>
                <a:lnTo>
                  <a:pt x="17538" y="12885"/>
                </a:lnTo>
                <a:lnTo>
                  <a:pt x="20044" y="71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55993" y="1838481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339" y="8590"/>
                </a:moveTo>
                <a:lnTo>
                  <a:pt x="3937" y="0"/>
                </a:lnTo>
                <a:lnTo>
                  <a:pt x="0" y="8590"/>
                </a:lnTo>
                <a:lnTo>
                  <a:pt x="20760" y="17180"/>
                </a:lnTo>
                <a:lnTo>
                  <a:pt x="24339" y="859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54203" y="1836333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28276" y="9664"/>
                </a:moveTo>
                <a:lnTo>
                  <a:pt x="5011" y="0"/>
                </a:lnTo>
                <a:lnTo>
                  <a:pt x="4653" y="0"/>
                </a:lnTo>
                <a:lnTo>
                  <a:pt x="0" y="11811"/>
                </a:lnTo>
                <a:lnTo>
                  <a:pt x="22907" y="21476"/>
                </a:lnTo>
                <a:lnTo>
                  <a:pt x="23265" y="21476"/>
                </a:lnTo>
                <a:lnTo>
                  <a:pt x="28276" y="96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68163" y="1784790"/>
            <a:ext cx="26670" cy="62865"/>
          </a:xfrm>
          <a:custGeom>
            <a:avLst/>
            <a:gdLst/>
            <a:ahLst/>
            <a:cxnLst/>
            <a:rect l="l" t="t" r="r" b="b"/>
            <a:pathLst>
              <a:path w="26670" h="62864">
                <a:moveTo>
                  <a:pt x="0" y="62280"/>
                </a:moveTo>
                <a:lnTo>
                  <a:pt x="2612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07178" y="1691011"/>
            <a:ext cx="26670" cy="62865"/>
          </a:xfrm>
          <a:custGeom>
            <a:avLst/>
            <a:gdLst/>
            <a:ahLst/>
            <a:cxnLst/>
            <a:rect l="l" t="t" r="r" b="b"/>
            <a:pathLst>
              <a:path w="26670" h="62864">
                <a:moveTo>
                  <a:pt x="0" y="62280"/>
                </a:moveTo>
                <a:lnTo>
                  <a:pt x="2612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27580" y="1688505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80">
                <a:moveTo>
                  <a:pt x="11453" y="5011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25433" y="168635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749" y="6084"/>
                </a:moveTo>
                <a:lnTo>
                  <a:pt x="1073" y="0"/>
                </a:lnTo>
                <a:lnTo>
                  <a:pt x="0" y="3221"/>
                </a:lnTo>
                <a:lnTo>
                  <a:pt x="14675" y="9306"/>
                </a:lnTo>
                <a:lnTo>
                  <a:pt x="15749" y="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3285" y="1684568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20044" y="7158"/>
                </a:moveTo>
                <a:lnTo>
                  <a:pt x="2505" y="0"/>
                </a:lnTo>
                <a:lnTo>
                  <a:pt x="0" y="5726"/>
                </a:lnTo>
                <a:lnTo>
                  <a:pt x="17538" y="12885"/>
                </a:lnTo>
                <a:lnTo>
                  <a:pt x="20044" y="71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21137" y="1682420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339" y="8590"/>
                </a:moveTo>
                <a:lnTo>
                  <a:pt x="3579" y="0"/>
                </a:lnTo>
                <a:lnTo>
                  <a:pt x="0" y="8590"/>
                </a:lnTo>
                <a:lnTo>
                  <a:pt x="20402" y="17180"/>
                </a:lnTo>
                <a:lnTo>
                  <a:pt x="24339" y="859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18990" y="1680273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28276" y="9664"/>
                </a:moveTo>
                <a:lnTo>
                  <a:pt x="5369" y="0"/>
                </a:lnTo>
                <a:lnTo>
                  <a:pt x="5011" y="0"/>
                </a:lnTo>
                <a:lnTo>
                  <a:pt x="0" y="11811"/>
                </a:lnTo>
                <a:lnTo>
                  <a:pt x="23265" y="21476"/>
                </a:lnTo>
                <a:lnTo>
                  <a:pt x="23623" y="21476"/>
                </a:lnTo>
                <a:lnTo>
                  <a:pt x="28276" y="96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33307" y="1628730"/>
            <a:ext cx="26670" cy="62865"/>
          </a:xfrm>
          <a:custGeom>
            <a:avLst/>
            <a:gdLst/>
            <a:ahLst/>
            <a:cxnLst/>
            <a:rect l="l" t="t" r="r" b="b"/>
            <a:pathLst>
              <a:path w="26670" h="62864">
                <a:moveTo>
                  <a:pt x="0" y="62280"/>
                </a:moveTo>
                <a:lnTo>
                  <a:pt x="2612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72322" y="1540678"/>
            <a:ext cx="24130" cy="57150"/>
          </a:xfrm>
          <a:custGeom>
            <a:avLst/>
            <a:gdLst/>
            <a:ahLst/>
            <a:cxnLst/>
            <a:rect l="l" t="t" r="r" b="b"/>
            <a:pathLst>
              <a:path w="24129" h="57150">
                <a:moveTo>
                  <a:pt x="0" y="56553"/>
                </a:moveTo>
                <a:lnTo>
                  <a:pt x="2362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244724" y="1550700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79" h="100964">
                <a:moveTo>
                  <a:pt x="42952" y="100938"/>
                </a:moveTo>
                <a:lnTo>
                  <a:pt x="0" y="57627"/>
                </a:lnTo>
                <a:lnTo>
                  <a:pt x="1968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58325" y="1548552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4">
                <a:moveTo>
                  <a:pt x="12169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56536" y="1546763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5">
                <a:moveTo>
                  <a:pt x="15749" y="5011"/>
                </a:moveTo>
                <a:lnTo>
                  <a:pt x="1073" y="0"/>
                </a:lnTo>
                <a:lnTo>
                  <a:pt x="0" y="2863"/>
                </a:lnTo>
                <a:lnTo>
                  <a:pt x="15033" y="7874"/>
                </a:lnTo>
                <a:lnTo>
                  <a:pt x="15749" y="501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54388" y="1544615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20044" y="6084"/>
                </a:moveTo>
                <a:lnTo>
                  <a:pt x="2147" y="0"/>
                </a:lnTo>
                <a:lnTo>
                  <a:pt x="0" y="6084"/>
                </a:lnTo>
                <a:lnTo>
                  <a:pt x="17896" y="12169"/>
                </a:lnTo>
                <a:lnTo>
                  <a:pt x="20044" y="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252241" y="1542467"/>
            <a:ext cx="24765" cy="16510"/>
          </a:xfrm>
          <a:custGeom>
            <a:avLst/>
            <a:gdLst/>
            <a:ahLst/>
            <a:cxnLst/>
            <a:rect l="l" t="t" r="r" b="b"/>
            <a:pathLst>
              <a:path w="24764" h="16509">
                <a:moveTo>
                  <a:pt x="24339" y="7516"/>
                </a:moveTo>
                <a:lnTo>
                  <a:pt x="3221" y="0"/>
                </a:lnTo>
                <a:lnTo>
                  <a:pt x="0" y="9306"/>
                </a:lnTo>
                <a:lnTo>
                  <a:pt x="21118" y="16465"/>
                </a:lnTo>
                <a:lnTo>
                  <a:pt x="24339" y="751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50451" y="154067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19">
                <a:moveTo>
                  <a:pt x="27919" y="8232"/>
                </a:moveTo>
                <a:lnTo>
                  <a:pt x="4295" y="0"/>
                </a:lnTo>
                <a:lnTo>
                  <a:pt x="3937" y="0"/>
                </a:lnTo>
                <a:lnTo>
                  <a:pt x="0" y="11811"/>
                </a:lnTo>
                <a:lnTo>
                  <a:pt x="23623" y="20044"/>
                </a:lnTo>
                <a:lnTo>
                  <a:pt x="23981" y="20044"/>
                </a:lnTo>
                <a:lnTo>
                  <a:pt x="27919" y="823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64410" y="1486629"/>
            <a:ext cx="22225" cy="64135"/>
          </a:xfrm>
          <a:custGeom>
            <a:avLst/>
            <a:gdLst/>
            <a:ahLst/>
            <a:cxnLst/>
            <a:rect l="l" t="t" r="r" b="b"/>
            <a:pathLst>
              <a:path w="22225" h="64134">
                <a:moveTo>
                  <a:pt x="0" y="64070"/>
                </a:moveTo>
                <a:lnTo>
                  <a:pt x="2219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297340" y="1397145"/>
            <a:ext cx="20320" cy="57785"/>
          </a:xfrm>
          <a:custGeom>
            <a:avLst/>
            <a:gdLst/>
            <a:ahLst/>
            <a:cxnLst/>
            <a:rect l="l" t="t" r="r" b="b"/>
            <a:pathLst>
              <a:path w="20320" h="57784">
                <a:moveTo>
                  <a:pt x="0" y="57627"/>
                </a:moveTo>
                <a:lnTo>
                  <a:pt x="2004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975078" y="181270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0" y="0"/>
                </a:moveTo>
                <a:lnTo>
                  <a:pt x="3937" y="143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98659" y="13144620"/>
            <a:ext cx="15875" cy="52069"/>
          </a:xfrm>
          <a:custGeom>
            <a:avLst/>
            <a:gdLst/>
            <a:ahLst/>
            <a:cxnLst/>
            <a:rect l="l" t="t" r="r" b="b"/>
            <a:pathLst>
              <a:path w="15875" h="52069">
                <a:moveTo>
                  <a:pt x="0" y="51900"/>
                </a:moveTo>
                <a:lnTo>
                  <a:pt x="1539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7965" y="13142831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5818" y="1314104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19">
                <a:moveTo>
                  <a:pt x="16107" y="4295"/>
                </a:moveTo>
                <a:lnTo>
                  <a:pt x="1073" y="0"/>
                </a:lnTo>
                <a:lnTo>
                  <a:pt x="0" y="2863"/>
                </a:lnTo>
                <a:lnTo>
                  <a:pt x="15391" y="7516"/>
                </a:lnTo>
                <a:lnTo>
                  <a:pt x="16107" y="429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04028" y="13138894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20044" y="5369"/>
                </a:moveTo>
                <a:lnTo>
                  <a:pt x="1789" y="0"/>
                </a:lnTo>
                <a:lnTo>
                  <a:pt x="0" y="6084"/>
                </a:lnTo>
                <a:lnTo>
                  <a:pt x="18254" y="11453"/>
                </a:lnTo>
                <a:lnTo>
                  <a:pt x="20044" y="53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01880" y="13137105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23981" y="6084"/>
                </a:moveTo>
                <a:lnTo>
                  <a:pt x="2863" y="0"/>
                </a:lnTo>
                <a:lnTo>
                  <a:pt x="0" y="8948"/>
                </a:lnTo>
                <a:lnTo>
                  <a:pt x="21476" y="15391"/>
                </a:lnTo>
                <a:lnTo>
                  <a:pt x="23981" y="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00091" y="1313495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919" y="7158"/>
                </a:move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  <a:lnTo>
                  <a:pt x="23981" y="19328"/>
                </a:lnTo>
                <a:lnTo>
                  <a:pt x="24339" y="19328"/>
                </a:lnTo>
                <a:lnTo>
                  <a:pt x="27919" y="71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14050" y="13079834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43043" y="12982476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56287" y="12980686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54139" y="12978896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07" y="4295"/>
                </a:moveTo>
                <a:lnTo>
                  <a:pt x="1073" y="0"/>
                </a:lnTo>
                <a:lnTo>
                  <a:pt x="0" y="2863"/>
                </a:lnTo>
                <a:lnTo>
                  <a:pt x="15391" y="7516"/>
                </a:lnTo>
                <a:lnTo>
                  <a:pt x="16107" y="429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52349" y="12976748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20044" y="5369"/>
                </a:moveTo>
                <a:lnTo>
                  <a:pt x="1789" y="0"/>
                </a:lnTo>
                <a:lnTo>
                  <a:pt x="0" y="6084"/>
                </a:lnTo>
                <a:lnTo>
                  <a:pt x="18254" y="11453"/>
                </a:lnTo>
                <a:lnTo>
                  <a:pt x="20044" y="53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50202" y="12974959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23981" y="6084"/>
                </a:moveTo>
                <a:lnTo>
                  <a:pt x="2863" y="0"/>
                </a:lnTo>
                <a:lnTo>
                  <a:pt x="0" y="8948"/>
                </a:lnTo>
                <a:lnTo>
                  <a:pt x="21476" y="15391"/>
                </a:lnTo>
                <a:lnTo>
                  <a:pt x="23981" y="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48412" y="1297281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919" y="7516"/>
                </a:moveTo>
                <a:lnTo>
                  <a:pt x="3579" y="0"/>
                </a:lnTo>
                <a:lnTo>
                  <a:pt x="0" y="12169"/>
                </a:lnTo>
                <a:lnTo>
                  <a:pt x="23981" y="19328"/>
                </a:lnTo>
                <a:lnTo>
                  <a:pt x="24339" y="19328"/>
                </a:lnTo>
                <a:lnTo>
                  <a:pt x="27919" y="751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62372" y="12917689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91364" y="1282068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04608" y="12818898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02461" y="1281675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07" y="4653"/>
                </a:moveTo>
                <a:lnTo>
                  <a:pt x="1073" y="0"/>
                </a:lnTo>
                <a:lnTo>
                  <a:pt x="0" y="2863"/>
                </a:lnTo>
                <a:lnTo>
                  <a:pt x="15033" y="7516"/>
                </a:lnTo>
                <a:lnTo>
                  <a:pt x="16107" y="465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00671" y="12814603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20044" y="5726"/>
                </a:moveTo>
                <a:lnTo>
                  <a:pt x="1789" y="0"/>
                </a:lnTo>
                <a:lnTo>
                  <a:pt x="0" y="6084"/>
                </a:lnTo>
                <a:lnTo>
                  <a:pt x="17896" y="11811"/>
                </a:lnTo>
                <a:lnTo>
                  <a:pt x="20044" y="572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98523" y="12812814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23981" y="6442"/>
                </a:moveTo>
                <a:lnTo>
                  <a:pt x="2863" y="0"/>
                </a:lnTo>
                <a:lnTo>
                  <a:pt x="0" y="8948"/>
                </a:lnTo>
                <a:lnTo>
                  <a:pt x="21118" y="15391"/>
                </a:lnTo>
                <a:lnTo>
                  <a:pt x="23981" y="644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6734" y="1281066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919" y="7516"/>
                </a:moveTo>
                <a:lnTo>
                  <a:pt x="3579" y="357"/>
                </a:lnTo>
                <a:lnTo>
                  <a:pt x="3579" y="0"/>
                </a:lnTo>
                <a:lnTo>
                  <a:pt x="0" y="12169"/>
                </a:lnTo>
                <a:lnTo>
                  <a:pt x="23981" y="19328"/>
                </a:lnTo>
                <a:lnTo>
                  <a:pt x="23981" y="19686"/>
                </a:lnTo>
                <a:lnTo>
                  <a:pt x="27919" y="751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10693" y="1275554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39328" y="12658543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52572" y="1265675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50782" y="12654606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07" y="4653"/>
                </a:moveTo>
                <a:lnTo>
                  <a:pt x="715" y="0"/>
                </a:lnTo>
                <a:lnTo>
                  <a:pt x="0" y="3221"/>
                </a:lnTo>
                <a:lnTo>
                  <a:pt x="15033" y="7516"/>
                </a:lnTo>
                <a:lnTo>
                  <a:pt x="16107" y="465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48634" y="12652816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20044" y="5369"/>
                </a:moveTo>
                <a:lnTo>
                  <a:pt x="1789" y="0"/>
                </a:lnTo>
                <a:lnTo>
                  <a:pt x="0" y="6084"/>
                </a:lnTo>
                <a:lnTo>
                  <a:pt x="18254" y="11453"/>
                </a:lnTo>
                <a:lnTo>
                  <a:pt x="20044" y="53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46845" y="12650668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23981" y="6442"/>
                </a:moveTo>
                <a:lnTo>
                  <a:pt x="2505" y="0"/>
                </a:lnTo>
                <a:lnTo>
                  <a:pt x="0" y="9306"/>
                </a:lnTo>
                <a:lnTo>
                  <a:pt x="21118" y="15391"/>
                </a:lnTo>
                <a:lnTo>
                  <a:pt x="23981" y="644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44697" y="1264887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919" y="7158"/>
                </a:move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  <a:lnTo>
                  <a:pt x="24339" y="19328"/>
                </a:lnTo>
                <a:lnTo>
                  <a:pt x="27919" y="71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58656" y="12593756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87649" y="1249639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00893" y="12494608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99103" y="1249246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07" y="4653"/>
                </a:moveTo>
                <a:lnTo>
                  <a:pt x="715" y="0"/>
                </a:lnTo>
                <a:lnTo>
                  <a:pt x="0" y="3221"/>
                </a:lnTo>
                <a:lnTo>
                  <a:pt x="15033" y="7516"/>
                </a:lnTo>
                <a:lnTo>
                  <a:pt x="16107" y="465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96956" y="12490671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20044" y="5369"/>
                </a:moveTo>
                <a:lnTo>
                  <a:pt x="1789" y="0"/>
                </a:lnTo>
                <a:lnTo>
                  <a:pt x="0" y="6084"/>
                </a:lnTo>
                <a:lnTo>
                  <a:pt x="18254" y="11453"/>
                </a:lnTo>
                <a:lnTo>
                  <a:pt x="20044" y="53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95166" y="12488523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23981" y="6442"/>
                </a:moveTo>
                <a:lnTo>
                  <a:pt x="2505" y="0"/>
                </a:lnTo>
                <a:lnTo>
                  <a:pt x="0" y="9306"/>
                </a:lnTo>
                <a:lnTo>
                  <a:pt x="21118" y="15391"/>
                </a:lnTo>
                <a:lnTo>
                  <a:pt x="23981" y="644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93018" y="1248673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919" y="7158"/>
                </a:move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  <a:lnTo>
                  <a:pt x="23981" y="19328"/>
                </a:lnTo>
                <a:lnTo>
                  <a:pt x="24339" y="19328"/>
                </a:lnTo>
                <a:lnTo>
                  <a:pt x="27919" y="71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06978" y="1243161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35971" y="12334253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49214" y="1233246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47067" y="12330673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07" y="4295"/>
                </a:moveTo>
                <a:lnTo>
                  <a:pt x="1073" y="0"/>
                </a:lnTo>
                <a:lnTo>
                  <a:pt x="0" y="2863"/>
                </a:lnTo>
                <a:lnTo>
                  <a:pt x="15391" y="7516"/>
                </a:lnTo>
                <a:lnTo>
                  <a:pt x="16107" y="429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45277" y="12328526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20044" y="5369"/>
                </a:moveTo>
                <a:lnTo>
                  <a:pt x="1789" y="0"/>
                </a:lnTo>
                <a:lnTo>
                  <a:pt x="0" y="6084"/>
                </a:lnTo>
                <a:lnTo>
                  <a:pt x="18254" y="11453"/>
                </a:lnTo>
                <a:lnTo>
                  <a:pt x="20044" y="53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43130" y="12326736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23981" y="6084"/>
                </a:moveTo>
                <a:lnTo>
                  <a:pt x="2863" y="0"/>
                </a:lnTo>
                <a:lnTo>
                  <a:pt x="0" y="8948"/>
                </a:lnTo>
                <a:lnTo>
                  <a:pt x="21476" y="15391"/>
                </a:lnTo>
                <a:lnTo>
                  <a:pt x="23981" y="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41340" y="1232458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919" y="7158"/>
                </a:moveTo>
                <a:lnTo>
                  <a:pt x="3579" y="0"/>
                </a:lnTo>
                <a:lnTo>
                  <a:pt x="0" y="12169"/>
                </a:lnTo>
                <a:lnTo>
                  <a:pt x="23981" y="19328"/>
                </a:lnTo>
                <a:lnTo>
                  <a:pt x="24339" y="19328"/>
                </a:lnTo>
                <a:lnTo>
                  <a:pt x="27919" y="71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55299" y="12269466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84292" y="12185351"/>
            <a:ext cx="15875" cy="52069"/>
          </a:xfrm>
          <a:custGeom>
            <a:avLst/>
            <a:gdLst/>
            <a:ahLst/>
            <a:cxnLst/>
            <a:rect l="l" t="t" r="r" b="b"/>
            <a:pathLst>
              <a:path w="15875" h="52070">
                <a:moveTo>
                  <a:pt x="0" y="51542"/>
                </a:moveTo>
                <a:lnTo>
                  <a:pt x="1539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434072" y="12738363"/>
            <a:ext cx="41910" cy="12700"/>
          </a:xfrm>
          <a:custGeom>
            <a:avLst/>
            <a:gdLst/>
            <a:ahLst/>
            <a:cxnLst/>
            <a:rect l="l" t="t" r="r" b="b"/>
            <a:pathLst>
              <a:path w="41910" h="12700">
                <a:moveTo>
                  <a:pt x="0" y="0"/>
                </a:moveTo>
                <a:lnTo>
                  <a:pt x="41520" y="121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73803" y="12744448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471655" y="12742300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09">
                <a:moveTo>
                  <a:pt x="3221" y="16107"/>
                </a:moveTo>
                <a:lnTo>
                  <a:pt x="7516" y="1073"/>
                </a:lnTo>
                <a:lnTo>
                  <a:pt x="4653" y="0"/>
                </a:lnTo>
                <a:lnTo>
                  <a:pt x="0" y="15391"/>
                </a:lnTo>
                <a:lnTo>
                  <a:pt x="3221" y="161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469866" y="12740511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4" h="20320">
                <a:moveTo>
                  <a:pt x="6084" y="20044"/>
                </a:moveTo>
                <a:lnTo>
                  <a:pt x="11453" y="1789"/>
                </a:lnTo>
                <a:lnTo>
                  <a:pt x="5369" y="0"/>
                </a:lnTo>
                <a:lnTo>
                  <a:pt x="0" y="18254"/>
                </a:lnTo>
                <a:lnTo>
                  <a:pt x="6084" y="2004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467718" y="12738363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9306" y="23981"/>
                </a:moveTo>
                <a:lnTo>
                  <a:pt x="15391" y="2863"/>
                </a:lnTo>
                <a:lnTo>
                  <a:pt x="6442" y="0"/>
                </a:lnTo>
                <a:lnTo>
                  <a:pt x="0" y="21476"/>
                </a:lnTo>
                <a:lnTo>
                  <a:pt x="9306" y="23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65929" y="12736573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2169" y="27919"/>
                </a:moveTo>
                <a:lnTo>
                  <a:pt x="19328" y="3579"/>
                </a:lnTo>
                <a:lnTo>
                  <a:pt x="7158" y="0"/>
                </a:lnTo>
                <a:lnTo>
                  <a:pt x="0" y="23981"/>
                </a:lnTo>
                <a:lnTo>
                  <a:pt x="0" y="24339"/>
                </a:lnTo>
                <a:lnTo>
                  <a:pt x="12169" y="2791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475593" y="1275053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572952" y="1277916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35949" y="12792054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634159" y="12789906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09">
                <a:moveTo>
                  <a:pt x="2863" y="16107"/>
                </a:moveTo>
                <a:lnTo>
                  <a:pt x="7516" y="1073"/>
                </a:lnTo>
                <a:lnTo>
                  <a:pt x="4295" y="0"/>
                </a:lnTo>
                <a:lnTo>
                  <a:pt x="0" y="15391"/>
                </a:lnTo>
                <a:lnTo>
                  <a:pt x="2863" y="161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32011" y="12788116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4" h="20320">
                <a:moveTo>
                  <a:pt x="6084" y="20044"/>
                </a:moveTo>
                <a:lnTo>
                  <a:pt x="11453" y="1789"/>
                </a:lnTo>
                <a:lnTo>
                  <a:pt x="5369" y="0"/>
                </a:lnTo>
                <a:lnTo>
                  <a:pt x="0" y="18254"/>
                </a:lnTo>
                <a:lnTo>
                  <a:pt x="6084" y="2004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30221" y="12785969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8948" y="23981"/>
                </a:moveTo>
                <a:lnTo>
                  <a:pt x="15391" y="2863"/>
                </a:lnTo>
                <a:lnTo>
                  <a:pt x="6084" y="0"/>
                </a:lnTo>
                <a:lnTo>
                  <a:pt x="0" y="21476"/>
                </a:lnTo>
                <a:lnTo>
                  <a:pt x="8948" y="23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628074" y="12784179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2169" y="27919"/>
                </a:moveTo>
                <a:lnTo>
                  <a:pt x="19328" y="3579"/>
                </a:lnTo>
                <a:lnTo>
                  <a:pt x="7158" y="0"/>
                </a:lnTo>
                <a:lnTo>
                  <a:pt x="0" y="23981"/>
                </a:lnTo>
                <a:lnTo>
                  <a:pt x="0" y="24339"/>
                </a:lnTo>
                <a:lnTo>
                  <a:pt x="12169" y="2791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637738" y="1279813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35097" y="1282677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98094" y="12839659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96304" y="12837511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09">
                <a:moveTo>
                  <a:pt x="2863" y="16107"/>
                </a:moveTo>
                <a:lnTo>
                  <a:pt x="7516" y="1073"/>
                </a:lnTo>
                <a:lnTo>
                  <a:pt x="4295" y="0"/>
                </a:lnTo>
                <a:lnTo>
                  <a:pt x="0" y="15391"/>
                </a:lnTo>
                <a:lnTo>
                  <a:pt x="2863" y="161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94156" y="12835721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4" h="20320">
                <a:moveTo>
                  <a:pt x="6084" y="20044"/>
                </a:moveTo>
                <a:lnTo>
                  <a:pt x="11453" y="1789"/>
                </a:lnTo>
                <a:lnTo>
                  <a:pt x="5369" y="0"/>
                </a:lnTo>
                <a:lnTo>
                  <a:pt x="0" y="18254"/>
                </a:lnTo>
                <a:lnTo>
                  <a:pt x="6084" y="2004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92367" y="12833574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8948" y="23981"/>
                </a:moveTo>
                <a:lnTo>
                  <a:pt x="15391" y="2863"/>
                </a:lnTo>
                <a:lnTo>
                  <a:pt x="6084" y="0"/>
                </a:lnTo>
                <a:lnTo>
                  <a:pt x="0" y="21476"/>
                </a:lnTo>
                <a:lnTo>
                  <a:pt x="8948" y="23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90219" y="12831784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2527" y="27919"/>
                </a:moveTo>
                <a:lnTo>
                  <a:pt x="19328" y="3579"/>
                </a:lnTo>
                <a:lnTo>
                  <a:pt x="7158" y="0"/>
                </a:lnTo>
                <a:lnTo>
                  <a:pt x="357" y="23981"/>
                </a:lnTo>
                <a:lnTo>
                  <a:pt x="0" y="24339"/>
                </a:lnTo>
                <a:lnTo>
                  <a:pt x="12527" y="2791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99883" y="1284574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897242" y="1287437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60597" y="12887265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58449" y="1288511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09">
                <a:moveTo>
                  <a:pt x="3221" y="16107"/>
                </a:moveTo>
                <a:lnTo>
                  <a:pt x="7516" y="1073"/>
                </a:lnTo>
                <a:lnTo>
                  <a:pt x="4653" y="0"/>
                </a:lnTo>
                <a:lnTo>
                  <a:pt x="0" y="15391"/>
                </a:lnTo>
                <a:lnTo>
                  <a:pt x="3221" y="161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956660" y="12883327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4" h="20320">
                <a:moveTo>
                  <a:pt x="6084" y="20044"/>
                </a:moveTo>
                <a:lnTo>
                  <a:pt x="11453" y="1789"/>
                </a:lnTo>
                <a:lnTo>
                  <a:pt x="5369" y="0"/>
                </a:lnTo>
                <a:lnTo>
                  <a:pt x="0" y="18254"/>
                </a:lnTo>
                <a:lnTo>
                  <a:pt x="6084" y="2004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954512" y="12881180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9306" y="23981"/>
                </a:moveTo>
                <a:lnTo>
                  <a:pt x="15391" y="2863"/>
                </a:lnTo>
                <a:lnTo>
                  <a:pt x="6442" y="0"/>
                </a:lnTo>
                <a:lnTo>
                  <a:pt x="0" y="21476"/>
                </a:lnTo>
                <a:lnTo>
                  <a:pt x="9306" y="23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952722" y="1287939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2169" y="27919"/>
                </a:moveTo>
                <a:lnTo>
                  <a:pt x="19328" y="3579"/>
                </a:lnTo>
                <a:lnTo>
                  <a:pt x="7158" y="0"/>
                </a:lnTo>
                <a:lnTo>
                  <a:pt x="0" y="23981"/>
                </a:lnTo>
                <a:lnTo>
                  <a:pt x="0" y="24339"/>
                </a:lnTo>
                <a:lnTo>
                  <a:pt x="12169" y="2791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962386" y="1289335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059745" y="1292162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122742" y="12934870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120952" y="1293272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09">
                <a:moveTo>
                  <a:pt x="2863" y="16107"/>
                </a:moveTo>
                <a:lnTo>
                  <a:pt x="7516" y="1073"/>
                </a:lnTo>
                <a:lnTo>
                  <a:pt x="4295" y="0"/>
                </a:lnTo>
                <a:lnTo>
                  <a:pt x="0" y="15391"/>
                </a:lnTo>
                <a:lnTo>
                  <a:pt x="2863" y="161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118805" y="12930933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4" h="20320">
                <a:moveTo>
                  <a:pt x="6084" y="20044"/>
                </a:moveTo>
                <a:lnTo>
                  <a:pt x="11453" y="1789"/>
                </a:lnTo>
                <a:lnTo>
                  <a:pt x="5369" y="0"/>
                </a:lnTo>
                <a:lnTo>
                  <a:pt x="0" y="18254"/>
                </a:lnTo>
                <a:lnTo>
                  <a:pt x="6084" y="2004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117015" y="12928786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8948" y="23981"/>
                </a:moveTo>
                <a:lnTo>
                  <a:pt x="15391" y="2863"/>
                </a:lnTo>
                <a:lnTo>
                  <a:pt x="6084" y="0"/>
                </a:lnTo>
                <a:lnTo>
                  <a:pt x="0" y="21476"/>
                </a:lnTo>
                <a:lnTo>
                  <a:pt x="8948" y="23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114867" y="12926996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2169" y="27919"/>
                </a:moveTo>
                <a:lnTo>
                  <a:pt x="19328" y="3579"/>
                </a:lnTo>
                <a:lnTo>
                  <a:pt x="7158" y="0"/>
                </a:lnTo>
                <a:lnTo>
                  <a:pt x="0" y="23981"/>
                </a:lnTo>
                <a:lnTo>
                  <a:pt x="0" y="24339"/>
                </a:lnTo>
                <a:lnTo>
                  <a:pt x="12169" y="2791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24532" y="1294095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221891" y="12969232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85245" y="12982476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283098" y="12980328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09">
                <a:moveTo>
                  <a:pt x="3221" y="16107"/>
                </a:moveTo>
                <a:lnTo>
                  <a:pt x="7516" y="1073"/>
                </a:lnTo>
                <a:lnTo>
                  <a:pt x="4653" y="0"/>
                </a:lnTo>
                <a:lnTo>
                  <a:pt x="0" y="15391"/>
                </a:lnTo>
                <a:lnTo>
                  <a:pt x="3221" y="161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281308" y="12978538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4" h="20320">
                <a:moveTo>
                  <a:pt x="6084" y="20044"/>
                </a:moveTo>
                <a:lnTo>
                  <a:pt x="11453" y="1789"/>
                </a:lnTo>
                <a:lnTo>
                  <a:pt x="5369" y="0"/>
                </a:lnTo>
                <a:lnTo>
                  <a:pt x="0" y="18254"/>
                </a:lnTo>
                <a:lnTo>
                  <a:pt x="6084" y="2004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79160" y="12976391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9306" y="23981"/>
                </a:moveTo>
                <a:lnTo>
                  <a:pt x="15391" y="2863"/>
                </a:lnTo>
                <a:lnTo>
                  <a:pt x="6442" y="0"/>
                </a:lnTo>
                <a:lnTo>
                  <a:pt x="0" y="21476"/>
                </a:lnTo>
                <a:lnTo>
                  <a:pt x="9306" y="23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277371" y="12974601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40">
                <a:moveTo>
                  <a:pt x="12169" y="27919"/>
                </a:moveTo>
                <a:lnTo>
                  <a:pt x="18970" y="3579"/>
                </a:lnTo>
                <a:lnTo>
                  <a:pt x="6800" y="0"/>
                </a:lnTo>
                <a:lnTo>
                  <a:pt x="0" y="23981"/>
                </a:lnTo>
                <a:lnTo>
                  <a:pt x="0" y="24339"/>
                </a:lnTo>
                <a:lnTo>
                  <a:pt x="12169" y="2791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287035" y="1298856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384394" y="13016838"/>
            <a:ext cx="41910" cy="12700"/>
          </a:xfrm>
          <a:custGeom>
            <a:avLst/>
            <a:gdLst/>
            <a:ahLst/>
            <a:cxnLst/>
            <a:rect l="l" t="t" r="r" b="b"/>
            <a:pathLst>
              <a:path w="41910" h="12700">
                <a:moveTo>
                  <a:pt x="0" y="0"/>
                </a:moveTo>
                <a:lnTo>
                  <a:pt x="41520" y="121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507479" y="254612"/>
            <a:ext cx="960755" cy="2475865"/>
          </a:xfrm>
          <a:custGeom>
            <a:avLst/>
            <a:gdLst/>
            <a:ahLst/>
            <a:cxnLst/>
            <a:rect l="l" t="t" r="r" b="b"/>
            <a:pathLst>
              <a:path w="960755" h="2475865">
                <a:moveTo>
                  <a:pt x="960701" y="2475488"/>
                </a:moveTo>
                <a:lnTo>
                  <a:pt x="361873" y="2305111"/>
                </a:lnTo>
                <a:lnTo>
                  <a:pt x="65144" y="2200235"/>
                </a:lnTo>
                <a:lnTo>
                  <a:pt x="24697" y="2169095"/>
                </a:lnTo>
                <a:lnTo>
                  <a:pt x="2505" y="2094644"/>
                </a:lnTo>
                <a:lnTo>
                  <a:pt x="0" y="2017688"/>
                </a:lnTo>
                <a:lnTo>
                  <a:pt x="191138" y="1288571"/>
                </a:lnTo>
                <a:lnTo>
                  <a:pt x="395877" y="554085"/>
                </a:lnTo>
                <a:lnTo>
                  <a:pt x="56267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463512" y="254612"/>
            <a:ext cx="4438650" cy="1969135"/>
          </a:xfrm>
          <a:custGeom>
            <a:avLst/>
            <a:gdLst/>
            <a:ahLst/>
            <a:cxnLst/>
            <a:rect l="l" t="t" r="r" b="b"/>
            <a:pathLst>
              <a:path w="4438650" h="1969135">
                <a:moveTo>
                  <a:pt x="4438412" y="0"/>
                </a:moveTo>
                <a:lnTo>
                  <a:pt x="3975600" y="1637201"/>
                </a:lnTo>
                <a:lnTo>
                  <a:pt x="3949471" y="1711652"/>
                </a:lnTo>
                <a:lnTo>
                  <a:pt x="3904371" y="1791114"/>
                </a:lnTo>
                <a:lnTo>
                  <a:pt x="3802359" y="1889188"/>
                </a:lnTo>
                <a:lnTo>
                  <a:pt x="3754753" y="1917823"/>
                </a:lnTo>
                <a:lnTo>
                  <a:pt x="3659184" y="1953259"/>
                </a:lnTo>
                <a:lnTo>
                  <a:pt x="3573995" y="1968650"/>
                </a:lnTo>
                <a:lnTo>
                  <a:pt x="3497755" y="1962565"/>
                </a:lnTo>
                <a:lnTo>
                  <a:pt x="3155568" y="1889904"/>
                </a:lnTo>
                <a:lnTo>
                  <a:pt x="2073168" y="1568477"/>
                </a:lnTo>
                <a:lnTo>
                  <a:pt x="973229" y="1247408"/>
                </a:lnTo>
                <a:lnTo>
                  <a:pt x="54048" y="923476"/>
                </a:lnTo>
                <a:lnTo>
                  <a:pt x="9306" y="859047"/>
                </a:lnTo>
                <a:lnTo>
                  <a:pt x="0" y="803209"/>
                </a:lnTo>
                <a:lnTo>
                  <a:pt x="0" y="742360"/>
                </a:lnTo>
                <a:lnTo>
                  <a:pt x="8232" y="683300"/>
                </a:lnTo>
                <a:lnTo>
                  <a:pt x="122414" y="312120"/>
                </a:lnTo>
                <a:lnTo>
                  <a:pt x="22728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225977" y="254612"/>
            <a:ext cx="3257550" cy="797560"/>
          </a:xfrm>
          <a:custGeom>
            <a:avLst/>
            <a:gdLst/>
            <a:ahLst/>
            <a:cxnLst/>
            <a:rect l="l" t="t" r="r" b="b"/>
            <a:pathLst>
              <a:path w="3257550" h="797560">
                <a:moveTo>
                  <a:pt x="3257222" y="0"/>
                </a:moveTo>
                <a:lnTo>
                  <a:pt x="3063936" y="670772"/>
                </a:lnTo>
                <a:lnTo>
                  <a:pt x="3015972" y="762762"/>
                </a:lnTo>
                <a:lnTo>
                  <a:pt x="2987338" y="788892"/>
                </a:lnTo>
                <a:lnTo>
                  <a:pt x="2959418" y="797482"/>
                </a:lnTo>
                <a:lnTo>
                  <a:pt x="2888189" y="794976"/>
                </a:lnTo>
                <a:lnTo>
                  <a:pt x="1684091" y="473549"/>
                </a:lnTo>
                <a:lnTo>
                  <a:pt x="691533" y="199728"/>
                </a:lnTo>
                <a:lnTo>
                  <a:pt x="38657" y="11096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426705" y="254612"/>
            <a:ext cx="9041765" cy="2606040"/>
          </a:xfrm>
          <a:custGeom>
            <a:avLst/>
            <a:gdLst/>
            <a:ahLst/>
            <a:cxnLst/>
            <a:rect l="l" t="t" r="r" b="b"/>
            <a:pathLst>
              <a:path w="9041765" h="2606040">
                <a:moveTo>
                  <a:pt x="0" y="0"/>
                </a:moveTo>
                <a:lnTo>
                  <a:pt x="656455" y="196149"/>
                </a:lnTo>
                <a:lnTo>
                  <a:pt x="771353" y="230153"/>
                </a:lnTo>
                <a:lnTo>
                  <a:pt x="4963505" y="1395594"/>
                </a:lnTo>
                <a:lnTo>
                  <a:pt x="5548373" y="1558097"/>
                </a:lnTo>
                <a:lnTo>
                  <a:pt x="5552310" y="1559529"/>
                </a:lnTo>
                <a:lnTo>
                  <a:pt x="7750041" y="2218132"/>
                </a:lnTo>
                <a:lnTo>
                  <a:pt x="9041475" y="260577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166694" y="9501901"/>
            <a:ext cx="367030" cy="866775"/>
          </a:xfrm>
          <a:custGeom>
            <a:avLst/>
            <a:gdLst/>
            <a:ahLst/>
            <a:cxnLst/>
            <a:rect l="l" t="t" r="r" b="b"/>
            <a:pathLst>
              <a:path w="367029" h="866775">
                <a:moveTo>
                  <a:pt x="219773" y="371896"/>
                </a:moveTo>
                <a:lnTo>
                  <a:pt x="247692" y="271673"/>
                </a:lnTo>
                <a:lnTo>
                  <a:pt x="366884" y="16465"/>
                </a:lnTo>
                <a:lnTo>
                  <a:pt x="284559" y="0"/>
                </a:lnTo>
                <a:lnTo>
                  <a:pt x="168230" y="241607"/>
                </a:lnTo>
                <a:lnTo>
                  <a:pt x="0" y="842582"/>
                </a:lnTo>
                <a:lnTo>
                  <a:pt x="80893" y="866206"/>
                </a:lnTo>
                <a:lnTo>
                  <a:pt x="219773" y="37189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28679" y="5264649"/>
            <a:ext cx="3987800" cy="1318260"/>
          </a:xfrm>
          <a:custGeom>
            <a:avLst/>
            <a:gdLst/>
            <a:ahLst/>
            <a:cxnLst/>
            <a:rect l="l" t="t" r="r" b="b"/>
            <a:pathLst>
              <a:path w="3987800" h="1318259">
                <a:moveTo>
                  <a:pt x="767415" y="197223"/>
                </a:moveTo>
                <a:lnTo>
                  <a:pt x="78746" y="0"/>
                </a:lnTo>
                <a:lnTo>
                  <a:pt x="0" y="168946"/>
                </a:lnTo>
                <a:lnTo>
                  <a:pt x="321426" y="263083"/>
                </a:lnTo>
                <a:lnTo>
                  <a:pt x="3360665" y="1150765"/>
                </a:lnTo>
                <a:lnTo>
                  <a:pt x="3931932" y="1317922"/>
                </a:lnTo>
                <a:lnTo>
                  <a:pt x="3987770" y="1127857"/>
                </a:lnTo>
                <a:lnTo>
                  <a:pt x="2217058" y="612071"/>
                </a:lnTo>
                <a:lnTo>
                  <a:pt x="767415" y="19722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260130" y="13852261"/>
            <a:ext cx="279400" cy="116205"/>
          </a:xfrm>
          <a:custGeom>
            <a:avLst/>
            <a:gdLst/>
            <a:ahLst/>
            <a:cxnLst/>
            <a:rect l="l" t="t" r="r" b="b"/>
            <a:pathLst>
              <a:path w="279400" h="116205">
                <a:moveTo>
                  <a:pt x="278832" y="56196"/>
                </a:moveTo>
                <a:lnTo>
                  <a:pt x="34003" y="0"/>
                </a:lnTo>
                <a:lnTo>
                  <a:pt x="0" y="11597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521781" y="13908458"/>
            <a:ext cx="17780" cy="60325"/>
          </a:xfrm>
          <a:custGeom>
            <a:avLst/>
            <a:gdLst/>
            <a:ahLst/>
            <a:cxnLst/>
            <a:rect l="l" t="t" r="r" b="b"/>
            <a:pathLst>
              <a:path w="17779" h="60325">
                <a:moveTo>
                  <a:pt x="0" y="59775"/>
                </a:moveTo>
                <a:lnTo>
                  <a:pt x="1718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5114823" y="8303530"/>
            <a:ext cx="1353820" cy="2214245"/>
          </a:xfrm>
          <a:custGeom>
            <a:avLst/>
            <a:gdLst/>
            <a:ahLst/>
            <a:cxnLst/>
            <a:rect l="l" t="t" r="r" b="b"/>
            <a:pathLst>
              <a:path w="1353819" h="2214245">
                <a:moveTo>
                  <a:pt x="749519" y="1870576"/>
                </a:moveTo>
                <a:lnTo>
                  <a:pt x="437040" y="1781449"/>
                </a:lnTo>
                <a:lnTo>
                  <a:pt x="360799" y="1635769"/>
                </a:lnTo>
                <a:lnTo>
                  <a:pt x="445273" y="1463960"/>
                </a:lnTo>
                <a:lnTo>
                  <a:pt x="1152197" y="27561"/>
                </a:lnTo>
                <a:lnTo>
                  <a:pt x="1092422" y="0"/>
                </a:lnTo>
                <a:lnTo>
                  <a:pt x="318563" y="1565972"/>
                </a:lnTo>
                <a:lnTo>
                  <a:pt x="90557" y="1641854"/>
                </a:lnTo>
                <a:lnTo>
                  <a:pt x="0" y="1827265"/>
                </a:lnTo>
                <a:lnTo>
                  <a:pt x="302098" y="1913528"/>
                </a:lnTo>
                <a:lnTo>
                  <a:pt x="1353357" y="221383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864341" y="10174106"/>
            <a:ext cx="603885" cy="172720"/>
          </a:xfrm>
          <a:custGeom>
            <a:avLst/>
            <a:gdLst/>
            <a:ahLst/>
            <a:cxnLst/>
            <a:rect l="l" t="t" r="r" b="b"/>
            <a:pathLst>
              <a:path w="603884" h="172720">
                <a:moveTo>
                  <a:pt x="603838" y="172525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30911" y="1791591"/>
            <a:ext cx="1290955" cy="4446905"/>
          </a:xfrm>
          <a:custGeom>
            <a:avLst/>
            <a:gdLst/>
            <a:ahLst/>
            <a:cxnLst/>
            <a:rect l="l" t="t" r="r" b="b"/>
            <a:pathLst>
              <a:path w="1290955" h="4446905">
                <a:moveTo>
                  <a:pt x="0" y="4446287"/>
                </a:moveTo>
                <a:lnTo>
                  <a:pt x="25413" y="4354655"/>
                </a:lnTo>
                <a:lnTo>
                  <a:pt x="129036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605424" y="1491750"/>
            <a:ext cx="115570" cy="299720"/>
          </a:xfrm>
          <a:custGeom>
            <a:avLst/>
            <a:gdLst/>
            <a:ahLst/>
            <a:cxnLst/>
            <a:rect l="l" t="t" r="r" b="b"/>
            <a:pathLst>
              <a:path w="115569" h="299719">
                <a:moveTo>
                  <a:pt x="115526" y="299449"/>
                </a:moveTo>
                <a:lnTo>
                  <a:pt x="102443" y="247331"/>
                </a:lnTo>
                <a:lnTo>
                  <a:pt x="86845" y="195978"/>
                </a:lnTo>
                <a:lnTo>
                  <a:pt x="68768" y="145478"/>
                </a:lnTo>
                <a:lnTo>
                  <a:pt x="48244" y="95922"/>
                </a:lnTo>
                <a:lnTo>
                  <a:pt x="25310" y="4739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99830" y="1225858"/>
            <a:ext cx="205740" cy="266065"/>
          </a:xfrm>
          <a:custGeom>
            <a:avLst/>
            <a:gdLst/>
            <a:ahLst/>
            <a:cxnLst/>
            <a:rect l="l" t="t" r="r" b="b"/>
            <a:pathLst>
              <a:path w="205739" h="266065">
                <a:moveTo>
                  <a:pt x="205577" y="265964"/>
                </a:moveTo>
                <a:lnTo>
                  <a:pt x="179644" y="225414"/>
                </a:lnTo>
                <a:lnTo>
                  <a:pt x="152533" y="185675"/>
                </a:lnTo>
                <a:lnTo>
                  <a:pt x="124264" y="146770"/>
                </a:lnTo>
                <a:lnTo>
                  <a:pt x="94857" y="108725"/>
                </a:lnTo>
                <a:lnTo>
                  <a:pt x="64331" y="71564"/>
                </a:lnTo>
                <a:lnTo>
                  <a:pt x="32705" y="35314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1172" y="643689"/>
            <a:ext cx="1979295" cy="582930"/>
          </a:xfrm>
          <a:custGeom>
            <a:avLst/>
            <a:gdLst/>
            <a:ahLst/>
            <a:cxnLst/>
            <a:rect l="l" t="t" r="r" b="b"/>
            <a:pathLst>
              <a:path w="1979295" h="582930">
                <a:moveTo>
                  <a:pt x="1979030" y="582720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21172" y="903193"/>
            <a:ext cx="1522095" cy="450215"/>
          </a:xfrm>
          <a:custGeom>
            <a:avLst/>
            <a:gdLst/>
            <a:ahLst/>
            <a:cxnLst/>
            <a:rect l="l" t="t" r="r" b="b"/>
            <a:pathLst>
              <a:path w="1522095" h="450215">
                <a:moveTo>
                  <a:pt x="0" y="0"/>
                </a:moveTo>
                <a:lnTo>
                  <a:pt x="1521945" y="44992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42875" y="1352858"/>
            <a:ext cx="337820" cy="283210"/>
          </a:xfrm>
          <a:custGeom>
            <a:avLst/>
            <a:gdLst/>
            <a:ahLst/>
            <a:cxnLst/>
            <a:rect l="l" t="t" r="r" b="b"/>
            <a:pathLst>
              <a:path w="337819" h="283210">
                <a:moveTo>
                  <a:pt x="337264" y="282983"/>
                </a:moveTo>
                <a:lnTo>
                  <a:pt x="311939" y="239144"/>
                </a:lnTo>
                <a:lnTo>
                  <a:pt x="283064" y="197975"/>
                </a:lnTo>
                <a:lnTo>
                  <a:pt x="250858" y="159658"/>
                </a:lnTo>
                <a:lnTo>
                  <a:pt x="215543" y="124378"/>
                </a:lnTo>
                <a:lnTo>
                  <a:pt x="177336" y="92321"/>
                </a:lnTo>
                <a:lnTo>
                  <a:pt x="136459" y="63670"/>
                </a:lnTo>
                <a:lnTo>
                  <a:pt x="93130" y="38610"/>
                </a:lnTo>
                <a:lnTo>
                  <a:pt x="47570" y="1732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280097" y="1635955"/>
            <a:ext cx="92710" cy="480695"/>
          </a:xfrm>
          <a:custGeom>
            <a:avLst/>
            <a:gdLst/>
            <a:ahLst/>
            <a:cxnLst/>
            <a:rect l="l" t="t" r="r" b="b"/>
            <a:pathLst>
              <a:path w="92710" h="480694">
                <a:moveTo>
                  <a:pt x="80473" y="480160"/>
                </a:moveTo>
                <a:lnTo>
                  <a:pt x="88100" y="430659"/>
                </a:lnTo>
                <a:lnTo>
                  <a:pt x="92161" y="380994"/>
                </a:lnTo>
                <a:lnTo>
                  <a:pt x="92687" y="331351"/>
                </a:lnTo>
                <a:lnTo>
                  <a:pt x="89709" y="281914"/>
                </a:lnTo>
                <a:lnTo>
                  <a:pt x="83259" y="232869"/>
                </a:lnTo>
                <a:lnTo>
                  <a:pt x="73366" y="184402"/>
                </a:lnTo>
                <a:lnTo>
                  <a:pt x="60063" y="136696"/>
                </a:lnTo>
                <a:lnTo>
                  <a:pt x="43381" y="89937"/>
                </a:lnTo>
                <a:lnTo>
                  <a:pt x="23349" y="44310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21172" y="2116240"/>
            <a:ext cx="1939925" cy="6628130"/>
          </a:xfrm>
          <a:custGeom>
            <a:avLst/>
            <a:gdLst/>
            <a:ahLst/>
            <a:cxnLst/>
            <a:rect l="l" t="t" r="r" b="b"/>
            <a:pathLst>
              <a:path w="1939925" h="6628130">
                <a:moveTo>
                  <a:pt x="1939657" y="0"/>
                </a:moveTo>
                <a:lnTo>
                  <a:pt x="1843015" y="305677"/>
                </a:lnTo>
                <a:lnTo>
                  <a:pt x="351135" y="5433118"/>
                </a:lnTo>
                <a:lnTo>
                  <a:pt x="229079" y="5841165"/>
                </a:lnTo>
                <a:lnTo>
                  <a:pt x="0" y="662755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21172" y="6237878"/>
            <a:ext cx="1010285" cy="2787650"/>
          </a:xfrm>
          <a:custGeom>
            <a:avLst/>
            <a:gdLst/>
            <a:ahLst/>
            <a:cxnLst/>
            <a:rect l="l" t="t" r="r" b="b"/>
            <a:pathLst>
              <a:path w="1010285" h="2787650">
                <a:moveTo>
                  <a:pt x="0" y="2677722"/>
                </a:moveTo>
                <a:lnTo>
                  <a:pt x="363663" y="2787609"/>
                </a:lnTo>
                <a:lnTo>
                  <a:pt x="646433" y="1838719"/>
                </a:lnTo>
                <a:lnTo>
                  <a:pt x="482140" y="1788250"/>
                </a:lnTo>
                <a:lnTo>
                  <a:pt x="602049" y="1374834"/>
                </a:lnTo>
                <a:lnTo>
                  <a:pt x="100973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21172" y="281099"/>
            <a:ext cx="2723515" cy="7162165"/>
          </a:xfrm>
          <a:custGeom>
            <a:avLst/>
            <a:gdLst/>
            <a:ahLst/>
            <a:cxnLst/>
            <a:rect l="l" t="t" r="r" b="b"/>
            <a:pathLst>
              <a:path w="2723515" h="7162165">
                <a:moveTo>
                  <a:pt x="1438904" y="7161593"/>
                </a:moveTo>
                <a:lnTo>
                  <a:pt x="1043742" y="7053496"/>
                </a:lnTo>
                <a:lnTo>
                  <a:pt x="1509060" y="5478218"/>
                </a:lnTo>
                <a:lnTo>
                  <a:pt x="1917465" y="4054346"/>
                </a:lnTo>
                <a:lnTo>
                  <a:pt x="1955407" y="3886832"/>
                </a:lnTo>
                <a:lnTo>
                  <a:pt x="2399248" y="2392805"/>
                </a:lnTo>
                <a:lnTo>
                  <a:pt x="2723180" y="1274969"/>
                </a:lnTo>
                <a:lnTo>
                  <a:pt x="2714590" y="1218415"/>
                </a:lnTo>
                <a:lnTo>
                  <a:pt x="2648014" y="1054122"/>
                </a:lnTo>
                <a:lnTo>
                  <a:pt x="2548149" y="893409"/>
                </a:lnTo>
                <a:lnTo>
                  <a:pt x="2455802" y="772784"/>
                </a:lnTo>
                <a:lnTo>
                  <a:pt x="2390657" y="70406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21172" y="470805"/>
            <a:ext cx="1979295" cy="755650"/>
          </a:xfrm>
          <a:custGeom>
            <a:avLst/>
            <a:gdLst/>
            <a:ahLst/>
            <a:cxnLst/>
            <a:rect l="l" t="t" r="r" b="b"/>
            <a:pathLst>
              <a:path w="1979295" h="755650">
                <a:moveTo>
                  <a:pt x="0" y="0"/>
                </a:moveTo>
                <a:lnTo>
                  <a:pt x="1876661" y="557307"/>
                </a:lnTo>
                <a:lnTo>
                  <a:pt x="1961849" y="731980"/>
                </a:lnTo>
                <a:lnTo>
                  <a:pt x="1979030" y="75560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99830" y="1225858"/>
            <a:ext cx="205740" cy="266065"/>
          </a:xfrm>
          <a:custGeom>
            <a:avLst/>
            <a:gdLst/>
            <a:ahLst/>
            <a:cxnLst/>
            <a:rect l="l" t="t" r="r" b="b"/>
            <a:pathLst>
              <a:path w="205739" h="266065">
                <a:moveTo>
                  <a:pt x="205577" y="265964"/>
                </a:moveTo>
                <a:lnTo>
                  <a:pt x="179644" y="225414"/>
                </a:lnTo>
                <a:lnTo>
                  <a:pt x="152533" y="185675"/>
                </a:lnTo>
                <a:lnTo>
                  <a:pt x="124264" y="146770"/>
                </a:lnTo>
                <a:lnTo>
                  <a:pt x="94857" y="108725"/>
                </a:lnTo>
                <a:lnTo>
                  <a:pt x="64331" y="71564"/>
                </a:lnTo>
                <a:lnTo>
                  <a:pt x="32705" y="35314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05424" y="1491750"/>
            <a:ext cx="115570" cy="299720"/>
          </a:xfrm>
          <a:custGeom>
            <a:avLst/>
            <a:gdLst/>
            <a:ahLst/>
            <a:cxnLst/>
            <a:rect l="l" t="t" r="r" b="b"/>
            <a:pathLst>
              <a:path w="115569" h="299719">
                <a:moveTo>
                  <a:pt x="115526" y="299449"/>
                </a:moveTo>
                <a:lnTo>
                  <a:pt x="102443" y="247331"/>
                </a:lnTo>
                <a:lnTo>
                  <a:pt x="86845" y="195978"/>
                </a:lnTo>
                <a:lnTo>
                  <a:pt x="68768" y="145478"/>
                </a:lnTo>
                <a:lnTo>
                  <a:pt x="48244" y="95922"/>
                </a:lnTo>
                <a:lnTo>
                  <a:pt x="25310" y="4739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492476" y="1791591"/>
            <a:ext cx="1343025" cy="4313555"/>
          </a:xfrm>
          <a:custGeom>
            <a:avLst/>
            <a:gdLst/>
            <a:ahLst/>
            <a:cxnLst/>
            <a:rect l="l" t="t" r="r" b="b"/>
            <a:pathLst>
              <a:path w="1343025" h="4313555">
                <a:moveTo>
                  <a:pt x="1228795" y="0"/>
                </a:moveTo>
                <a:lnTo>
                  <a:pt x="1243113" y="47605"/>
                </a:lnTo>
                <a:lnTo>
                  <a:pt x="1342977" y="224426"/>
                </a:lnTo>
                <a:lnTo>
                  <a:pt x="186126" y="4211838"/>
                </a:lnTo>
                <a:lnTo>
                  <a:pt x="0" y="431349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56314" y="6104907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36073" y="0"/>
                </a:moveTo>
                <a:lnTo>
                  <a:pt x="24228" y="7530"/>
                </a:lnTo>
                <a:lnTo>
                  <a:pt x="14102" y="17072"/>
                </a:lnTo>
                <a:lnTo>
                  <a:pt x="5943" y="28342"/>
                </a:lnTo>
                <a:lnTo>
                  <a:pt x="0" y="4105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430911" y="6146246"/>
            <a:ext cx="26034" cy="92075"/>
          </a:xfrm>
          <a:custGeom>
            <a:avLst/>
            <a:gdLst/>
            <a:ahLst/>
            <a:cxnLst/>
            <a:rect l="l" t="t" r="r" b="b"/>
            <a:pathLst>
              <a:path w="26034" h="92075">
                <a:moveTo>
                  <a:pt x="25413" y="0"/>
                </a:moveTo>
                <a:lnTo>
                  <a:pt x="0" y="9163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28197" y="6237607"/>
            <a:ext cx="11430" cy="63500"/>
          </a:xfrm>
          <a:custGeom>
            <a:avLst/>
            <a:gdLst/>
            <a:ahLst/>
            <a:cxnLst/>
            <a:rect l="l" t="t" r="r" b="b"/>
            <a:pathLst>
              <a:path w="11430" h="63500">
                <a:moveTo>
                  <a:pt x="2527" y="0"/>
                </a:moveTo>
                <a:lnTo>
                  <a:pt x="0" y="16150"/>
                </a:lnTo>
                <a:lnTo>
                  <a:pt x="579" y="32342"/>
                </a:lnTo>
                <a:lnTo>
                  <a:pt x="4206" y="48133"/>
                </a:lnTo>
                <a:lnTo>
                  <a:pt x="10823" y="630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14680" y="6300875"/>
            <a:ext cx="1181735" cy="3543935"/>
          </a:xfrm>
          <a:custGeom>
            <a:avLst/>
            <a:gdLst/>
            <a:ahLst/>
            <a:cxnLst/>
            <a:rect l="l" t="t" r="r" b="b"/>
            <a:pathLst>
              <a:path w="1181735" h="3543934">
                <a:moveTo>
                  <a:pt x="724463" y="0"/>
                </a:moveTo>
                <a:lnTo>
                  <a:pt x="821822" y="190064"/>
                </a:lnTo>
                <a:lnTo>
                  <a:pt x="548358" y="1105665"/>
                </a:lnTo>
                <a:lnTo>
                  <a:pt x="352925" y="1775722"/>
                </a:lnTo>
                <a:lnTo>
                  <a:pt x="70155" y="2724612"/>
                </a:lnTo>
                <a:lnTo>
                  <a:pt x="28634" y="2867071"/>
                </a:lnTo>
                <a:lnTo>
                  <a:pt x="0" y="2966935"/>
                </a:lnTo>
                <a:lnTo>
                  <a:pt x="5011" y="2968725"/>
                </a:lnTo>
                <a:lnTo>
                  <a:pt x="108812" y="3002013"/>
                </a:lnTo>
                <a:lnTo>
                  <a:pt x="720526" y="3178118"/>
                </a:lnTo>
                <a:lnTo>
                  <a:pt x="623167" y="3503124"/>
                </a:lnTo>
                <a:lnTo>
                  <a:pt x="756677" y="3543571"/>
                </a:lnTo>
                <a:lnTo>
                  <a:pt x="850815" y="3214627"/>
                </a:lnTo>
                <a:lnTo>
                  <a:pt x="1026203" y="3266170"/>
                </a:lnTo>
                <a:lnTo>
                  <a:pt x="1080968" y="3079685"/>
                </a:lnTo>
                <a:lnTo>
                  <a:pt x="1181548" y="2744657"/>
                </a:lnTo>
                <a:lnTo>
                  <a:pt x="717304" y="2609715"/>
                </a:lnTo>
                <a:lnTo>
                  <a:pt x="1071661" y="1390225"/>
                </a:lnTo>
                <a:lnTo>
                  <a:pt x="1145396" y="114181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610133" y="12341411"/>
            <a:ext cx="1858645" cy="224790"/>
          </a:xfrm>
          <a:custGeom>
            <a:avLst/>
            <a:gdLst/>
            <a:ahLst/>
            <a:cxnLst/>
            <a:rect l="l" t="t" r="r" b="b"/>
            <a:pathLst>
              <a:path w="1858644" h="224790">
                <a:moveTo>
                  <a:pt x="1858048" y="224784"/>
                </a:moveTo>
                <a:lnTo>
                  <a:pt x="202592" y="2433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343119" y="11841430"/>
            <a:ext cx="267335" cy="499745"/>
          </a:xfrm>
          <a:custGeom>
            <a:avLst/>
            <a:gdLst/>
            <a:ahLst/>
            <a:cxnLst/>
            <a:rect l="l" t="t" r="r" b="b"/>
            <a:pathLst>
              <a:path w="267334" h="499745">
                <a:moveTo>
                  <a:pt x="46959" y="0"/>
                </a:moveTo>
                <a:lnTo>
                  <a:pt x="26244" y="41094"/>
                </a:lnTo>
                <a:lnTo>
                  <a:pt x="11487" y="84125"/>
                </a:lnTo>
                <a:lnTo>
                  <a:pt x="2726" y="128464"/>
                </a:lnTo>
                <a:lnTo>
                  <a:pt x="0" y="173484"/>
                </a:lnTo>
                <a:lnTo>
                  <a:pt x="3345" y="218556"/>
                </a:lnTo>
                <a:lnTo>
                  <a:pt x="12800" y="263053"/>
                </a:lnTo>
                <a:lnTo>
                  <a:pt x="28404" y="306347"/>
                </a:lnTo>
                <a:lnTo>
                  <a:pt x="49778" y="347103"/>
                </a:lnTo>
                <a:lnTo>
                  <a:pt x="76192" y="384139"/>
                </a:lnTo>
                <a:lnTo>
                  <a:pt x="107160" y="417059"/>
                </a:lnTo>
                <a:lnTo>
                  <a:pt x="142191" y="445467"/>
                </a:lnTo>
                <a:lnTo>
                  <a:pt x="180798" y="468967"/>
                </a:lnTo>
                <a:lnTo>
                  <a:pt x="222491" y="487163"/>
                </a:lnTo>
                <a:lnTo>
                  <a:pt x="266783" y="4996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287989" y="11652025"/>
            <a:ext cx="175260" cy="189865"/>
          </a:xfrm>
          <a:custGeom>
            <a:avLst/>
            <a:gdLst/>
            <a:ahLst/>
            <a:cxnLst/>
            <a:rect l="l" t="t" r="r" b="b"/>
            <a:pathLst>
              <a:path w="175259" h="189865">
                <a:moveTo>
                  <a:pt x="102369" y="189348"/>
                </a:moveTo>
                <a:lnTo>
                  <a:pt x="174673" y="43668"/>
                </a:lnTo>
                <a:lnTo>
                  <a:pt x="77314" y="0"/>
                </a:lnTo>
                <a:lnTo>
                  <a:pt x="0" y="15820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4238042" y="11810056"/>
            <a:ext cx="394970" cy="636905"/>
          </a:xfrm>
          <a:custGeom>
            <a:avLst/>
            <a:gdLst/>
            <a:ahLst/>
            <a:cxnLst/>
            <a:rect l="l" t="t" r="r" b="b"/>
            <a:pathLst>
              <a:path w="394969" h="636904">
                <a:moveTo>
                  <a:pt x="49856" y="0"/>
                </a:moveTo>
                <a:lnTo>
                  <a:pt x="29765" y="43737"/>
                </a:lnTo>
                <a:lnTo>
                  <a:pt x="14761" y="88932"/>
                </a:lnTo>
                <a:lnTo>
                  <a:pt x="4840" y="135162"/>
                </a:lnTo>
                <a:lnTo>
                  <a:pt x="0" y="182002"/>
                </a:lnTo>
                <a:lnTo>
                  <a:pt x="238" y="229028"/>
                </a:lnTo>
                <a:lnTo>
                  <a:pt x="5554" y="275816"/>
                </a:lnTo>
                <a:lnTo>
                  <a:pt x="15945" y="321943"/>
                </a:lnTo>
                <a:lnTo>
                  <a:pt x="31408" y="366984"/>
                </a:lnTo>
                <a:lnTo>
                  <a:pt x="51942" y="410515"/>
                </a:lnTo>
                <a:lnTo>
                  <a:pt x="77146" y="451518"/>
                </a:lnTo>
                <a:lnTo>
                  <a:pt x="106389" y="489103"/>
                </a:lnTo>
                <a:lnTo>
                  <a:pt x="139316" y="523036"/>
                </a:lnTo>
                <a:lnTo>
                  <a:pt x="175573" y="553084"/>
                </a:lnTo>
                <a:lnTo>
                  <a:pt x="214806" y="579011"/>
                </a:lnTo>
                <a:lnTo>
                  <a:pt x="256662" y="600585"/>
                </a:lnTo>
                <a:lnTo>
                  <a:pt x="300788" y="617572"/>
                </a:lnTo>
                <a:lnTo>
                  <a:pt x="346829" y="629739"/>
                </a:lnTo>
                <a:lnTo>
                  <a:pt x="394431" y="63685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632682" y="12447003"/>
            <a:ext cx="1835785" cy="223520"/>
          </a:xfrm>
          <a:custGeom>
            <a:avLst/>
            <a:gdLst/>
            <a:ahLst/>
            <a:cxnLst/>
            <a:rect l="l" t="t" r="r" b="b"/>
            <a:pathLst>
              <a:path w="1835784" h="223520">
                <a:moveTo>
                  <a:pt x="0" y="0"/>
                </a:moveTo>
                <a:lnTo>
                  <a:pt x="1835498" y="22335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75912" y="10494817"/>
            <a:ext cx="175895" cy="50165"/>
          </a:xfrm>
          <a:custGeom>
            <a:avLst/>
            <a:gdLst/>
            <a:ahLst/>
            <a:cxnLst/>
            <a:rect l="l" t="t" r="r" b="b"/>
            <a:pathLst>
              <a:path w="175894" h="50165">
                <a:moveTo>
                  <a:pt x="175746" y="50111"/>
                </a:moveTo>
                <a:lnTo>
                  <a:pt x="144606" y="41162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40128" y="10486594"/>
            <a:ext cx="335915" cy="53340"/>
          </a:xfrm>
          <a:custGeom>
            <a:avLst/>
            <a:gdLst/>
            <a:ahLst/>
            <a:cxnLst/>
            <a:rect l="l" t="t" r="r" b="b"/>
            <a:pathLst>
              <a:path w="335914" h="53340">
                <a:moveTo>
                  <a:pt x="335721" y="7827"/>
                </a:moveTo>
                <a:lnTo>
                  <a:pt x="286762" y="1804"/>
                </a:lnTo>
                <a:lnTo>
                  <a:pt x="237691" y="0"/>
                </a:lnTo>
                <a:lnTo>
                  <a:pt x="188776" y="2376"/>
                </a:lnTo>
                <a:lnTo>
                  <a:pt x="140283" y="8898"/>
                </a:lnTo>
                <a:lnTo>
                  <a:pt x="92478" y="19530"/>
                </a:lnTo>
                <a:lnTo>
                  <a:pt x="45628" y="34236"/>
                </a:lnTo>
                <a:lnTo>
                  <a:pt x="0" y="52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740526" y="10539917"/>
            <a:ext cx="652780" cy="280670"/>
          </a:xfrm>
          <a:custGeom>
            <a:avLst/>
            <a:gdLst/>
            <a:ahLst/>
            <a:cxnLst/>
            <a:rect l="l" t="t" r="r" b="b"/>
            <a:pathLst>
              <a:path w="652780" h="280670">
                <a:moveTo>
                  <a:pt x="0" y="0"/>
                </a:moveTo>
                <a:lnTo>
                  <a:pt x="23265" y="100938"/>
                </a:lnTo>
                <a:lnTo>
                  <a:pt x="634621" y="280622"/>
                </a:lnTo>
                <a:lnTo>
                  <a:pt x="652160" y="220846"/>
                </a:lnTo>
                <a:lnTo>
                  <a:pt x="558738" y="4366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251453" y="10544940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4">
                <a:moveTo>
                  <a:pt x="47377" y="38510"/>
                </a:moveTo>
                <a:lnTo>
                  <a:pt x="38423" y="25651"/>
                </a:lnTo>
                <a:lnTo>
                  <a:pt x="27331" y="14774"/>
                </a:lnTo>
                <a:lnTo>
                  <a:pt x="14417" y="613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3193419" y="6050677"/>
            <a:ext cx="3275329" cy="6722745"/>
          </a:xfrm>
          <a:custGeom>
            <a:avLst/>
            <a:gdLst/>
            <a:ahLst/>
            <a:cxnLst/>
            <a:rect l="l" t="t" r="r" b="b"/>
            <a:pathLst>
              <a:path w="3275330" h="6722745">
                <a:moveTo>
                  <a:pt x="3274761" y="0"/>
                </a:moveTo>
                <a:lnTo>
                  <a:pt x="344692" y="5937450"/>
                </a:lnTo>
                <a:lnTo>
                  <a:pt x="308541" y="6015122"/>
                </a:lnTo>
                <a:lnTo>
                  <a:pt x="0" y="6647596"/>
                </a:lnTo>
                <a:lnTo>
                  <a:pt x="153196" y="6722405"/>
                </a:lnTo>
                <a:lnTo>
                  <a:pt x="470686" y="6084920"/>
                </a:lnTo>
                <a:lnTo>
                  <a:pt x="499321" y="610281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692740" y="12033944"/>
            <a:ext cx="13335" cy="120014"/>
          </a:xfrm>
          <a:custGeom>
            <a:avLst/>
            <a:gdLst/>
            <a:ahLst/>
            <a:cxnLst/>
            <a:rect l="l" t="t" r="r" b="b"/>
            <a:pathLst>
              <a:path w="13334" h="120015">
                <a:moveTo>
                  <a:pt x="13243" y="0"/>
                </a:moveTo>
                <a:lnTo>
                  <a:pt x="5726" y="59775"/>
                </a:lnTo>
                <a:lnTo>
                  <a:pt x="0" y="11955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3705985" y="6430448"/>
            <a:ext cx="2762250" cy="5603875"/>
          </a:xfrm>
          <a:custGeom>
            <a:avLst/>
            <a:gdLst/>
            <a:ahLst/>
            <a:cxnLst/>
            <a:rect l="l" t="t" r="r" b="b"/>
            <a:pathLst>
              <a:path w="2762250" h="5603875">
                <a:moveTo>
                  <a:pt x="0" y="5603495"/>
                </a:moveTo>
                <a:lnTo>
                  <a:pt x="280622" y="5034734"/>
                </a:lnTo>
                <a:lnTo>
                  <a:pt x="276219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270511" y="12447719"/>
            <a:ext cx="3594735" cy="1448435"/>
          </a:xfrm>
          <a:custGeom>
            <a:avLst/>
            <a:gdLst/>
            <a:ahLst/>
            <a:cxnLst/>
            <a:rect l="l" t="t" r="r" b="b"/>
            <a:pathLst>
              <a:path w="3594734" h="1448434">
                <a:moveTo>
                  <a:pt x="2152988" y="594890"/>
                </a:moveTo>
                <a:lnTo>
                  <a:pt x="1947174" y="533325"/>
                </a:lnTo>
                <a:lnTo>
                  <a:pt x="524734" y="119192"/>
                </a:lnTo>
                <a:lnTo>
                  <a:pt x="195433" y="22907"/>
                </a:lnTo>
                <a:lnTo>
                  <a:pt x="120982" y="0"/>
                </a:lnTo>
                <a:lnTo>
                  <a:pt x="0" y="436324"/>
                </a:lnTo>
                <a:lnTo>
                  <a:pt x="71229" y="454221"/>
                </a:lnTo>
                <a:lnTo>
                  <a:pt x="389076" y="553011"/>
                </a:lnTo>
                <a:lnTo>
                  <a:pt x="3339547" y="1412059"/>
                </a:lnTo>
                <a:lnTo>
                  <a:pt x="3465183" y="1447853"/>
                </a:lnTo>
                <a:lnTo>
                  <a:pt x="3594398" y="1016539"/>
                </a:lnTo>
                <a:lnTo>
                  <a:pt x="2683449" y="750950"/>
                </a:lnTo>
                <a:lnTo>
                  <a:pt x="2677007" y="748803"/>
                </a:lnTo>
                <a:lnTo>
                  <a:pt x="2152988" y="59489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647417" y="13000731"/>
            <a:ext cx="2731135" cy="967740"/>
          </a:xfrm>
          <a:custGeom>
            <a:avLst/>
            <a:gdLst/>
            <a:ahLst/>
            <a:cxnLst/>
            <a:rect l="l" t="t" r="r" b="b"/>
            <a:pathLst>
              <a:path w="2731134" h="967740">
                <a:moveTo>
                  <a:pt x="12169" y="0"/>
                </a:moveTo>
                <a:lnTo>
                  <a:pt x="0" y="36867"/>
                </a:lnTo>
                <a:lnTo>
                  <a:pt x="87694" y="196507"/>
                </a:lnTo>
                <a:lnTo>
                  <a:pt x="2730697" y="96750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659587" y="13000731"/>
            <a:ext cx="2950845" cy="967740"/>
          </a:xfrm>
          <a:custGeom>
            <a:avLst/>
            <a:gdLst/>
            <a:ahLst/>
            <a:cxnLst/>
            <a:rect l="l" t="t" r="r" b="b"/>
            <a:pathLst>
              <a:path w="2950844" h="967740">
                <a:moveTo>
                  <a:pt x="2750384" y="967502"/>
                </a:moveTo>
                <a:lnTo>
                  <a:pt x="2950470" y="85904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5284958" y="13087705"/>
            <a:ext cx="414655" cy="180340"/>
          </a:xfrm>
          <a:custGeom>
            <a:avLst/>
            <a:gdLst/>
            <a:ahLst/>
            <a:cxnLst/>
            <a:rect l="l" t="t" r="r" b="b"/>
            <a:pathLst>
              <a:path w="414655" h="180340">
                <a:moveTo>
                  <a:pt x="414372" y="2559"/>
                </a:moveTo>
                <a:lnTo>
                  <a:pt x="366625" y="0"/>
                </a:lnTo>
                <a:lnTo>
                  <a:pt x="319379" y="2342"/>
                </a:lnTo>
                <a:lnTo>
                  <a:pt x="272971" y="9443"/>
                </a:lnTo>
                <a:lnTo>
                  <a:pt x="227739" y="21157"/>
                </a:lnTo>
                <a:lnTo>
                  <a:pt x="184023" y="37338"/>
                </a:lnTo>
                <a:lnTo>
                  <a:pt x="142159" y="57842"/>
                </a:lnTo>
                <a:lnTo>
                  <a:pt x="102487" y="82524"/>
                </a:lnTo>
                <a:lnTo>
                  <a:pt x="65344" y="111238"/>
                </a:lnTo>
                <a:lnTo>
                  <a:pt x="31069" y="143841"/>
                </a:lnTo>
                <a:lnTo>
                  <a:pt x="0" y="18018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5192643" y="13268109"/>
            <a:ext cx="92710" cy="228600"/>
          </a:xfrm>
          <a:custGeom>
            <a:avLst/>
            <a:gdLst/>
            <a:ahLst/>
            <a:cxnLst/>
            <a:rect l="l" t="t" r="r" b="b"/>
            <a:pathLst>
              <a:path w="92709" h="228600">
                <a:moveTo>
                  <a:pt x="92417" y="0"/>
                </a:moveTo>
                <a:lnTo>
                  <a:pt x="64164" y="41212"/>
                </a:lnTo>
                <a:lnTo>
                  <a:pt x="40631" y="85044"/>
                </a:lnTo>
                <a:lnTo>
                  <a:pt x="21983" y="131091"/>
                </a:lnTo>
                <a:lnTo>
                  <a:pt x="8385" y="178946"/>
                </a:lnTo>
                <a:lnTo>
                  <a:pt x="0" y="22820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5192854" y="13496472"/>
            <a:ext cx="158750" cy="252729"/>
          </a:xfrm>
          <a:custGeom>
            <a:avLst/>
            <a:gdLst/>
            <a:ahLst/>
            <a:cxnLst/>
            <a:rect l="l" t="t" r="r" b="b"/>
            <a:pathLst>
              <a:path w="158750" h="252730">
                <a:moveTo>
                  <a:pt x="158207" y="252703"/>
                </a:moveTo>
                <a:lnTo>
                  <a:pt x="131362" y="191853"/>
                </a:lnTo>
                <a:lnTo>
                  <a:pt x="99148" y="133152"/>
                </a:lnTo>
                <a:lnTo>
                  <a:pt x="62638" y="77672"/>
                </a:lnTo>
                <a:lnTo>
                  <a:pt x="21834" y="2505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5351061" y="13090573"/>
            <a:ext cx="348615" cy="716915"/>
          </a:xfrm>
          <a:custGeom>
            <a:avLst/>
            <a:gdLst/>
            <a:ahLst/>
            <a:cxnLst/>
            <a:rect l="l" t="t" r="r" b="b"/>
            <a:pathLst>
              <a:path w="348615" h="716915">
                <a:moveTo>
                  <a:pt x="0" y="658603"/>
                </a:moveTo>
                <a:lnTo>
                  <a:pt x="197938" y="716588"/>
                </a:lnTo>
                <a:lnTo>
                  <a:pt x="167514" y="650728"/>
                </a:lnTo>
                <a:lnTo>
                  <a:pt x="34827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6124204" y="7383633"/>
            <a:ext cx="344170" cy="697865"/>
          </a:xfrm>
          <a:custGeom>
            <a:avLst/>
            <a:gdLst/>
            <a:ahLst/>
            <a:cxnLst/>
            <a:rect l="l" t="t" r="r" b="b"/>
            <a:pathLst>
              <a:path w="344169" h="697865">
                <a:moveTo>
                  <a:pt x="0" y="697260"/>
                </a:moveTo>
                <a:lnTo>
                  <a:pt x="37225" y="620661"/>
                </a:lnTo>
                <a:lnTo>
                  <a:pt x="110244" y="474265"/>
                </a:lnTo>
                <a:lnTo>
                  <a:pt x="34397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3986606" y="6430448"/>
            <a:ext cx="2481580" cy="5221605"/>
          </a:xfrm>
          <a:custGeom>
            <a:avLst/>
            <a:gdLst/>
            <a:ahLst/>
            <a:cxnLst/>
            <a:rect l="l" t="t" r="r" b="b"/>
            <a:pathLst>
              <a:path w="2481580" h="5221605">
                <a:moveTo>
                  <a:pt x="2481573" y="0"/>
                </a:moveTo>
                <a:lnTo>
                  <a:pt x="0" y="5034734"/>
                </a:lnTo>
                <a:lnTo>
                  <a:pt x="378696" y="5221577"/>
                </a:lnTo>
                <a:lnTo>
                  <a:pt x="1128215" y="3700347"/>
                </a:lnTo>
                <a:lnTo>
                  <a:pt x="1218773" y="3514936"/>
                </a:lnTo>
                <a:lnTo>
                  <a:pt x="2137596" y="165044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82816" y="2084383"/>
            <a:ext cx="2516505" cy="8108950"/>
          </a:xfrm>
          <a:custGeom>
            <a:avLst/>
            <a:gdLst/>
            <a:ahLst/>
            <a:cxnLst/>
            <a:rect l="l" t="t" r="r" b="b"/>
            <a:pathLst>
              <a:path w="2516504" h="8108950">
                <a:moveTo>
                  <a:pt x="2515935" y="46531"/>
                </a:moveTo>
                <a:lnTo>
                  <a:pt x="2360591" y="0"/>
                </a:lnTo>
                <a:lnTo>
                  <a:pt x="0" y="8049991"/>
                </a:lnTo>
                <a:lnTo>
                  <a:pt x="202592" y="810869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359787" y="10149792"/>
            <a:ext cx="26034" cy="43180"/>
          </a:xfrm>
          <a:custGeom>
            <a:avLst/>
            <a:gdLst/>
            <a:ahLst/>
            <a:cxnLst/>
            <a:rect l="l" t="t" r="r" b="b"/>
            <a:pathLst>
              <a:path w="26034" h="43179">
                <a:moveTo>
                  <a:pt x="294" y="0"/>
                </a:moveTo>
                <a:lnTo>
                  <a:pt x="0" y="13824"/>
                </a:lnTo>
                <a:lnTo>
                  <a:pt x="4584" y="26414"/>
                </a:lnTo>
                <a:lnTo>
                  <a:pt x="13336" y="36558"/>
                </a:lnTo>
                <a:lnTo>
                  <a:pt x="25546" y="4304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0360352" y="2130915"/>
            <a:ext cx="2338705" cy="8019415"/>
          </a:xfrm>
          <a:custGeom>
            <a:avLst/>
            <a:gdLst/>
            <a:ahLst/>
            <a:cxnLst/>
            <a:rect l="l" t="t" r="r" b="b"/>
            <a:pathLst>
              <a:path w="2338704" h="8019415">
                <a:moveTo>
                  <a:pt x="0" y="8019209"/>
                </a:moveTo>
                <a:lnTo>
                  <a:pt x="233839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107425" y="3591654"/>
            <a:ext cx="847090" cy="1673225"/>
          </a:xfrm>
          <a:custGeom>
            <a:avLst/>
            <a:gdLst/>
            <a:ahLst/>
            <a:cxnLst/>
            <a:rect l="l" t="t" r="r" b="b"/>
            <a:pathLst>
              <a:path w="847090" h="1673225">
                <a:moveTo>
                  <a:pt x="846877" y="228363"/>
                </a:moveTo>
                <a:lnTo>
                  <a:pt x="799988" y="95926"/>
                </a:lnTo>
                <a:lnTo>
                  <a:pt x="766699" y="0"/>
                </a:lnTo>
                <a:lnTo>
                  <a:pt x="0" y="1672995"/>
                </a:lnTo>
                <a:lnTo>
                  <a:pt x="229437" y="1586732"/>
                </a:lnTo>
                <a:lnTo>
                  <a:pt x="846877" y="22836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5014" y="7957058"/>
            <a:ext cx="105410" cy="57150"/>
          </a:xfrm>
          <a:custGeom>
            <a:avLst/>
            <a:gdLst/>
            <a:ahLst/>
            <a:cxnLst/>
            <a:rect l="l" t="t" r="r" b="b"/>
            <a:pathLst>
              <a:path w="105409" h="57150">
                <a:moveTo>
                  <a:pt x="0" y="53303"/>
                </a:moveTo>
                <a:lnTo>
                  <a:pt x="32672" y="56529"/>
                </a:lnTo>
                <a:lnTo>
                  <a:pt x="63164" y="47655"/>
                </a:lnTo>
                <a:lnTo>
                  <a:pt x="88325" y="28278"/>
                </a:lnTo>
                <a:lnTo>
                  <a:pt x="10500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1172" y="7979240"/>
            <a:ext cx="124460" cy="38100"/>
          </a:xfrm>
          <a:custGeom>
            <a:avLst/>
            <a:gdLst/>
            <a:ahLst/>
            <a:cxnLst/>
            <a:rect l="l" t="t" r="r" b="b"/>
            <a:pathLst>
              <a:path w="124459" h="38100">
                <a:moveTo>
                  <a:pt x="124203" y="31498"/>
                </a:moveTo>
                <a:lnTo>
                  <a:pt x="11453" y="0"/>
                </a:lnTo>
                <a:lnTo>
                  <a:pt x="0" y="3758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21172" y="7957405"/>
            <a:ext cx="229235" cy="786765"/>
          </a:xfrm>
          <a:custGeom>
            <a:avLst/>
            <a:gdLst/>
            <a:ahLst/>
            <a:cxnLst/>
            <a:rect l="l" t="t" r="r" b="b"/>
            <a:pathLst>
              <a:path w="229234" h="786765">
                <a:moveTo>
                  <a:pt x="0" y="786386"/>
                </a:moveTo>
                <a:lnTo>
                  <a:pt x="2290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837765" y="11757975"/>
            <a:ext cx="4397375" cy="1811655"/>
          </a:xfrm>
          <a:custGeom>
            <a:avLst/>
            <a:gdLst/>
            <a:ahLst/>
            <a:cxnLst/>
            <a:rect l="l" t="t" r="r" b="b"/>
            <a:pathLst>
              <a:path w="4397375" h="1811655">
                <a:moveTo>
                  <a:pt x="3508851" y="1015107"/>
                </a:moveTo>
                <a:lnTo>
                  <a:pt x="3355654" y="940299"/>
                </a:lnTo>
                <a:lnTo>
                  <a:pt x="2093570" y="571624"/>
                </a:lnTo>
                <a:lnTo>
                  <a:pt x="2076389" y="581288"/>
                </a:lnTo>
                <a:lnTo>
                  <a:pt x="218341" y="34003"/>
                </a:lnTo>
                <a:lnTo>
                  <a:pt x="51900" y="0"/>
                </a:lnTo>
                <a:lnTo>
                  <a:pt x="0" y="179326"/>
                </a:lnTo>
                <a:lnTo>
                  <a:pt x="137805" y="221204"/>
                </a:lnTo>
                <a:lnTo>
                  <a:pt x="726253" y="393730"/>
                </a:lnTo>
                <a:lnTo>
                  <a:pt x="628178" y="712651"/>
                </a:lnTo>
                <a:lnTo>
                  <a:pt x="957480" y="808936"/>
                </a:lnTo>
                <a:lnTo>
                  <a:pt x="1051975" y="488941"/>
                </a:lnTo>
                <a:lnTo>
                  <a:pt x="1122488" y="508985"/>
                </a:lnTo>
                <a:lnTo>
                  <a:pt x="2467614" y="924549"/>
                </a:lnTo>
                <a:lnTo>
                  <a:pt x="2379919" y="1223069"/>
                </a:lnTo>
                <a:lnTo>
                  <a:pt x="2585733" y="1284634"/>
                </a:lnTo>
                <a:lnTo>
                  <a:pt x="2675217" y="985399"/>
                </a:lnTo>
                <a:lnTo>
                  <a:pt x="2853827" y="1037657"/>
                </a:lnTo>
                <a:lnTo>
                  <a:pt x="3190288" y="1289645"/>
                </a:lnTo>
                <a:lnTo>
                  <a:pt x="3116195" y="1440694"/>
                </a:lnTo>
                <a:lnTo>
                  <a:pt x="4027143" y="1706283"/>
                </a:lnTo>
                <a:lnTo>
                  <a:pt x="4397249" y="181151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4234904" y="13426152"/>
            <a:ext cx="139700" cy="143510"/>
          </a:xfrm>
          <a:custGeom>
            <a:avLst/>
            <a:gdLst/>
            <a:ahLst/>
            <a:cxnLst/>
            <a:rect l="l" t="t" r="r" b="b"/>
            <a:pathLst>
              <a:path w="139700" h="143509">
                <a:moveTo>
                  <a:pt x="139457" y="0"/>
                </a:moveTo>
                <a:lnTo>
                  <a:pt x="99764" y="30871"/>
                </a:lnTo>
                <a:lnTo>
                  <a:pt x="63143" y="65177"/>
                </a:lnTo>
                <a:lnTo>
                  <a:pt x="29814" y="102690"/>
                </a:lnTo>
                <a:lnTo>
                  <a:pt x="0" y="14318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3246752" y="12773083"/>
            <a:ext cx="1128395" cy="653415"/>
          </a:xfrm>
          <a:custGeom>
            <a:avLst/>
            <a:gdLst/>
            <a:ahLst/>
            <a:cxnLst/>
            <a:rect l="l" t="t" r="r" b="b"/>
            <a:pathLst>
              <a:path w="1128394" h="653415">
                <a:moveTo>
                  <a:pt x="1127857" y="653234"/>
                </a:moveTo>
                <a:lnTo>
                  <a:pt x="849025" y="576993"/>
                </a:lnTo>
                <a:lnTo>
                  <a:pt x="36509" y="342545"/>
                </a:lnTo>
                <a:lnTo>
                  <a:pt x="0" y="200086"/>
                </a:lnTo>
                <a:lnTo>
                  <a:pt x="9986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965891" y="2536815"/>
            <a:ext cx="6684645" cy="6014085"/>
          </a:xfrm>
          <a:custGeom>
            <a:avLst/>
            <a:gdLst/>
            <a:ahLst/>
            <a:cxnLst/>
            <a:rect l="l" t="t" r="r" b="b"/>
            <a:pathLst>
              <a:path w="6684645" h="6014084">
                <a:moveTo>
                  <a:pt x="2756826" y="741286"/>
                </a:moveTo>
                <a:lnTo>
                  <a:pt x="2891053" y="443841"/>
                </a:lnTo>
                <a:lnTo>
                  <a:pt x="2976599" y="387287"/>
                </a:lnTo>
                <a:lnTo>
                  <a:pt x="3050334" y="350061"/>
                </a:lnTo>
                <a:lnTo>
                  <a:pt x="3217849" y="296729"/>
                </a:lnTo>
                <a:lnTo>
                  <a:pt x="3424020" y="287423"/>
                </a:lnTo>
                <a:lnTo>
                  <a:pt x="3560036" y="311046"/>
                </a:lnTo>
                <a:lnTo>
                  <a:pt x="5038314" y="744149"/>
                </a:lnTo>
                <a:lnTo>
                  <a:pt x="5702644" y="948889"/>
                </a:lnTo>
                <a:lnTo>
                  <a:pt x="6339413" y="1124636"/>
                </a:lnTo>
                <a:lnTo>
                  <a:pt x="6386660" y="1124636"/>
                </a:lnTo>
                <a:lnTo>
                  <a:pt x="6684464" y="1055196"/>
                </a:lnTo>
                <a:lnTo>
                  <a:pt x="4746595" y="477845"/>
                </a:lnTo>
                <a:lnTo>
                  <a:pt x="3103309" y="0"/>
                </a:lnTo>
                <a:lnTo>
                  <a:pt x="2936153" y="8590"/>
                </a:lnTo>
                <a:lnTo>
                  <a:pt x="2844163" y="35435"/>
                </a:lnTo>
                <a:lnTo>
                  <a:pt x="2727476" y="102369"/>
                </a:lnTo>
                <a:lnTo>
                  <a:pt x="2648730" y="168230"/>
                </a:lnTo>
                <a:lnTo>
                  <a:pt x="2615799" y="214046"/>
                </a:lnTo>
                <a:lnTo>
                  <a:pt x="2571773" y="286707"/>
                </a:lnTo>
                <a:lnTo>
                  <a:pt x="2073884" y="1403469"/>
                </a:lnTo>
                <a:lnTo>
                  <a:pt x="1384498" y="2917898"/>
                </a:lnTo>
                <a:lnTo>
                  <a:pt x="1316132" y="3077895"/>
                </a:lnTo>
                <a:lnTo>
                  <a:pt x="724105" y="4362887"/>
                </a:lnTo>
                <a:lnTo>
                  <a:pt x="13959" y="5933871"/>
                </a:lnTo>
                <a:lnTo>
                  <a:pt x="0" y="5964295"/>
                </a:lnTo>
                <a:lnTo>
                  <a:pt x="108096" y="601369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073682" y="8533962"/>
            <a:ext cx="46355" cy="19685"/>
          </a:xfrm>
          <a:custGeom>
            <a:avLst/>
            <a:gdLst/>
            <a:ahLst/>
            <a:cxnLst/>
            <a:rect l="l" t="t" r="r" b="b"/>
            <a:pathLst>
              <a:path w="46354" h="19684">
                <a:moveTo>
                  <a:pt x="0" y="16346"/>
                </a:moveTo>
                <a:lnTo>
                  <a:pt x="13294" y="19395"/>
                </a:lnTo>
                <a:lnTo>
                  <a:pt x="26333" y="17364"/>
                </a:lnTo>
                <a:lnTo>
                  <a:pt x="37745" y="10736"/>
                </a:lnTo>
                <a:lnTo>
                  <a:pt x="4615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20162" y="3278101"/>
            <a:ext cx="2602865" cy="5256530"/>
          </a:xfrm>
          <a:custGeom>
            <a:avLst/>
            <a:gdLst/>
            <a:ahLst/>
            <a:cxnLst/>
            <a:rect l="l" t="t" r="r" b="b"/>
            <a:pathLst>
              <a:path w="2602865" h="5256530">
                <a:moveTo>
                  <a:pt x="0" y="5255939"/>
                </a:moveTo>
                <a:lnTo>
                  <a:pt x="2365244" y="105949"/>
                </a:lnTo>
                <a:lnTo>
                  <a:pt x="260255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4308875" y="12869042"/>
            <a:ext cx="164465" cy="197485"/>
          </a:xfrm>
          <a:custGeom>
            <a:avLst/>
            <a:gdLst/>
            <a:ahLst/>
            <a:cxnLst/>
            <a:rect l="l" t="t" r="r" b="b"/>
            <a:pathLst>
              <a:path w="164465" h="197484">
                <a:moveTo>
                  <a:pt x="164323" y="197299"/>
                </a:moveTo>
                <a:lnTo>
                  <a:pt x="139370" y="151724"/>
                </a:lnTo>
                <a:lnTo>
                  <a:pt x="110227" y="108927"/>
                </a:lnTo>
                <a:lnTo>
                  <a:pt x="77129" y="69187"/>
                </a:lnTo>
                <a:lnTo>
                  <a:pt x="40309" y="3278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4095778" y="12869367"/>
            <a:ext cx="279400" cy="557530"/>
          </a:xfrm>
          <a:custGeom>
            <a:avLst/>
            <a:gdLst/>
            <a:ahLst/>
            <a:cxnLst/>
            <a:rect l="l" t="t" r="r" b="b"/>
            <a:pathLst>
              <a:path w="279400" h="557530">
                <a:moveTo>
                  <a:pt x="212972" y="0"/>
                </a:moveTo>
                <a:lnTo>
                  <a:pt x="77314" y="443483"/>
                </a:lnTo>
                <a:lnTo>
                  <a:pt x="0" y="480708"/>
                </a:lnTo>
                <a:lnTo>
                  <a:pt x="278832" y="55694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374347" y="13361237"/>
            <a:ext cx="123189" cy="65405"/>
          </a:xfrm>
          <a:custGeom>
            <a:avLst/>
            <a:gdLst/>
            <a:ahLst/>
            <a:cxnLst/>
            <a:rect l="l" t="t" r="r" b="b"/>
            <a:pathLst>
              <a:path w="123190" h="65405">
                <a:moveTo>
                  <a:pt x="122744" y="0"/>
                </a:moveTo>
                <a:lnTo>
                  <a:pt x="90536" y="13310"/>
                </a:lnTo>
                <a:lnTo>
                  <a:pt x="59279" y="28643"/>
                </a:lnTo>
                <a:lnTo>
                  <a:pt x="29069" y="45946"/>
                </a:lnTo>
                <a:lnTo>
                  <a:pt x="0" y="651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472831" y="13066380"/>
            <a:ext cx="36830" cy="295275"/>
          </a:xfrm>
          <a:custGeom>
            <a:avLst/>
            <a:gdLst/>
            <a:ahLst/>
            <a:cxnLst/>
            <a:rect l="l" t="t" r="r" b="b"/>
            <a:pathLst>
              <a:path w="36830" h="295275">
                <a:moveTo>
                  <a:pt x="24265" y="294836"/>
                </a:moveTo>
                <a:lnTo>
                  <a:pt x="33024" y="245308"/>
                </a:lnTo>
                <a:lnTo>
                  <a:pt x="36618" y="195407"/>
                </a:lnTo>
                <a:lnTo>
                  <a:pt x="35080" y="145529"/>
                </a:lnTo>
                <a:lnTo>
                  <a:pt x="28443" y="96070"/>
                </a:lnTo>
                <a:lnTo>
                  <a:pt x="16738" y="4742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43825" y="10524168"/>
            <a:ext cx="1145540" cy="394970"/>
          </a:xfrm>
          <a:custGeom>
            <a:avLst/>
            <a:gdLst/>
            <a:ahLst/>
            <a:cxnLst/>
            <a:rect l="l" t="t" r="r" b="b"/>
            <a:pathLst>
              <a:path w="1145540" h="394970">
                <a:moveTo>
                  <a:pt x="36509" y="0"/>
                </a:moveTo>
                <a:lnTo>
                  <a:pt x="24697" y="41878"/>
                </a:lnTo>
                <a:lnTo>
                  <a:pt x="12169" y="37941"/>
                </a:lnTo>
                <a:lnTo>
                  <a:pt x="0" y="77314"/>
                </a:lnTo>
                <a:lnTo>
                  <a:pt x="1120699" y="394446"/>
                </a:lnTo>
                <a:lnTo>
                  <a:pt x="1128931" y="367600"/>
                </a:lnTo>
                <a:lnTo>
                  <a:pt x="1145038" y="313552"/>
                </a:lnTo>
                <a:lnTo>
                  <a:pt x="3650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6161429" y="7857899"/>
            <a:ext cx="307340" cy="237490"/>
          </a:xfrm>
          <a:custGeom>
            <a:avLst/>
            <a:gdLst/>
            <a:ahLst/>
            <a:cxnLst/>
            <a:rect l="l" t="t" r="r" b="b"/>
            <a:pathLst>
              <a:path w="307340" h="237490">
                <a:moveTo>
                  <a:pt x="306751" y="68723"/>
                </a:moveTo>
                <a:lnTo>
                  <a:pt x="225857" y="45099"/>
                </a:lnTo>
                <a:lnTo>
                  <a:pt x="73019" y="0"/>
                </a:lnTo>
                <a:lnTo>
                  <a:pt x="0" y="146396"/>
                </a:lnTo>
                <a:lnTo>
                  <a:pt x="306751" y="23695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500574" y="713844"/>
            <a:ext cx="1078865" cy="631825"/>
          </a:xfrm>
          <a:custGeom>
            <a:avLst/>
            <a:gdLst/>
            <a:ahLst/>
            <a:cxnLst/>
            <a:rect l="l" t="t" r="r" b="b"/>
            <a:pathLst>
              <a:path w="1078864" h="631825">
                <a:moveTo>
                  <a:pt x="75882" y="0"/>
                </a:moveTo>
                <a:lnTo>
                  <a:pt x="100580" y="30424"/>
                </a:lnTo>
                <a:lnTo>
                  <a:pt x="0" y="366884"/>
                </a:lnTo>
                <a:lnTo>
                  <a:pt x="837571" y="612429"/>
                </a:lnTo>
                <a:lnTo>
                  <a:pt x="903073" y="631757"/>
                </a:lnTo>
                <a:lnTo>
                  <a:pt x="989336" y="349346"/>
                </a:lnTo>
                <a:lnTo>
                  <a:pt x="1009380" y="307825"/>
                </a:lnTo>
                <a:lnTo>
                  <a:pt x="1044100" y="284201"/>
                </a:lnTo>
                <a:lnTo>
                  <a:pt x="1078820" y="278116"/>
                </a:lnTo>
                <a:lnTo>
                  <a:pt x="7588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21172" y="7687521"/>
            <a:ext cx="116205" cy="34925"/>
          </a:xfrm>
          <a:custGeom>
            <a:avLst/>
            <a:gdLst/>
            <a:ahLst/>
            <a:cxnLst/>
            <a:rect l="l" t="t" r="r" b="b"/>
            <a:pathLst>
              <a:path w="116204" h="34925">
                <a:moveTo>
                  <a:pt x="115613" y="3471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21172" y="7722241"/>
            <a:ext cx="116205" cy="97790"/>
          </a:xfrm>
          <a:custGeom>
            <a:avLst/>
            <a:gdLst/>
            <a:ahLst/>
            <a:cxnLst/>
            <a:rect l="l" t="t" r="r" b="b"/>
            <a:pathLst>
              <a:path w="116204" h="97790">
                <a:moveTo>
                  <a:pt x="0" y="70871"/>
                </a:moveTo>
                <a:lnTo>
                  <a:pt x="86978" y="97358"/>
                </a:lnTo>
                <a:lnTo>
                  <a:pt x="11561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272951" y="13834512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1608" y="0"/>
                </a:moveTo>
                <a:lnTo>
                  <a:pt x="0" y="9193"/>
                </a:lnTo>
                <a:lnTo>
                  <a:pt x="1063" y="18280"/>
                </a:lnTo>
                <a:lnTo>
                  <a:pt x="4650" y="26696"/>
                </a:lnTo>
                <a:lnTo>
                  <a:pt x="10609" y="3387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826237" y="13605285"/>
            <a:ext cx="481330" cy="363220"/>
          </a:xfrm>
          <a:custGeom>
            <a:avLst/>
            <a:gdLst/>
            <a:ahLst/>
            <a:cxnLst/>
            <a:rect l="l" t="t" r="r" b="b"/>
            <a:pathLst>
              <a:path w="481329" h="363219">
                <a:moveTo>
                  <a:pt x="448494" y="229437"/>
                </a:moveTo>
                <a:lnTo>
                  <a:pt x="473192" y="144606"/>
                </a:lnTo>
                <a:lnTo>
                  <a:pt x="481066" y="113465"/>
                </a:lnTo>
                <a:lnTo>
                  <a:pt x="106307" y="0"/>
                </a:lnTo>
                <a:lnTo>
                  <a:pt x="0" y="36294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254328" y="13868368"/>
            <a:ext cx="29845" cy="100330"/>
          </a:xfrm>
          <a:custGeom>
            <a:avLst/>
            <a:gdLst/>
            <a:ahLst/>
            <a:cxnLst/>
            <a:rect l="l" t="t" r="r" b="b"/>
            <a:pathLst>
              <a:path w="29845" h="100330">
                <a:moveTo>
                  <a:pt x="0" y="99864"/>
                </a:moveTo>
                <a:lnTo>
                  <a:pt x="2935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740884" y="9380561"/>
            <a:ext cx="2829560" cy="993140"/>
          </a:xfrm>
          <a:custGeom>
            <a:avLst/>
            <a:gdLst/>
            <a:ahLst/>
            <a:cxnLst/>
            <a:rect l="l" t="t" r="r" b="b"/>
            <a:pathLst>
              <a:path w="2829560" h="993140">
                <a:moveTo>
                  <a:pt x="54764" y="0"/>
                </a:moveTo>
                <a:lnTo>
                  <a:pt x="0" y="186484"/>
                </a:lnTo>
                <a:lnTo>
                  <a:pt x="915601" y="454937"/>
                </a:lnTo>
                <a:lnTo>
                  <a:pt x="819674" y="782091"/>
                </a:lnTo>
                <a:lnTo>
                  <a:pt x="868353" y="796408"/>
                </a:lnTo>
                <a:lnTo>
                  <a:pt x="964280" y="469970"/>
                </a:lnTo>
                <a:lnTo>
                  <a:pt x="975376" y="473549"/>
                </a:lnTo>
                <a:lnTo>
                  <a:pt x="2664121" y="968576"/>
                </a:lnTo>
                <a:lnTo>
                  <a:pt x="2741435" y="992915"/>
                </a:lnTo>
                <a:lnTo>
                  <a:pt x="2829130" y="806072"/>
                </a:lnTo>
                <a:lnTo>
                  <a:pt x="2494101" y="707640"/>
                </a:lnTo>
                <a:lnTo>
                  <a:pt x="1202308" y="328227"/>
                </a:lnTo>
                <a:lnTo>
                  <a:pt x="5476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97340" y="254612"/>
            <a:ext cx="591185" cy="173355"/>
          </a:xfrm>
          <a:custGeom>
            <a:avLst/>
            <a:gdLst/>
            <a:ahLst/>
            <a:cxnLst/>
            <a:rect l="l" t="t" r="r" b="b"/>
            <a:pathLst>
              <a:path w="591185" h="173354">
                <a:moveTo>
                  <a:pt x="590595" y="172883"/>
                </a:moveTo>
                <a:lnTo>
                  <a:pt x="346124" y="101296"/>
                </a:lnTo>
                <a:lnTo>
                  <a:pt x="102011" y="2970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811829" y="254612"/>
            <a:ext cx="5257800" cy="2496820"/>
          </a:xfrm>
          <a:custGeom>
            <a:avLst/>
            <a:gdLst/>
            <a:ahLst/>
            <a:cxnLst/>
            <a:rect l="l" t="t" r="r" b="b"/>
            <a:pathLst>
              <a:path w="5257800" h="2496820">
                <a:moveTo>
                  <a:pt x="1018687" y="0"/>
                </a:moveTo>
                <a:lnTo>
                  <a:pt x="901642" y="405184"/>
                </a:lnTo>
                <a:lnTo>
                  <a:pt x="849025" y="501469"/>
                </a:lnTo>
                <a:lnTo>
                  <a:pt x="790681" y="563392"/>
                </a:lnTo>
                <a:lnTo>
                  <a:pt x="682584" y="659676"/>
                </a:lnTo>
                <a:lnTo>
                  <a:pt x="633547" y="686522"/>
                </a:lnTo>
                <a:lnTo>
                  <a:pt x="498247" y="757751"/>
                </a:lnTo>
                <a:lnTo>
                  <a:pt x="410195" y="782091"/>
                </a:lnTo>
                <a:lnTo>
                  <a:pt x="335028" y="793187"/>
                </a:lnTo>
                <a:lnTo>
                  <a:pt x="184337" y="785670"/>
                </a:lnTo>
                <a:lnTo>
                  <a:pt x="0" y="730548"/>
                </a:lnTo>
                <a:lnTo>
                  <a:pt x="65144" y="799272"/>
                </a:lnTo>
                <a:lnTo>
                  <a:pt x="157492" y="919896"/>
                </a:lnTo>
                <a:lnTo>
                  <a:pt x="257356" y="1080610"/>
                </a:lnTo>
                <a:lnTo>
                  <a:pt x="323932" y="1244903"/>
                </a:lnTo>
                <a:lnTo>
                  <a:pt x="332523" y="1301457"/>
                </a:lnTo>
                <a:lnTo>
                  <a:pt x="363663" y="1221995"/>
                </a:lnTo>
                <a:lnTo>
                  <a:pt x="412700" y="1150049"/>
                </a:lnTo>
                <a:lnTo>
                  <a:pt x="493952" y="1064503"/>
                </a:lnTo>
                <a:lnTo>
                  <a:pt x="578425" y="1001148"/>
                </a:lnTo>
                <a:lnTo>
                  <a:pt x="1147544" y="667551"/>
                </a:lnTo>
                <a:lnTo>
                  <a:pt x="1240607" y="613145"/>
                </a:lnTo>
                <a:lnTo>
                  <a:pt x="1516934" y="466749"/>
                </a:lnTo>
                <a:lnTo>
                  <a:pt x="1609282" y="448136"/>
                </a:lnTo>
                <a:lnTo>
                  <a:pt x="1681227" y="447420"/>
                </a:lnTo>
                <a:lnTo>
                  <a:pt x="1764626" y="459232"/>
                </a:lnTo>
                <a:lnTo>
                  <a:pt x="2767564" y="737349"/>
                </a:lnTo>
                <a:lnTo>
                  <a:pt x="3042460" y="822538"/>
                </a:lnTo>
                <a:lnTo>
                  <a:pt x="4229735" y="1174747"/>
                </a:lnTo>
                <a:lnTo>
                  <a:pt x="4276983" y="1203382"/>
                </a:lnTo>
                <a:lnTo>
                  <a:pt x="4649237" y="1885967"/>
                </a:lnTo>
                <a:lnTo>
                  <a:pt x="4789190" y="2142607"/>
                </a:lnTo>
                <a:lnTo>
                  <a:pt x="4807803" y="2218132"/>
                </a:lnTo>
                <a:lnTo>
                  <a:pt x="4817109" y="2306900"/>
                </a:lnTo>
                <a:lnTo>
                  <a:pt x="4811382" y="2365244"/>
                </a:lnTo>
                <a:lnTo>
                  <a:pt x="4769861" y="2496249"/>
                </a:lnTo>
                <a:lnTo>
                  <a:pt x="4802791" y="2450433"/>
                </a:lnTo>
                <a:lnTo>
                  <a:pt x="4881537" y="2384572"/>
                </a:lnTo>
                <a:lnTo>
                  <a:pt x="4998225" y="2317638"/>
                </a:lnTo>
                <a:lnTo>
                  <a:pt x="5090214" y="2290793"/>
                </a:lnTo>
                <a:lnTo>
                  <a:pt x="5257371" y="2282203"/>
                </a:lnTo>
                <a:lnTo>
                  <a:pt x="5146768" y="2244261"/>
                </a:lnTo>
                <a:lnTo>
                  <a:pt x="5109543" y="2211331"/>
                </a:lnTo>
                <a:lnTo>
                  <a:pt x="5078403" y="2168021"/>
                </a:lnTo>
                <a:lnTo>
                  <a:pt x="4886549" y="1843372"/>
                </a:lnTo>
                <a:lnTo>
                  <a:pt x="4837511" y="1757110"/>
                </a:lnTo>
                <a:lnTo>
                  <a:pt x="4803507" y="1674426"/>
                </a:lnTo>
                <a:lnTo>
                  <a:pt x="4797780" y="1567045"/>
                </a:lnTo>
                <a:lnTo>
                  <a:pt x="4811382" y="1466107"/>
                </a:lnTo>
                <a:lnTo>
                  <a:pt x="4838943" y="1356221"/>
                </a:lnTo>
                <a:lnTo>
                  <a:pt x="5036166" y="747729"/>
                </a:lnTo>
                <a:lnTo>
                  <a:pt x="4785610" y="673994"/>
                </a:lnTo>
                <a:lnTo>
                  <a:pt x="4541140" y="602407"/>
                </a:lnTo>
                <a:lnTo>
                  <a:pt x="4297027" y="530819"/>
                </a:lnTo>
                <a:lnTo>
                  <a:pt x="4052914" y="459232"/>
                </a:lnTo>
                <a:lnTo>
                  <a:pt x="3808802" y="387645"/>
                </a:lnTo>
                <a:lnTo>
                  <a:pt x="3564331" y="316057"/>
                </a:lnTo>
                <a:lnTo>
                  <a:pt x="3320218" y="244470"/>
                </a:lnTo>
                <a:lnTo>
                  <a:pt x="3076106" y="17288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109782" y="9423871"/>
            <a:ext cx="341630" cy="320040"/>
          </a:xfrm>
          <a:custGeom>
            <a:avLst/>
            <a:gdLst/>
            <a:ahLst/>
            <a:cxnLst/>
            <a:rect l="l" t="t" r="r" b="b"/>
            <a:pathLst>
              <a:path w="341629" h="320040">
                <a:moveTo>
                  <a:pt x="341471" y="78030"/>
                </a:moveTo>
                <a:lnTo>
                  <a:pt x="99148" y="0"/>
                </a:lnTo>
                <a:lnTo>
                  <a:pt x="75166" y="53690"/>
                </a:lnTo>
                <a:lnTo>
                  <a:pt x="0" y="217267"/>
                </a:lnTo>
                <a:lnTo>
                  <a:pt x="109528" y="267378"/>
                </a:lnTo>
                <a:lnTo>
                  <a:pt x="225142" y="319637"/>
                </a:lnTo>
                <a:lnTo>
                  <a:pt x="341471" y="7803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456324" y="1791591"/>
            <a:ext cx="1265555" cy="4354830"/>
          </a:xfrm>
          <a:custGeom>
            <a:avLst/>
            <a:gdLst/>
            <a:ahLst/>
            <a:cxnLst/>
            <a:rect l="l" t="t" r="r" b="b"/>
            <a:pathLst>
              <a:path w="1265555" h="4354830">
                <a:moveTo>
                  <a:pt x="1264947" y="0"/>
                </a:moveTo>
                <a:lnTo>
                  <a:pt x="0" y="435465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456314" y="6104907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36073" y="0"/>
                </a:moveTo>
                <a:lnTo>
                  <a:pt x="24228" y="7530"/>
                </a:lnTo>
                <a:lnTo>
                  <a:pt x="14102" y="17072"/>
                </a:lnTo>
                <a:lnTo>
                  <a:pt x="5943" y="28342"/>
                </a:lnTo>
                <a:lnTo>
                  <a:pt x="0" y="4105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492476" y="1791591"/>
            <a:ext cx="1343025" cy="4313555"/>
          </a:xfrm>
          <a:custGeom>
            <a:avLst/>
            <a:gdLst/>
            <a:ahLst/>
            <a:cxnLst/>
            <a:rect l="l" t="t" r="r" b="b"/>
            <a:pathLst>
              <a:path w="1343025" h="4313555">
                <a:moveTo>
                  <a:pt x="0" y="4313492"/>
                </a:moveTo>
                <a:lnTo>
                  <a:pt x="186126" y="4211838"/>
                </a:lnTo>
                <a:lnTo>
                  <a:pt x="1342977" y="224426"/>
                </a:lnTo>
                <a:lnTo>
                  <a:pt x="1243113" y="47605"/>
                </a:lnTo>
                <a:lnTo>
                  <a:pt x="122879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715351" y="11196731"/>
            <a:ext cx="505459" cy="595630"/>
          </a:xfrm>
          <a:custGeom>
            <a:avLst/>
            <a:gdLst/>
            <a:ahLst/>
            <a:cxnLst/>
            <a:rect l="l" t="t" r="r" b="b"/>
            <a:pathLst>
              <a:path w="505459" h="595629">
                <a:moveTo>
                  <a:pt x="30782" y="414848"/>
                </a:moveTo>
                <a:lnTo>
                  <a:pt x="0" y="527598"/>
                </a:lnTo>
                <a:lnTo>
                  <a:pt x="174315" y="561244"/>
                </a:lnTo>
                <a:lnTo>
                  <a:pt x="340755" y="595248"/>
                </a:lnTo>
                <a:lnTo>
                  <a:pt x="505048" y="37941"/>
                </a:lnTo>
                <a:lnTo>
                  <a:pt x="37905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046703" y="11195104"/>
            <a:ext cx="48260" cy="26034"/>
          </a:xfrm>
          <a:custGeom>
            <a:avLst/>
            <a:gdLst/>
            <a:ahLst/>
            <a:cxnLst/>
            <a:rect l="l" t="t" r="r" b="b"/>
            <a:pathLst>
              <a:path w="48259" h="26034">
                <a:moveTo>
                  <a:pt x="47695" y="1524"/>
                </a:moveTo>
                <a:lnTo>
                  <a:pt x="32798" y="0"/>
                </a:lnTo>
                <a:lnTo>
                  <a:pt x="18904" y="4058"/>
                </a:lnTo>
                <a:lnTo>
                  <a:pt x="7482" y="12949"/>
                </a:lnTo>
                <a:lnTo>
                  <a:pt x="0" y="2592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791949" y="11221429"/>
            <a:ext cx="255270" cy="406400"/>
          </a:xfrm>
          <a:custGeom>
            <a:avLst/>
            <a:gdLst/>
            <a:ahLst/>
            <a:cxnLst/>
            <a:rect l="l" t="t" r="r" b="b"/>
            <a:pathLst>
              <a:path w="255270" h="406400">
                <a:moveTo>
                  <a:pt x="254850" y="0"/>
                </a:moveTo>
                <a:lnTo>
                  <a:pt x="153912" y="343261"/>
                </a:lnTo>
                <a:lnTo>
                  <a:pt x="135299" y="406257"/>
                </a:lnTo>
                <a:lnTo>
                  <a:pt x="0" y="3661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745881" y="11585981"/>
            <a:ext cx="46355" cy="25400"/>
          </a:xfrm>
          <a:custGeom>
            <a:avLst/>
            <a:gdLst/>
            <a:ahLst/>
            <a:cxnLst/>
            <a:rect l="l" t="t" r="r" b="b"/>
            <a:pathLst>
              <a:path w="46354" h="25400">
                <a:moveTo>
                  <a:pt x="45847" y="1403"/>
                </a:moveTo>
                <a:lnTo>
                  <a:pt x="31475" y="0"/>
                </a:lnTo>
                <a:lnTo>
                  <a:pt x="18099" y="3983"/>
                </a:lnTo>
                <a:lnTo>
                  <a:pt x="7135" y="12619"/>
                </a:lnTo>
                <a:lnTo>
                  <a:pt x="0" y="2517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853959" y="1077163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41925" y="63653"/>
                </a:moveTo>
                <a:lnTo>
                  <a:pt x="40366" y="42930"/>
                </a:lnTo>
                <a:lnTo>
                  <a:pt x="32205" y="24421"/>
                </a:lnTo>
                <a:lnTo>
                  <a:pt x="18423" y="9614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17385" y="991961"/>
            <a:ext cx="579120" cy="549275"/>
          </a:xfrm>
          <a:custGeom>
            <a:avLst/>
            <a:gdLst/>
            <a:ahLst/>
            <a:cxnLst/>
            <a:rect l="l" t="t" r="r" b="b"/>
            <a:pathLst>
              <a:path w="579120" h="549275">
                <a:moveTo>
                  <a:pt x="536904" y="85188"/>
                </a:moveTo>
                <a:lnTo>
                  <a:pt x="523303" y="120982"/>
                </a:lnTo>
                <a:lnTo>
                  <a:pt x="250913" y="36509"/>
                </a:lnTo>
                <a:lnTo>
                  <a:pt x="262009" y="0"/>
                </a:lnTo>
                <a:lnTo>
                  <a:pt x="227289" y="6084"/>
                </a:lnTo>
                <a:lnTo>
                  <a:pt x="192569" y="29708"/>
                </a:lnTo>
                <a:lnTo>
                  <a:pt x="172525" y="71229"/>
                </a:lnTo>
                <a:lnTo>
                  <a:pt x="86262" y="353641"/>
                </a:lnTo>
                <a:lnTo>
                  <a:pt x="20760" y="334312"/>
                </a:lnTo>
                <a:lnTo>
                  <a:pt x="0" y="405184"/>
                </a:lnTo>
                <a:lnTo>
                  <a:pt x="478561" y="548716"/>
                </a:lnTo>
                <a:lnTo>
                  <a:pt x="489299" y="466749"/>
                </a:lnTo>
                <a:lnTo>
                  <a:pt x="578783" y="14890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46133" y="11516368"/>
            <a:ext cx="200025" cy="95250"/>
          </a:xfrm>
          <a:custGeom>
            <a:avLst/>
            <a:gdLst/>
            <a:ahLst/>
            <a:cxnLst/>
            <a:rect l="l" t="t" r="r" b="b"/>
            <a:pathLst>
              <a:path w="200025" h="95250">
                <a:moveTo>
                  <a:pt x="199728" y="48321"/>
                </a:moveTo>
                <a:lnTo>
                  <a:pt x="28276" y="0"/>
                </a:lnTo>
                <a:lnTo>
                  <a:pt x="10022" y="61565"/>
                </a:lnTo>
                <a:lnTo>
                  <a:pt x="0" y="9521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745881" y="11585981"/>
            <a:ext cx="46355" cy="25400"/>
          </a:xfrm>
          <a:custGeom>
            <a:avLst/>
            <a:gdLst/>
            <a:ahLst/>
            <a:cxnLst/>
            <a:rect l="l" t="t" r="r" b="b"/>
            <a:pathLst>
              <a:path w="46354" h="25400">
                <a:moveTo>
                  <a:pt x="45847" y="1403"/>
                </a:moveTo>
                <a:lnTo>
                  <a:pt x="31475" y="0"/>
                </a:lnTo>
                <a:lnTo>
                  <a:pt x="18099" y="3983"/>
                </a:lnTo>
                <a:lnTo>
                  <a:pt x="7135" y="12619"/>
                </a:lnTo>
                <a:lnTo>
                  <a:pt x="0" y="2517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791949" y="11564689"/>
            <a:ext cx="154305" cy="63500"/>
          </a:xfrm>
          <a:custGeom>
            <a:avLst/>
            <a:gdLst/>
            <a:ahLst/>
            <a:cxnLst/>
            <a:rect l="l" t="t" r="r" b="b"/>
            <a:pathLst>
              <a:path w="154304" h="63500">
                <a:moveTo>
                  <a:pt x="0" y="22907"/>
                </a:moveTo>
                <a:lnTo>
                  <a:pt x="135299" y="62996"/>
                </a:lnTo>
                <a:lnTo>
                  <a:pt x="15391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251453" y="10544940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4">
                <a:moveTo>
                  <a:pt x="47377" y="38510"/>
                </a:moveTo>
                <a:lnTo>
                  <a:pt x="38423" y="25651"/>
                </a:lnTo>
                <a:lnTo>
                  <a:pt x="27331" y="14774"/>
                </a:lnTo>
                <a:lnTo>
                  <a:pt x="14417" y="613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251659" y="10544928"/>
            <a:ext cx="5334635" cy="1668145"/>
          </a:xfrm>
          <a:custGeom>
            <a:avLst/>
            <a:gdLst/>
            <a:ahLst/>
            <a:cxnLst/>
            <a:rect l="l" t="t" r="r" b="b"/>
            <a:pathLst>
              <a:path w="5334634" h="1668145">
                <a:moveTo>
                  <a:pt x="47605" y="38657"/>
                </a:moveTo>
                <a:lnTo>
                  <a:pt x="141026" y="215835"/>
                </a:lnTo>
                <a:lnTo>
                  <a:pt x="5124218" y="1667984"/>
                </a:lnTo>
                <a:lnTo>
                  <a:pt x="5334327" y="154986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21172" y="470805"/>
            <a:ext cx="1979295" cy="755650"/>
          </a:xfrm>
          <a:custGeom>
            <a:avLst/>
            <a:gdLst/>
            <a:ahLst/>
            <a:cxnLst/>
            <a:rect l="l" t="t" r="r" b="b"/>
            <a:pathLst>
              <a:path w="1979295" h="755650">
                <a:moveTo>
                  <a:pt x="0" y="172883"/>
                </a:moveTo>
                <a:lnTo>
                  <a:pt x="1979030" y="755603"/>
                </a:lnTo>
                <a:lnTo>
                  <a:pt x="1961849" y="731980"/>
                </a:lnTo>
                <a:lnTo>
                  <a:pt x="1876661" y="55730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336863" y="3820017"/>
            <a:ext cx="654050" cy="1375410"/>
          </a:xfrm>
          <a:custGeom>
            <a:avLst/>
            <a:gdLst/>
            <a:ahLst/>
            <a:cxnLst/>
            <a:rect l="l" t="t" r="r" b="b"/>
            <a:pathLst>
              <a:path w="654050" h="1375410">
                <a:moveTo>
                  <a:pt x="617440" y="0"/>
                </a:moveTo>
                <a:lnTo>
                  <a:pt x="0" y="1358369"/>
                </a:lnTo>
                <a:lnTo>
                  <a:pt x="36151" y="1375192"/>
                </a:lnTo>
                <a:lnTo>
                  <a:pt x="653592" y="16465"/>
                </a:lnTo>
                <a:lnTo>
                  <a:pt x="61744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853959" y="1077163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41925" y="63653"/>
                </a:moveTo>
                <a:lnTo>
                  <a:pt x="40366" y="42930"/>
                </a:lnTo>
                <a:lnTo>
                  <a:pt x="32205" y="24421"/>
                </a:lnTo>
                <a:lnTo>
                  <a:pt x="18423" y="9614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06684" y="1077150"/>
            <a:ext cx="1235075" cy="712470"/>
          </a:xfrm>
          <a:custGeom>
            <a:avLst/>
            <a:gdLst/>
            <a:ahLst/>
            <a:cxnLst/>
            <a:rect l="l" t="t" r="r" b="b"/>
            <a:pathLst>
              <a:path w="1235075" h="712469">
                <a:moveTo>
                  <a:pt x="89484" y="63712"/>
                </a:moveTo>
                <a:lnTo>
                  <a:pt x="0" y="381560"/>
                </a:lnTo>
                <a:lnTo>
                  <a:pt x="1104592" y="712293"/>
                </a:lnTo>
                <a:lnTo>
                  <a:pt x="1198371" y="398383"/>
                </a:lnTo>
                <a:lnTo>
                  <a:pt x="1213404" y="368674"/>
                </a:lnTo>
                <a:lnTo>
                  <a:pt x="1234880" y="352209"/>
                </a:lnTo>
                <a:lnTo>
                  <a:pt x="4760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568298" y="991961"/>
            <a:ext cx="286385" cy="121285"/>
          </a:xfrm>
          <a:custGeom>
            <a:avLst/>
            <a:gdLst/>
            <a:ahLst/>
            <a:cxnLst/>
            <a:rect l="l" t="t" r="r" b="b"/>
            <a:pathLst>
              <a:path w="286385" h="121284">
                <a:moveTo>
                  <a:pt x="11096" y="0"/>
                </a:moveTo>
                <a:lnTo>
                  <a:pt x="0" y="36509"/>
                </a:lnTo>
                <a:lnTo>
                  <a:pt x="272389" y="120982"/>
                </a:lnTo>
                <a:lnTo>
                  <a:pt x="285991" y="85188"/>
                </a:lnTo>
                <a:lnTo>
                  <a:pt x="1109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348823" y="12901940"/>
            <a:ext cx="3046095" cy="1066800"/>
          </a:xfrm>
          <a:custGeom>
            <a:avLst/>
            <a:gdLst/>
            <a:ahLst/>
            <a:cxnLst/>
            <a:rect l="l" t="t" r="r" b="b"/>
            <a:pathLst>
              <a:path w="3046095" h="1066800">
                <a:moveTo>
                  <a:pt x="1310763" y="98790"/>
                </a:moveTo>
                <a:lnTo>
                  <a:pt x="992915" y="0"/>
                </a:lnTo>
                <a:lnTo>
                  <a:pt x="968576" y="92705"/>
                </a:lnTo>
                <a:lnTo>
                  <a:pt x="1079178" y="418785"/>
                </a:lnTo>
                <a:lnTo>
                  <a:pt x="987904" y="753456"/>
                </a:lnTo>
                <a:lnTo>
                  <a:pt x="57627" y="483214"/>
                </a:lnTo>
                <a:lnTo>
                  <a:pt x="0" y="679005"/>
                </a:lnTo>
                <a:lnTo>
                  <a:pt x="334670" y="772069"/>
                </a:lnTo>
                <a:lnTo>
                  <a:pt x="494310" y="818958"/>
                </a:lnTo>
                <a:lnTo>
                  <a:pt x="945310" y="950321"/>
                </a:lnTo>
                <a:lnTo>
                  <a:pt x="1190138" y="1006517"/>
                </a:lnTo>
                <a:lnTo>
                  <a:pt x="1319353" y="561244"/>
                </a:lnTo>
                <a:lnTo>
                  <a:pt x="2612220" y="937435"/>
                </a:lnTo>
                <a:lnTo>
                  <a:pt x="2938658" y="1035510"/>
                </a:lnTo>
                <a:lnTo>
                  <a:pt x="3046039" y="106629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3409972" y="13859778"/>
            <a:ext cx="567690" cy="108585"/>
          </a:xfrm>
          <a:custGeom>
            <a:avLst/>
            <a:gdLst/>
            <a:ahLst/>
            <a:cxnLst/>
            <a:rect l="l" t="t" r="r" b="b"/>
            <a:pathLst>
              <a:path w="567690" h="108584">
                <a:moveTo>
                  <a:pt x="567329" y="108454"/>
                </a:moveTo>
                <a:lnTo>
                  <a:pt x="468180" y="78030"/>
                </a:lnTo>
                <a:lnTo>
                  <a:pt x="325722" y="35793"/>
                </a:lnTo>
                <a:lnTo>
                  <a:pt x="200086" y="0"/>
                </a:lnTo>
                <a:lnTo>
                  <a:pt x="0" y="10845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0647417" y="13000731"/>
            <a:ext cx="2731135" cy="967740"/>
          </a:xfrm>
          <a:custGeom>
            <a:avLst/>
            <a:gdLst/>
            <a:ahLst/>
            <a:cxnLst/>
            <a:rect l="l" t="t" r="r" b="b"/>
            <a:pathLst>
              <a:path w="2731134" h="967740">
                <a:moveTo>
                  <a:pt x="2730697" y="967502"/>
                </a:moveTo>
                <a:lnTo>
                  <a:pt x="87694" y="196507"/>
                </a:lnTo>
                <a:lnTo>
                  <a:pt x="0" y="36867"/>
                </a:lnTo>
                <a:lnTo>
                  <a:pt x="1216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2449270" y="3350405"/>
            <a:ext cx="2120900" cy="828040"/>
          </a:xfrm>
          <a:custGeom>
            <a:avLst/>
            <a:gdLst/>
            <a:ahLst/>
            <a:cxnLst/>
            <a:rect l="l" t="t" r="r" b="b"/>
            <a:pathLst>
              <a:path w="2120900" h="828039">
                <a:moveTo>
                  <a:pt x="856542" y="217625"/>
                </a:moveTo>
                <a:lnTo>
                  <a:pt x="852962" y="229437"/>
                </a:lnTo>
                <a:lnTo>
                  <a:pt x="448494" y="108096"/>
                </a:lnTo>
                <a:lnTo>
                  <a:pt x="71229" y="0"/>
                </a:lnTo>
                <a:lnTo>
                  <a:pt x="0" y="243396"/>
                </a:lnTo>
                <a:lnTo>
                  <a:pt x="2049186" y="827907"/>
                </a:lnTo>
                <a:lnTo>
                  <a:pt x="2107530" y="605986"/>
                </a:lnTo>
                <a:lnTo>
                  <a:pt x="2120773" y="554443"/>
                </a:lnTo>
                <a:lnTo>
                  <a:pt x="856542" y="21762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672756" y="11724329"/>
            <a:ext cx="217170" cy="213360"/>
          </a:xfrm>
          <a:custGeom>
            <a:avLst/>
            <a:gdLst/>
            <a:ahLst/>
            <a:cxnLst/>
            <a:rect l="l" t="t" r="r" b="b"/>
            <a:pathLst>
              <a:path w="217170" h="213359">
                <a:moveTo>
                  <a:pt x="216909" y="33646"/>
                </a:moveTo>
                <a:lnTo>
                  <a:pt x="42594" y="0"/>
                </a:lnTo>
                <a:lnTo>
                  <a:pt x="0" y="165724"/>
                </a:lnTo>
                <a:lnTo>
                  <a:pt x="165008" y="212972"/>
                </a:lnTo>
                <a:lnTo>
                  <a:pt x="216909" y="3364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569462" y="2008501"/>
            <a:ext cx="974090" cy="2454910"/>
          </a:xfrm>
          <a:custGeom>
            <a:avLst/>
            <a:gdLst/>
            <a:ahLst/>
            <a:cxnLst/>
            <a:rect l="l" t="t" r="r" b="b"/>
            <a:pathLst>
              <a:path w="974090" h="2454910">
                <a:moveTo>
                  <a:pt x="973945" y="75882"/>
                </a:moveTo>
                <a:lnTo>
                  <a:pt x="719094" y="0"/>
                </a:lnTo>
                <a:lnTo>
                  <a:pt x="682584" y="131004"/>
                </a:lnTo>
                <a:lnTo>
                  <a:pt x="381560" y="1206961"/>
                </a:lnTo>
                <a:lnTo>
                  <a:pt x="342545" y="1307899"/>
                </a:lnTo>
                <a:lnTo>
                  <a:pt x="0" y="245472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533283" y="4462848"/>
            <a:ext cx="36830" cy="175895"/>
          </a:xfrm>
          <a:custGeom>
            <a:avLst/>
            <a:gdLst/>
            <a:ahLst/>
            <a:cxnLst/>
            <a:rect l="l" t="t" r="r" b="b"/>
            <a:pathLst>
              <a:path w="36829" h="175895">
                <a:moveTo>
                  <a:pt x="0" y="175758"/>
                </a:moveTo>
                <a:lnTo>
                  <a:pt x="13640" y="132846"/>
                </a:lnTo>
                <a:lnTo>
                  <a:pt x="24254" y="89142"/>
                </a:lnTo>
                <a:lnTo>
                  <a:pt x="31807" y="44806"/>
                </a:lnTo>
                <a:lnTo>
                  <a:pt x="3626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912648" y="4638976"/>
            <a:ext cx="621030" cy="2105660"/>
          </a:xfrm>
          <a:custGeom>
            <a:avLst/>
            <a:gdLst/>
            <a:ahLst/>
            <a:cxnLst/>
            <a:rect l="l" t="t" r="r" b="b"/>
            <a:pathLst>
              <a:path w="621029" h="2105659">
                <a:moveTo>
                  <a:pt x="620661" y="0"/>
                </a:moveTo>
                <a:lnTo>
                  <a:pt x="585584" y="119908"/>
                </a:lnTo>
                <a:lnTo>
                  <a:pt x="103801" y="1753530"/>
                </a:lnTo>
                <a:lnTo>
                  <a:pt x="47963" y="1943595"/>
                </a:lnTo>
                <a:lnTo>
                  <a:pt x="0" y="210538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0871958" y="6744197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5">
                <a:moveTo>
                  <a:pt x="0" y="49614"/>
                </a:moveTo>
                <a:lnTo>
                  <a:pt x="13708" y="40421"/>
                </a:lnTo>
                <a:lnTo>
                  <a:pt x="25255" y="28844"/>
                </a:lnTo>
                <a:lnTo>
                  <a:pt x="34338" y="15247"/>
                </a:lnTo>
                <a:lnTo>
                  <a:pt x="4065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484840" y="2084383"/>
            <a:ext cx="3058795" cy="9493885"/>
          </a:xfrm>
          <a:custGeom>
            <a:avLst/>
            <a:gdLst/>
            <a:ahLst/>
            <a:cxnLst/>
            <a:rect l="l" t="t" r="r" b="b"/>
            <a:pathLst>
              <a:path w="3058795" h="9493885">
                <a:moveTo>
                  <a:pt x="1387361" y="4709728"/>
                </a:moveTo>
                <a:lnTo>
                  <a:pt x="835781" y="6604286"/>
                </a:lnTo>
                <a:lnTo>
                  <a:pt x="784954" y="6776095"/>
                </a:lnTo>
                <a:lnTo>
                  <a:pt x="301740" y="8421171"/>
                </a:lnTo>
                <a:lnTo>
                  <a:pt x="291002" y="8457681"/>
                </a:lnTo>
                <a:lnTo>
                  <a:pt x="239101" y="8635218"/>
                </a:lnTo>
                <a:lnTo>
                  <a:pt x="204023" y="8753337"/>
                </a:lnTo>
                <a:lnTo>
                  <a:pt x="187916" y="8807385"/>
                </a:lnTo>
                <a:lnTo>
                  <a:pt x="179684" y="8834230"/>
                </a:lnTo>
                <a:lnTo>
                  <a:pt x="0" y="9419456"/>
                </a:lnTo>
                <a:lnTo>
                  <a:pt x="271315" y="9493549"/>
                </a:lnTo>
                <a:lnTo>
                  <a:pt x="289570" y="9431984"/>
                </a:lnTo>
                <a:lnTo>
                  <a:pt x="506838" y="8707521"/>
                </a:lnTo>
                <a:lnTo>
                  <a:pt x="697976" y="8049991"/>
                </a:lnTo>
                <a:lnTo>
                  <a:pt x="305856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853141" y="9033005"/>
            <a:ext cx="193675" cy="88265"/>
          </a:xfrm>
          <a:custGeom>
            <a:avLst/>
            <a:gdLst/>
            <a:ahLst/>
            <a:cxnLst/>
            <a:rect l="l" t="t" r="r" b="b"/>
            <a:pathLst>
              <a:path w="193675" h="88265">
                <a:moveTo>
                  <a:pt x="193285" y="88052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852987" y="9032974"/>
            <a:ext cx="20320" cy="46355"/>
          </a:xfrm>
          <a:custGeom>
            <a:avLst/>
            <a:gdLst/>
            <a:ahLst/>
            <a:cxnLst/>
            <a:rect l="l" t="t" r="r" b="b"/>
            <a:pathLst>
              <a:path w="20320" h="46354">
                <a:moveTo>
                  <a:pt x="16821" y="45983"/>
                </a:moveTo>
                <a:lnTo>
                  <a:pt x="19836" y="32642"/>
                </a:lnTo>
                <a:lnTo>
                  <a:pt x="17695" y="19595"/>
                </a:lnTo>
                <a:lnTo>
                  <a:pt x="10911" y="824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527777" y="9078821"/>
            <a:ext cx="342265" cy="791210"/>
          </a:xfrm>
          <a:custGeom>
            <a:avLst/>
            <a:gdLst/>
            <a:ahLst/>
            <a:cxnLst/>
            <a:rect l="l" t="t" r="r" b="b"/>
            <a:pathLst>
              <a:path w="342264" h="791209">
                <a:moveTo>
                  <a:pt x="342187" y="0"/>
                </a:moveTo>
                <a:lnTo>
                  <a:pt x="49753" y="681511"/>
                </a:lnTo>
                <a:lnTo>
                  <a:pt x="0" y="79103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519934" y="9869792"/>
            <a:ext cx="7620" cy="65405"/>
          </a:xfrm>
          <a:custGeom>
            <a:avLst/>
            <a:gdLst/>
            <a:ahLst/>
            <a:cxnLst/>
            <a:rect l="l" t="t" r="r" b="b"/>
            <a:pathLst>
              <a:path w="7620" h="65404">
                <a:moveTo>
                  <a:pt x="7366" y="0"/>
                </a:moveTo>
                <a:lnTo>
                  <a:pt x="2070" y="15859"/>
                </a:lnTo>
                <a:lnTo>
                  <a:pt x="0" y="32291"/>
                </a:lnTo>
                <a:lnTo>
                  <a:pt x="1168" y="48812"/>
                </a:lnTo>
                <a:lnTo>
                  <a:pt x="5588" y="6493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525987" y="9934647"/>
            <a:ext cx="60960" cy="159385"/>
          </a:xfrm>
          <a:custGeom>
            <a:avLst/>
            <a:gdLst/>
            <a:ahLst/>
            <a:cxnLst/>
            <a:rect l="l" t="t" r="r" b="b"/>
            <a:pathLst>
              <a:path w="60960" h="159384">
                <a:moveTo>
                  <a:pt x="0" y="0"/>
                </a:moveTo>
                <a:lnTo>
                  <a:pt x="60491" y="15892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584541" y="10093431"/>
            <a:ext cx="6985" cy="62230"/>
          </a:xfrm>
          <a:custGeom>
            <a:avLst/>
            <a:gdLst/>
            <a:ahLst/>
            <a:cxnLst/>
            <a:rect l="l" t="t" r="r" b="b"/>
            <a:pathLst>
              <a:path w="6985" h="62229">
                <a:moveTo>
                  <a:pt x="0" y="61810"/>
                </a:moveTo>
                <a:lnTo>
                  <a:pt x="4944" y="46710"/>
                </a:lnTo>
                <a:lnTo>
                  <a:pt x="6911" y="31085"/>
                </a:lnTo>
                <a:lnTo>
                  <a:pt x="5886" y="15370"/>
                </a:lnTo>
                <a:lnTo>
                  <a:pt x="185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584689" y="9121057"/>
            <a:ext cx="462280" cy="1035050"/>
          </a:xfrm>
          <a:custGeom>
            <a:avLst/>
            <a:gdLst/>
            <a:ahLst/>
            <a:cxnLst/>
            <a:rect l="l" t="t" r="r" b="b"/>
            <a:pathLst>
              <a:path w="462279" h="1035050">
                <a:moveTo>
                  <a:pt x="0" y="1034436"/>
                </a:moveTo>
                <a:lnTo>
                  <a:pt x="226215" y="543705"/>
                </a:lnTo>
                <a:lnTo>
                  <a:pt x="46173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74410" y="10134375"/>
            <a:ext cx="737870" cy="1430655"/>
          </a:xfrm>
          <a:custGeom>
            <a:avLst/>
            <a:gdLst/>
            <a:ahLst/>
            <a:cxnLst/>
            <a:rect l="l" t="t" r="r" b="b"/>
            <a:pathLst>
              <a:path w="737870" h="1430654">
                <a:moveTo>
                  <a:pt x="737707" y="95211"/>
                </a:moveTo>
                <a:lnTo>
                  <a:pt x="610997" y="58701"/>
                </a:lnTo>
                <a:lnTo>
                  <a:pt x="408405" y="0"/>
                </a:lnTo>
                <a:lnTo>
                  <a:pt x="217267" y="657529"/>
                </a:lnTo>
                <a:lnTo>
                  <a:pt x="0" y="1381992"/>
                </a:lnTo>
                <a:lnTo>
                  <a:pt x="171451" y="1430314"/>
                </a:lnTo>
                <a:lnTo>
                  <a:pt x="272389" y="108705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0046703" y="11195104"/>
            <a:ext cx="48260" cy="26034"/>
          </a:xfrm>
          <a:custGeom>
            <a:avLst/>
            <a:gdLst/>
            <a:ahLst/>
            <a:cxnLst/>
            <a:rect l="l" t="t" r="r" b="b"/>
            <a:pathLst>
              <a:path w="48259" h="26034">
                <a:moveTo>
                  <a:pt x="47695" y="1524"/>
                </a:moveTo>
                <a:lnTo>
                  <a:pt x="32798" y="0"/>
                </a:lnTo>
                <a:lnTo>
                  <a:pt x="18904" y="4058"/>
                </a:lnTo>
                <a:lnTo>
                  <a:pt x="7482" y="12949"/>
                </a:lnTo>
                <a:lnTo>
                  <a:pt x="0" y="2592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094406" y="10229586"/>
            <a:ext cx="417830" cy="1005205"/>
          </a:xfrm>
          <a:custGeom>
            <a:avLst/>
            <a:gdLst/>
            <a:ahLst/>
            <a:cxnLst/>
            <a:rect l="l" t="t" r="r" b="b"/>
            <a:pathLst>
              <a:path w="417829" h="1005204">
                <a:moveTo>
                  <a:pt x="0" y="967144"/>
                </a:moveTo>
                <a:lnTo>
                  <a:pt x="125993" y="1005085"/>
                </a:lnTo>
                <a:lnTo>
                  <a:pt x="41771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738244" y="10244262"/>
            <a:ext cx="4718685" cy="1562735"/>
          </a:xfrm>
          <a:custGeom>
            <a:avLst/>
            <a:gdLst/>
            <a:ahLst/>
            <a:cxnLst/>
            <a:rect l="l" t="t" r="r" b="b"/>
            <a:pathLst>
              <a:path w="4718684" h="1562734">
                <a:moveTo>
                  <a:pt x="3802001" y="369390"/>
                </a:moveTo>
                <a:lnTo>
                  <a:pt x="3737214" y="350419"/>
                </a:lnTo>
                <a:lnTo>
                  <a:pt x="3054988" y="180757"/>
                </a:lnTo>
                <a:lnTo>
                  <a:pt x="2887831" y="703345"/>
                </a:lnTo>
                <a:lnTo>
                  <a:pt x="2853469" y="810368"/>
                </a:lnTo>
                <a:lnTo>
                  <a:pt x="2532042" y="716230"/>
                </a:lnTo>
                <a:lnTo>
                  <a:pt x="509343" y="123846"/>
                </a:lnTo>
                <a:lnTo>
                  <a:pt x="428449" y="100222"/>
                </a:lnTo>
                <a:lnTo>
                  <a:pt x="307109" y="64786"/>
                </a:lnTo>
                <a:lnTo>
                  <a:pt x="85546" y="0"/>
                </a:lnTo>
                <a:lnTo>
                  <a:pt x="0" y="200086"/>
                </a:lnTo>
                <a:lnTo>
                  <a:pt x="7516" y="202234"/>
                </a:lnTo>
                <a:lnTo>
                  <a:pt x="144964" y="242680"/>
                </a:lnTo>
                <a:lnTo>
                  <a:pt x="3152346" y="1122488"/>
                </a:lnTo>
                <a:lnTo>
                  <a:pt x="3059641" y="1446421"/>
                </a:lnTo>
                <a:lnTo>
                  <a:pt x="3266170" y="1507270"/>
                </a:lnTo>
                <a:lnTo>
                  <a:pt x="3360307" y="1182980"/>
                </a:lnTo>
                <a:lnTo>
                  <a:pt x="4580155" y="1540916"/>
                </a:lnTo>
                <a:lnTo>
                  <a:pt x="4658185" y="1562392"/>
                </a:lnTo>
                <a:lnTo>
                  <a:pt x="4705075" y="1400963"/>
                </a:lnTo>
                <a:lnTo>
                  <a:pt x="4718318" y="1355863"/>
                </a:lnTo>
                <a:lnTo>
                  <a:pt x="3599409" y="1029783"/>
                </a:lnTo>
                <a:lnTo>
                  <a:pt x="3802001" y="36939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208930" y="9312553"/>
            <a:ext cx="3438525" cy="1301115"/>
          </a:xfrm>
          <a:custGeom>
            <a:avLst/>
            <a:gdLst/>
            <a:ahLst/>
            <a:cxnLst/>
            <a:rect l="l" t="t" r="r" b="b"/>
            <a:pathLst>
              <a:path w="3438525" h="1301115">
                <a:moveTo>
                  <a:pt x="50826" y="0"/>
                </a:moveTo>
                <a:lnTo>
                  <a:pt x="0" y="111318"/>
                </a:lnTo>
                <a:lnTo>
                  <a:pt x="242323" y="189348"/>
                </a:lnTo>
                <a:lnTo>
                  <a:pt x="324648" y="205813"/>
                </a:lnTo>
                <a:lnTo>
                  <a:pt x="603838" y="286349"/>
                </a:lnTo>
                <a:lnTo>
                  <a:pt x="1042311" y="412700"/>
                </a:lnTo>
                <a:lnTo>
                  <a:pt x="3329167" y="1071661"/>
                </a:lnTo>
                <a:lnTo>
                  <a:pt x="3295879" y="1183695"/>
                </a:lnTo>
                <a:lnTo>
                  <a:pt x="3266528" y="1282128"/>
                </a:lnTo>
                <a:lnTo>
                  <a:pt x="3331314" y="1301099"/>
                </a:lnTo>
                <a:lnTo>
                  <a:pt x="3334894" y="1288929"/>
                </a:lnTo>
                <a:lnTo>
                  <a:pt x="3347064" y="1249556"/>
                </a:lnTo>
                <a:lnTo>
                  <a:pt x="3359591" y="1253493"/>
                </a:lnTo>
                <a:lnTo>
                  <a:pt x="3371403" y="1211615"/>
                </a:lnTo>
                <a:lnTo>
                  <a:pt x="3408271" y="1082042"/>
                </a:lnTo>
                <a:lnTo>
                  <a:pt x="3437980" y="976092"/>
                </a:lnTo>
                <a:lnTo>
                  <a:pt x="5082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274731" y="13674008"/>
            <a:ext cx="627380" cy="294640"/>
          </a:xfrm>
          <a:custGeom>
            <a:avLst/>
            <a:gdLst/>
            <a:ahLst/>
            <a:cxnLst/>
            <a:rect l="l" t="t" r="r" b="b"/>
            <a:pathLst>
              <a:path w="627379" h="294640">
                <a:moveTo>
                  <a:pt x="616008" y="294223"/>
                </a:moveTo>
                <a:lnTo>
                  <a:pt x="627104" y="256998"/>
                </a:lnTo>
                <a:lnTo>
                  <a:pt x="421291" y="195791"/>
                </a:lnTo>
                <a:lnTo>
                  <a:pt x="428449" y="171093"/>
                </a:lnTo>
                <a:lnTo>
                  <a:pt x="523303" y="199370"/>
                </a:lnTo>
                <a:lnTo>
                  <a:pt x="568403" y="46889"/>
                </a:lnTo>
                <a:lnTo>
                  <a:pt x="408763" y="0"/>
                </a:lnTo>
                <a:lnTo>
                  <a:pt x="353999" y="179326"/>
                </a:lnTo>
                <a:lnTo>
                  <a:pt x="24697" y="75882"/>
                </a:lnTo>
                <a:lnTo>
                  <a:pt x="0" y="16071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272951" y="13834512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1608" y="0"/>
                </a:moveTo>
                <a:lnTo>
                  <a:pt x="0" y="9193"/>
                </a:lnTo>
                <a:lnTo>
                  <a:pt x="1063" y="18280"/>
                </a:lnTo>
                <a:lnTo>
                  <a:pt x="4650" y="26696"/>
                </a:lnTo>
                <a:lnTo>
                  <a:pt x="10609" y="3387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283679" y="13868368"/>
            <a:ext cx="315595" cy="100330"/>
          </a:xfrm>
          <a:custGeom>
            <a:avLst/>
            <a:gdLst/>
            <a:ahLst/>
            <a:cxnLst/>
            <a:rect l="l" t="t" r="r" b="b"/>
            <a:pathLst>
              <a:path w="315595" h="100330">
                <a:moveTo>
                  <a:pt x="0" y="0"/>
                </a:moveTo>
                <a:lnTo>
                  <a:pt x="18254" y="11096"/>
                </a:lnTo>
                <a:lnTo>
                  <a:pt x="315342" y="998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0685359" y="6794112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186842" y="0"/>
                </a:moveTo>
                <a:lnTo>
                  <a:pt x="0" y="10451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0646295" y="6898292"/>
            <a:ext cx="38735" cy="52705"/>
          </a:xfrm>
          <a:custGeom>
            <a:avLst/>
            <a:gdLst/>
            <a:ahLst/>
            <a:cxnLst/>
            <a:rect l="l" t="t" r="r" b="b"/>
            <a:pathLst>
              <a:path w="38734" h="52704">
                <a:moveTo>
                  <a:pt x="38722" y="0"/>
                </a:moveTo>
                <a:lnTo>
                  <a:pt x="25496" y="10117"/>
                </a:lnTo>
                <a:lnTo>
                  <a:pt x="14462" y="22400"/>
                </a:lnTo>
                <a:lnTo>
                  <a:pt x="5877" y="36506"/>
                </a:lnTo>
                <a:lnTo>
                  <a:pt x="0" y="5208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0220399" y="6950530"/>
            <a:ext cx="426084" cy="1463675"/>
          </a:xfrm>
          <a:custGeom>
            <a:avLst/>
            <a:gdLst/>
            <a:ahLst/>
            <a:cxnLst/>
            <a:rect l="l" t="t" r="r" b="b"/>
            <a:pathLst>
              <a:path w="426084" h="1463675">
                <a:moveTo>
                  <a:pt x="425944" y="0"/>
                </a:moveTo>
                <a:lnTo>
                  <a:pt x="0" y="146360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217443" y="8414121"/>
            <a:ext cx="10160" cy="65405"/>
          </a:xfrm>
          <a:custGeom>
            <a:avLst/>
            <a:gdLst/>
            <a:ahLst/>
            <a:cxnLst/>
            <a:rect l="l" t="t" r="r" b="b"/>
            <a:pathLst>
              <a:path w="10159" h="65404">
                <a:moveTo>
                  <a:pt x="2769" y="0"/>
                </a:moveTo>
                <a:lnTo>
                  <a:pt x="0" y="16467"/>
                </a:lnTo>
                <a:lnTo>
                  <a:pt x="233" y="33031"/>
                </a:lnTo>
                <a:lnTo>
                  <a:pt x="3427" y="49285"/>
                </a:lnTo>
                <a:lnTo>
                  <a:pt x="9540" y="6482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0227200" y="8478918"/>
            <a:ext cx="85725" cy="146050"/>
          </a:xfrm>
          <a:custGeom>
            <a:avLst/>
            <a:gdLst/>
            <a:ahLst/>
            <a:cxnLst/>
            <a:rect l="l" t="t" r="r" b="b"/>
            <a:pathLst>
              <a:path w="85725" h="146050">
                <a:moveTo>
                  <a:pt x="0" y="0"/>
                </a:moveTo>
                <a:lnTo>
                  <a:pt x="85546" y="14603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0312685" y="8624761"/>
            <a:ext cx="10795" cy="64135"/>
          </a:xfrm>
          <a:custGeom>
            <a:avLst/>
            <a:gdLst/>
            <a:ahLst/>
            <a:cxnLst/>
            <a:rect l="l" t="t" r="r" b="b"/>
            <a:pathLst>
              <a:path w="10795" h="64134">
                <a:moveTo>
                  <a:pt x="7959" y="63856"/>
                </a:moveTo>
                <a:lnTo>
                  <a:pt x="10309" y="47548"/>
                </a:lnTo>
                <a:lnTo>
                  <a:pt x="9733" y="31211"/>
                </a:lnTo>
                <a:lnTo>
                  <a:pt x="6281" y="1523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0320621" y="6794112"/>
            <a:ext cx="551815" cy="1894839"/>
          </a:xfrm>
          <a:custGeom>
            <a:avLst/>
            <a:gdLst/>
            <a:ahLst/>
            <a:cxnLst/>
            <a:rect l="l" t="t" r="r" b="b"/>
            <a:pathLst>
              <a:path w="551815" h="1894840">
                <a:moveTo>
                  <a:pt x="0" y="1894557"/>
                </a:moveTo>
                <a:lnTo>
                  <a:pt x="55158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609610" y="555278"/>
            <a:ext cx="4679315" cy="1584325"/>
          </a:xfrm>
          <a:custGeom>
            <a:avLst/>
            <a:gdLst/>
            <a:ahLst/>
            <a:cxnLst/>
            <a:rect l="l" t="t" r="r" b="b"/>
            <a:pathLst>
              <a:path w="4679315" h="1584325">
                <a:moveTo>
                  <a:pt x="551938" y="50469"/>
                </a:moveTo>
                <a:lnTo>
                  <a:pt x="435250" y="18254"/>
                </a:lnTo>
                <a:lnTo>
                  <a:pt x="369032" y="0"/>
                </a:lnTo>
                <a:lnTo>
                  <a:pt x="238385" y="447062"/>
                </a:lnTo>
                <a:lnTo>
                  <a:pt x="41162" y="1055554"/>
                </a:lnTo>
                <a:lnTo>
                  <a:pt x="13601" y="1165441"/>
                </a:lnTo>
                <a:lnTo>
                  <a:pt x="0" y="1266379"/>
                </a:lnTo>
                <a:lnTo>
                  <a:pt x="5726" y="1373760"/>
                </a:lnTo>
                <a:lnTo>
                  <a:pt x="39730" y="1456443"/>
                </a:lnTo>
                <a:lnTo>
                  <a:pt x="88768" y="1542706"/>
                </a:lnTo>
                <a:lnTo>
                  <a:pt x="508985" y="152480"/>
                </a:lnTo>
                <a:lnTo>
                  <a:pt x="910590" y="264157"/>
                </a:lnTo>
                <a:lnTo>
                  <a:pt x="1083831" y="314984"/>
                </a:lnTo>
                <a:lnTo>
                  <a:pt x="1256357" y="365811"/>
                </a:lnTo>
                <a:lnTo>
                  <a:pt x="1839077" y="540842"/>
                </a:lnTo>
                <a:lnTo>
                  <a:pt x="2012676" y="589879"/>
                </a:lnTo>
                <a:lnTo>
                  <a:pt x="2187349" y="639632"/>
                </a:lnTo>
                <a:lnTo>
                  <a:pt x="2788325" y="818958"/>
                </a:lnTo>
                <a:lnTo>
                  <a:pt x="2962640" y="869785"/>
                </a:lnTo>
                <a:lnTo>
                  <a:pt x="3136955" y="920254"/>
                </a:lnTo>
                <a:lnTo>
                  <a:pt x="3726118" y="1097791"/>
                </a:lnTo>
                <a:lnTo>
                  <a:pt x="3897212" y="1148260"/>
                </a:lnTo>
                <a:lnTo>
                  <a:pt x="4069380" y="1198729"/>
                </a:lnTo>
                <a:lnTo>
                  <a:pt x="4531833" y="1330449"/>
                </a:lnTo>
                <a:lnTo>
                  <a:pt x="4642436" y="1584226"/>
                </a:lnTo>
                <a:lnTo>
                  <a:pt x="4678945" y="1453222"/>
                </a:lnTo>
                <a:lnTo>
                  <a:pt x="4580871" y="1234880"/>
                </a:lnTo>
                <a:lnTo>
                  <a:pt x="3764060" y="987188"/>
                </a:lnTo>
                <a:lnTo>
                  <a:pt x="551938" y="504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21172" y="11658110"/>
            <a:ext cx="251460" cy="927100"/>
          </a:xfrm>
          <a:custGeom>
            <a:avLst/>
            <a:gdLst/>
            <a:ahLst/>
            <a:cxnLst/>
            <a:rect l="l" t="t" r="r" b="b"/>
            <a:pathLst>
              <a:path w="251459" h="927100">
                <a:moveTo>
                  <a:pt x="0" y="0"/>
                </a:moveTo>
                <a:lnTo>
                  <a:pt x="250913" y="74808"/>
                </a:lnTo>
                <a:lnTo>
                  <a:pt x="0" y="92705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96153" y="11117984"/>
            <a:ext cx="441959" cy="128905"/>
          </a:xfrm>
          <a:custGeom>
            <a:avLst/>
            <a:gdLst/>
            <a:ahLst/>
            <a:cxnLst/>
            <a:rect l="l" t="t" r="r" b="b"/>
            <a:pathLst>
              <a:path w="441959" h="128904">
                <a:moveTo>
                  <a:pt x="441693" y="128857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22787" y="11117904"/>
            <a:ext cx="73660" cy="64135"/>
          </a:xfrm>
          <a:custGeom>
            <a:avLst/>
            <a:gdLst/>
            <a:ahLst/>
            <a:cxnLst/>
            <a:rect l="l" t="t" r="r" b="b"/>
            <a:pathLst>
              <a:path w="73659" h="64134">
                <a:moveTo>
                  <a:pt x="0" y="63850"/>
                </a:moveTo>
                <a:lnTo>
                  <a:pt x="19705" y="49585"/>
                </a:lnTo>
                <a:lnTo>
                  <a:pt x="38485" y="34159"/>
                </a:lnTo>
                <a:lnTo>
                  <a:pt x="56289" y="17615"/>
                </a:lnTo>
                <a:lnTo>
                  <a:pt x="7306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21172" y="11181697"/>
            <a:ext cx="401955" cy="1403985"/>
          </a:xfrm>
          <a:custGeom>
            <a:avLst/>
            <a:gdLst/>
            <a:ahLst/>
            <a:cxnLst/>
            <a:rect l="l" t="t" r="r" b="b"/>
            <a:pathLst>
              <a:path w="401955" h="1403984">
                <a:moveTo>
                  <a:pt x="401962" y="0"/>
                </a:moveTo>
                <a:lnTo>
                  <a:pt x="341113" y="223710"/>
                </a:lnTo>
                <a:lnTo>
                  <a:pt x="314268" y="321784"/>
                </a:lnTo>
                <a:lnTo>
                  <a:pt x="250913" y="551222"/>
                </a:lnTo>
                <a:lnTo>
                  <a:pt x="0" y="14034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21172" y="11246842"/>
            <a:ext cx="916940" cy="2041525"/>
          </a:xfrm>
          <a:custGeom>
            <a:avLst/>
            <a:gdLst/>
            <a:ahLst/>
            <a:cxnLst/>
            <a:rect l="l" t="t" r="r" b="b"/>
            <a:pathLst>
              <a:path w="916940" h="2041525">
                <a:moveTo>
                  <a:pt x="0" y="1947890"/>
                </a:moveTo>
                <a:lnTo>
                  <a:pt x="21834" y="1953975"/>
                </a:lnTo>
                <a:lnTo>
                  <a:pt x="306751" y="2040953"/>
                </a:lnTo>
                <a:lnTo>
                  <a:pt x="354715" y="1914960"/>
                </a:lnTo>
                <a:lnTo>
                  <a:pt x="784596" y="486077"/>
                </a:lnTo>
                <a:lnTo>
                  <a:pt x="91667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120162" y="3278101"/>
            <a:ext cx="2602865" cy="5256530"/>
          </a:xfrm>
          <a:custGeom>
            <a:avLst/>
            <a:gdLst/>
            <a:ahLst/>
            <a:cxnLst/>
            <a:rect l="l" t="t" r="r" b="b"/>
            <a:pathLst>
              <a:path w="2602865" h="5256530">
                <a:moveTo>
                  <a:pt x="2602556" y="0"/>
                </a:moveTo>
                <a:lnTo>
                  <a:pt x="2365244" y="105949"/>
                </a:lnTo>
                <a:lnTo>
                  <a:pt x="0" y="525593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073682" y="8533962"/>
            <a:ext cx="46355" cy="19685"/>
          </a:xfrm>
          <a:custGeom>
            <a:avLst/>
            <a:gdLst/>
            <a:ahLst/>
            <a:cxnLst/>
            <a:rect l="l" t="t" r="r" b="b"/>
            <a:pathLst>
              <a:path w="46354" h="19684">
                <a:moveTo>
                  <a:pt x="0" y="16346"/>
                </a:moveTo>
                <a:lnTo>
                  <a:pt x="13294" y="19395"/>
                </a:lnTo>
                <a:lnTo>
                  <a:pt x="26333" y="17364"/>
                </a:lnTo>
                <a:lnTo>
                  <a:pt x="37745" y="10736"/>
                </a:lnTo>
                <a:lnTo>
                  <a:pt x="4615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073988" y="3278101"/>
            <a:ext cx="2649220" cy="5360670"/>
          </a:xfrm>
          <a:custGeom>
            <a:avLst/>
            <a:gdLst/>
            <a:ahLst/>
            <a:cxnLst/>
            <a:rect l="l" t="t" r="r" b="b"/>
            <a:pathLst>
              <a:path w="2649220" h="5360670">
                <a:moveTo>
                  <a:pt x="0" y="5272404"/>
                </a:moveTo>
                <a:lnTo>
                  <a:pt x="193285" y="5360456"/>
                </a:lnTo>
                <a:lnTo>
                  <a:pt x="264873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873559" y="12295596"/>
            <a:ext cx="518159" cy="152400"/>
          </a:xfrm>
          <a:custGeom>
            <a:avLst/>
            <a:gdLst/>
            <a:ahLst/>
            <a:cxnLst/>
            <a:rect l="l" t="t" r="r" b="b"/>
            <a:pathLst>
              <a:path w="518159" h="152400">
                <a:moveTo>
                  <a:pt x="517934" y="152123"/>
                </a:moveTo>
                <a:lnTo>
                  <a:pt x="374401" y="109528"/>
                </a:lnTo>
                <a:lnTo>
                  <a:pt x="76956" y="2254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848446" y="12285696"/>
            <a:ext cx="25400" cy="10160"/>
          </a:xfrm>
          <a:custGeom>
            <a:avLst/>
            <a:gdLst/>
            <a:ahLst/>
            <a:cxnLst/>
            <a:rect l="l" t="t" r="r" b="b"/>
            <a:pathLst>
              <a:path w="25400" h="10159">
                <a:moveTo>
                  <a:pt x="0" y="0"/>
                </a:moveTo>
                <a:lnTo>
                  <a:pt x="6197" y="2605"/>
                </a:lnTo>
                <a:lnTo>
                  <a:pt x="12447" y="5079"/>
                </a:lnTo>
                <a:lnTo>
                  <a:pt x="18747" y="7422"/>
                </a:lnTo>
                <a:lnTo>
                  <a:pt x="25096" y="963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655593" y="11889741"/>
            <a:ext cx="193040" cy="396240"/>
          </a:xfrm>
          <a:custGeom>
            <a:avLst/>
            <a:gdLst/>
            <a:ahLst/>
            <a:cxnLst/>
            <a:rect l="l" t="t" r="r" b="b"/>
            <a:pathLst>
              <a:path w="193040" h="396240">
                <a:moveTo>
                  <a:pt x="16873" y="0"/>
                </a:moveTo>
                <a:lnTo>
                  <a:pt x="4701" y="47589"/>
                </a:lnTo>
                <a:lnTo>
                  <a:pt x="0" y="95330"/>
                </a:lnTo>
                <a:lnTo>
                  <a:pt x="2447" y="142497"/>
                </a:lnTo>
                <a:lnTo>
                  <a:pt x="11721" y="188366"/>
                </a:lnTo>
                <a:lnTo>
                  <a:pt x="27500" y="232212"/>
                </a:lnTo>
                <a:lnTo>
                  <a:pt x="49462" y="273311"/>
                </a:lnTo>
                <a:lnTo>
                  <a:pt x="77286" y="310939"/>
                </a:lnTo>
                <a:lnTo>
                  <a:pt x="110649" y="344370"/>
                </a:lnTo>
                <a:lnTo>
                  <a:pt x="149229" y="372880"/>
                </a:lnTo>
                <a:lnTo>
                  <a:pt x="192704" y="39574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396429" y="11503840"/>
            <a:ext cx="360045" cy="386715"/>
          </a:xfrm>
          <a:custGeom>
            <a:avLst/>
            <a:gdLst/>
            <a:ahLst/>
            <a:cxnLst/>
            <a:rect l="l" t="t" r="r" b="b"/>
            <a:pathLst>
              <a:path w="360045" h="386715">
                <a:moveTo>
                  <a:pt x="276326" y="386213"/>
                </a:moveTo>
                <a:lnTo>
                  <a:pt x="318921" y="220488"/>
                </a:lnTo>
                <a:lnTo>
                  <a:pt x="349703" y="107738"/>
                </a:lnTo>
                <a:lnTo>
                  <a:pt x="359726" y="74092"/>
                </a:lnTo>
                <a:lnTo>
                  <a:pt x="88410" y="0"/>
                </a:lnTo>
                <a:lnTo>
                  <a:pt x="60133" y="96284"/>
                </a:lnTo>
                <a:lnTo>
                  <a:pt x="46889" y="141384"/>
                </a:lnTo>
                <a:lnTo>
                  <a:pt x="0" y="30281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001194" y="11806607"/>
            <a:ext cx="395605" cy="247015"/>
          </a:xfrm>
          <a:custGeom>
            <a:avLst/>
            <a:gdLst/>
            <a:ahLst/>
            <a:cxnLst/>
            <a:rect l="l" t="t" r="r" b="b"/>
            <a:pathLst>
              <a:path w="395604" h="247015">
                <a:moveTo>
                  <a:pt x="0" y="234843"/>
                </a:moveTo>
                <a:lnTo>
                  <a:pt x="50759" y="244954"/>
                </a:lnTo>
                <a:lnTo>
                  <a:pt x="101980" y="246663"/>
                </a:lnTo>
                <a:lnTo>
                  <a:pt x="152648" y="240100"/>
                </a:lnTo>
                <a:lnTo>
                  <a:pt x="201744" y="225398"/>
                </a:lnTo>
                <a:lnTo>
                  <a:pt x="248252" y="202688"/>
                </a:lnTo>
                <a:lnTo>
                  <a:pt x="290429" y="172692"/>
                </a:lnTo>
                <a:lnTo>
                  <a:pt x="326810" y="136594"/>
                </a:lnTo>
                <a:lnTo>
                  <a:pt x="356793" y="95226"/>
                </a:lnTo>
                <a:lnTo>
                  <a:pt x="379775" y="49418"/>
                </a:lnTo>
                <a:lnTo>
                  <a:pt x="39515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630445" y="11972737"/>
            <a:ext cx="370840" cy="528955"/>
          </a:xfrm>
          <a:custGeom>
            <a:avLst/>
            <a:gdLst/>
            <a:ahLst/>
            <a:cxnLst/>
            <a:rect l="l" t="t" r="r" b="b"/>
            <a:pathLst>
              <a:path w="370840" h="528954">
                <a:moveTo>
                  <a:pt x="370822" y="69081"/>
                </a:moveTo>
                <a:lnTo>
                  <a:pt x="273463" y="39373"/>
                </a:lnTo>
                <a:lnTo>
                  <a:pt x="127067" y="0"/>
                </a:lnTo>
                <a:lnTo>
                  <a:pt x="0" y="434176"/>
                </a:lnTo>
                <a:lnTo>
                  <a:pt x="142458" y="479634"/>
                </a:lnTo>
                <a:lnTo>
                  <a:pt x="313552" y="52867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943776" y="12501431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26285" y="9382"/>
                </a:moveTo>
                <a:lnTo>
                  <a:pt x="19796" y="6810"/>
                </a:lnTo>
                <a:lnTo>
                  <a:pt x="13250" y="4388"/>
                </a:lnTo>
                <a:lnTo>
                  <a:pt x="6651" y="211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970112" y="12510536"/>
            <a:ext cx="189230" cy="413384"/>
          </a:xfrm>
          <a:custGeom>
            <a:avLst/>
            <a:gdLst/>
            <a:ahLst/>
            <a:cxnLst/>
            <a:rect l="l" t="t" r="r" b="b"/>
            <a:pathLst>
              <a:path w="189229" h="413384">
                <a:moveTo>
                  <a:pt x="159289" y="412883"/>
                </a:moveTo>
                <a:lnTo>
                  <a:pt x="177006" y="366329"/>
                </a:lnTo>
                <a:lnTo>
                  <a:pt x="186834" y="317992"/>
                </a:lnTo>
                <a:lnTo>
                  <a:pt x="188735" y="268856"/>
                </a:lnTo>
                <a:lnTo>
                  <a:pt x="182670" y="219905"/>
                </a:lnTo>
                <a:lnTo>
                  <a:pt x="168602" y="172122"/>
                </a:lnTo>
                <a:lnTo>
                  <a:pt x="146932" y="127271"/>
                </a:lnTo>
                <a:lnTo>
                  <a:pt x="118548" y="86930"/>
                </a:lnTo>
                <a:lnTo>
                  <a:pt x="84139" y="51802"/>
                </a:lnTo>
                <a:lnTo>
                  <a:pt x="44393" y="2259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032766" y="12923774"/>
            <a:ext cx="97155" cy="339090"/>
          </a:xfrm>
          <a:custGeom>
            <a:avLst/>
            <a:gdLst/>
            <a:ahLst/>
            <a:cxnLst/>
            <a:rect l="l" t="t" r="r" b="b"/>
            <a:pathLst>
              <a:path w="97154" h="339090">
                <a:moveTo>
                  <a:pt x="0" y="338607"/>
                </a:moveTo>
                <a:lnTo>
                  <a:pt x="9700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932543" y="13054063"/>
            <a:ext cx="574675" cy="664845"/>
          </a:xfrm>
          <a:custGeom>
            <a:avLst/>
            <a:gdLst/>
            <a:ahLst/>
            <a:cxnLst/>
            <a:rect l="l" t="t" r="r" b="b"/>
            <a:pathLst>
              <a:path w="574675" h="664844">
                <a:moveTo>
                  <a:pt x="100222" y="208319"/>
                </a:moveTo>
                <a:lnTo>
                  <a:pt x="69797" y="312836"/>
                </a:lnTo>
                <a:lnTo>
                  <a:pt x="39373" y="415922"/>
                </a:lnTo>
                <a:lnTo>
                  <a:pt x="0" y="551222"/>
                </a:lnTo>
                <a:lnTo>
                  <a:pt x="374759" y="664688"/>
                </a:lnTo>
                <a:lnTo>
                  <a:pt x="416280" y="526882"/>
                </a:lnTo>
                <a:lnTo>
                  <a:pt x="473907" y="331091"/>
                </a:lnTo>
                <a:lnTo>
                  <a:pt x="57448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506631" y="12782760"/>
            <a:ext cx="306070" cy="271145"/>
          </a:xfrm>
          <a:custGeom>
            <a:avLst/>
            <a:gdLst/>
            <a:ahLst/>
            <a:cxnLst/>
            <a:rect l="l" t="t" r="r" b="b"/>
            <a:pathLst>
              <a:path w="306070" h="271144">
                <a:moveTo>
                  <a:pt x="306006" y="0"/>
                </a:moveTo>
                <a:lnTo>
                  <a:pt x="257870" y="9748"/>
                </a:lnTo>
                <a:lnTo>
                  <a:pt x="212176" y="25555"/>
                </a:lnTo>
                <a:lnTo>
                  <a:pt x="169391" y="47005"/>
                </a:lnTo>
                <a:lnTo>
                  <a:pt x="129984" y="73684"/>
                </a:lnTo>
                <a:lnTo>
                  <a:pt x="94423" y="105177"/>
                </a:lnTo>
                <a:lnTo>
                  <a:pt x="63175" y="141070"/>
                </a:lnTo>
                <a:lnTo>
                  <a:pt x="36710" y="180948"/>
                </a:lnTo>
                <a:lnTo>
                  <a:pt x="15496" y="224397"/>
                </a:lnTo>
                <a:lnTo>
                  <a:pt x="0" y="27100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812867" y="12779588"/>
            <a:ext cx="110489" cy="5715"/>
          </a:xfrm>
          <a:custGeom>
            <a:avLst/>
            <a:gdLst/>
            <a:ahLst/>
            <a:cxnLst/>
            <a:rect l="l" t="t" r="r" b="b"/>
            <a:pathLst>
              <a:path w="110490" h="5715">
                <a:moveTo>
                  <a:pt x="110107" y="5160"/>
                </a:moveTo>
                <a:lnTo>
                  <a:pt x="82696" y="1545"/>
                </a:lnTo>
                <a:lnTo>
                  <a:pt x="55130" y="0"/>
                </a:lnTo>
                <a:lnTo>
                  <a:pt x="27525" y="526"/>
                </a:lnTo>
                <a:lnTo>
                  <a:pt x="0" y="312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922954" y="12447719"/>
            <a:ext cx="468630" cy="436880"/>
          </a:xfrm>
          <a:custGeom>
            <a:avLst/>
            <a:gdLst/>
            <a:ahLst/>
            <a:cxnLst/>
            <a:rect l="l" t="t" r="r" b="b"/>
            <a:pathLst>
              <a:path w="468629" h="436879">
                <a:moveTo>
                  <a:pt x="0" y="337176"/>
                </a:moveTo>
                <a:lnTo>
                  <a:pt x="204739" y="398025"/>
                </a:lnTo>
                <a:lnTo>
                  <a:pt x="347556" y="436324"/>
                </a:lnTo>
                <a:lnTo>
                  <a:pt x="46853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06361" y="11339190"/>
            <a:ext cx="256540" cy="164465"/>
          </a:xfrm>
          <a:custGeom>
            <a:avLst/>
            <a:gdLst/>
            <a:ahLst/>
            <a:cxnLst/>
            <a:rect l="l" t="t" r="r" b="b"/>
            <a:pathLst>
              <a:path w="256540" h="164465">
                <a:moveTo>
                  <a:pt x="255924" y="66218"/>
                </a:moveTo>
                <a:lnTo>
                  <a:pt x="28634" y="0"/>
                </a:lnTo>
                <a:lnTo>
                  <a:pt x="0" y="97358"/>
                </a:lnTo>
                <a:lnTo>
                  <a:pt x="229079" y="164292"/>
                </a:lnTo>
                <a:lnTo>
                  <a:pt x="255924" y="6621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220399" y="10229586"/>
            <a:ext cx="643255" cy="1106805"/>
          </a:xfrm>
          <a:custGeom>
            <a:avLst/>
            <a:gdLst/>
            <a:ahLst/>
            <a:cxnLst/>
            <a:rect l="l" t="t" r="r" b="b"/>
            <a:pathLst>
              <a:path w="643254" h="1106804">
                <a:moveTo>
                  <a:pt x="571624" y="348630"/>
                </a:moveTo>
                <a:lnTo>
                  <a:pt x="642853" y="101296"/>
                </a:lnTo>
                <a:lnTo>
                  <a:pt x="291718" y="0"/>
                </a:lnTo>
                <a:lnTo>
                  <a:pt x="0" y="1005085"/>
                </a:lnTo>
                <a:lnTo>
                  <a:pt x="354357" y="1106381"/>
                </a:lnTo>
                <a:lnTo>
                  <a:pt x="359368" y="1088126"/>
                </a:lnTo>
                <a:lnTo>
                  <a:pt x="430239" y="841150"/>
                </a:lnTo>
                <a:lnTo>
                  <a:pt x="501111" y="594890"/>
                </a:lnTo>
                <a:lnTo>
                  <a:pt x="571624" y="34863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5205381" y="8080893"/>
            <a:ext cx="1002030" cy="1864995"/>
          </a:xfrm>
          <a:custGeom>
            <a:avLst/>
            <a:gdLst/>
            <a:ahLst/>
            <a:cxnLst/>
            <a:rect l="l" t="t" r="r" b="b"/>
            <a:pathLst>
              <a:path w="1002030" h="1864995">
                <a:moveTo>
                  <a:pt x="1001864" y="222636"/>
                </a:moveTo>
                <a:lnTo>
                  <a:pt x="918822" y="0"/>
                </a:lnTo>
                <a:lnTo>
                  <a:pt x="0" y="1864491"/>
                </a:lnTo>
                <a:lnTo>
                  <a:pt x="228005" y="1788608"/>
                </a:lnTo>
                <a:lnTo>
                  <a:pt x="1001864" y="22263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5373968" y="13849756"/>
            <a:ext cx="123189" cy="36830"/>
          </a:xfrm>
          <a:custGeom>
            <a:avLst/>
            <a:gdLst/>
            <a:ahLst/>
            <a:cxnLst/>
            <a:rect l="l" t="t" r="r" b="b"/>
            <a:pathLst>
              <a:path w="123190" h="36830">
                <a:moveTo>
                  <a:pt x="123130" y="36509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5351188" y="13748804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4" h="100965">
                <a:moveTo>
                  <a:pt x="23008" y="100498"/>
                </a:moveTo>
                <a:lnTo>
                  <a:pt x="18789" y="75038"/>
                </a:lnTo>
                <a:lnTo>
                  <a:pt x="13544" y="49781"/>
                </a:lnTo>
                <a:lnTo>
                  <a:pt x="7278" y="2475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5192854" y="13496472"/>
            <a:ext cx="158750" cy="252729"/>
          </a:xfrm>
          <a:custGeom>
            <a:avLst/>
            <a:gdLst/>
            <a:ahLst/>
            <a:cxnLst/>
            <a:rect l="l" t="t" r="r" b="b"/>
            <a:pathLst>
              <a:path w="158750" h="252730">
                <a:moveTo>
                  <a:pt x="158207" y="252703"/>
                </a:moveTo>
                <a:lnTo>
                  <a:pt x="131362" y="191853"/>
                </a:lnTo>
                <a:lnTo>
                  <a:pt x="99148" y="133152"/>
                </a:lnTo>
                <a:lnTo>
                  <a:pt x="62638" y="77672"/>
                </a:lnTo>
                <a:lnTo>
                  <a:pt x="21834" y="2505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5192643" y="13268109"/>
            <a:ext cx="92710" cy="228600"/>
          </a:xfrm>
          <a:custGeom>
            <a:avLst/>
            <a:gdLst/>
            <a:ahLst/>
            <a:cxnLst/>
            <a:rect l="l" t="t" r="r" b="b"/>
            <a:pathLst>
              <a:path w="92709" h="228600">
                <a:moveTo>
                  <a:pt x="92417" y="0"/>
                </a:moveTo>
                <a:lnTo>
                  <a:pt x="64164" y="41212"/>
                </a:lnTo>
                <a:lnTo>
                  <a:pt x="40631" y="85044"/>
                </a:lnTo>
                <a:lnTo>
                  <a:pt x="21983" y="131091"/>
                </a:lnTo>
                <a:lnTo>
                  <a:pt x="8385" y="178946"/>
                </a:lnTo>
                <a:lnTo>
                  <a:pt x="0" y="22820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4473043" y="13066591"/>
            <a:ext cx="812165" cy="201930"/>
          </a:xfrm>
          <a:custGeom>
            <a:avLst/>
            <a:gdLst/>
            <a:ahLst/>
            <a:cxnLst/>
            <a:rect l="l" t="t" r="r" b="b"/>
            <a:pathLst>
              <a:path w="812165" h="201930">
                <a:moveTo>
                  <a:pt x="812157" y="201518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4472831" y="13066380"/>
            <a:ext cx="36830" cy="295275"/>
          </a:xfrm>
          <a:custGeom>
            <a:avLst/>
            <a:gdLst/>
            <a:ahLst/>
            <a:cxnLst/>
            <a:rect l="l" t="t" r="r" b="b"/>
            <a:pathLst>
              <a:path w="36830" h="295275">
                <a:moveTo>
                  <a:pt x="24265" y="294836"/>
                </a:moveTo>
                <a:lnTo>
                  <a:pt x="33024" y="245308"/>
                </a:lnTo>
                <a:lnTo>
                  <a:pt x="36618" y="195407"/>
                </a:lnTo>
                <a:lnTo>
                  <a:pt x="35080" y="145529"/>
                </a:lnTo>
                <a:lnTo>
                  <a:pt x="28443" y="96070"/>
                </a:lnTo>
                <a:lnTo>
                  <a:pt x="16738" y="4742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4374347" y="13361237"/>
            <a:ext cx="123189" cy="65405"/>
          </a:xfrm>
          <a:custGeom>
            <a:avLst/>
            <a:gdLst/>
            <a:ahLst/>
            <a:cxnLst/>
            <a:rect l="l" t="t" r="r" b="b"/>
            <a:pathLst>
              <a:path w="123190" h="65405">
                <a:moveTo>
                  <a:pt x="122744" y="0"/>
                </a:moveTo>
                <a:lnTo>
                  <a:pt x="90536" y="13310"/>
                </a:lnTo>
                <a:lnTo>
                  <a:pt x="59279" y="28643"/>
                </a:lnTo>
                <a:lnTo>
                  <a:pt x="29069" y="45946"/>
                </a:lnTo>
                <a:lnTo>
                  <a:pt x="0" y="6517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4234904" y="13426152"/>
            <a:ext cx="139700" cy="143510"/>
          </a:xfrm>
          <a:custGeom>
            <a:avLst/>
            <a:gdLst/>
            <a:ahLst/>
            <a:cxnLst/>
            <a:rect l="l" t="t" r="r" b="b"/>
            <a:pathLst>
              <a:path w="139700" h="143509">
                <a:moveTo>
                  <a:pt x="139457" y="0"/>
                </a:moveTo>
                <a:lnTo>
                  <a:pt x="99764" y="30871"/>
                </a:lnTo>
                <a:lnTo>
                  <a:pt x="63143" y="65177"/>
                </a:lnTo>
                <a:lnTo>
                  <a:pt x="29814" y="102690"/>
                </a:lnTo>
                <a:lnTo>
                  <a:pt x="0" y="14318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3735693" y="13464258"/>
            <a:ext cx="499745" cy="504190"/>
          </a:xfrm>
          <a:custGeom>
            <a:avLst/>
            <a:gdLst/>
            <a:ahLst/>
            <a:cxnLst/>
            <a:rect l="l" t="t" r="r" b="b"/>
            <a:pathLst>
              <a:path w="499744" h="504190">
                <a:moveTo>
                  <a:pt x="499321" y="105233"/>
                </a:moveTo>
                <a:lnTo>
                  <a:pt x="129215" y="0"/>
                </a:lnTo>
                <a:lnTo>
                  <a:pt x="0" y="431313"/>
                </a:lnTo>
                <a:lnTo>
                  <a:pt x="142458" y="473549"/>
                </a:lnTo>
                <a:lnTo>
                  <a:pt x="241607" y="50397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5497099" y="13886265"/>
            <a:ext cx="144145" cy="82550"/>
          </a:xfrm>
          <a:custGeom>
            <a:avLst/>
            <a:gdLst/>
            <a:ahLst/>
            <a:cxnLst/>
            <a:rect l="l" t="t" r="r" b="b"/>
            <a:pathLst>
              <a:path w="144144" h="82550">
                <a:moveTo>
                  <a:pt x="133152" y="81967"/>
                </a:moveTo>
                <a:lnTo>
                  <a:pt x="143890" y="44026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21172" y="10009097"/>
            <a:ext cx="443230" cy="249554"/>
          </a:xfrm>
          <a:custGeom>
            <a:avLst/>
            <a:gdLst/>
            <a:ahLst/>
            <a:cxnLst/>
            <a:rect l="l" t="t" r="r" b="b"/>
            <a:pathLst>
              <a:path w="443230" h="249554">
                <a:moveTo>
                  <a:pt x="0" y="178610"/>
                </a:moveTo>
                <a:lnTo>
                  <a:pt x="242680" y="249481"/>
                </a:lnTo>
                <a:lnTo>
                  <a:pt x="442767" y="13028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6243397" y="4425646"/>
            <a:ext cx="224790" cy="431800"/>
          </a:xfrm>
          <a:custGeom>
            <a:avLst/>
            <a:gdLst/>
            <a:ahLst/>
            <a:cxnLst/>
            <a:rect l="l" t="t" r="r" b="b"/>
            <a:pathLst>
              <a:path w="224790" h="431800">
                <a:moveTo>
                  <a:pt x="224784" y="39373"/>
                </a:moveTo>
                <a:lnTo>
                  <a:pt x="71587" y="0"/>
                </a:lnTo>
                <a:lnTo>
                  <a:pt x="0" y="263799"/>
                </a:lnTo>
                <a:lnTo>
                  <a:pt x="119192" y="298519"/>
                </a:lnTo>
                <a:lnTo>
                  <a:pt x="224784" y="43167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30515" y="9685522"/>
            <a:ext cx="1269365" cy="370205"/>
          </a:xfrm>
          <a:custGeom>
            <a:avLst/>
            <a:gdLst/>
            <a:ahLst/>
            <a:cxnLst/>
            <a:rect l="l" t="t" r="r" b="b"/>
            <a:pathLst>
              <a:path w="1269364" h="370204">
                <a:moveTo>
                  <a:pt x="1269242" y="370106"/>
                </a:moveTo>
                <a:lnTo>
                  <a:pt x="540842" y="158923"/>
                </a:lnTo>
                <a:lnTo>
                  <a:pt x="407331" y="118476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902694" y="9675686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0" y="0"/>
                </a:moveTo>
                <a:lnTo>
                  <a:pt x="6787" y="2699"/>
                </a:lnTo>
                <a:lnTo>
                  <a:pt x="13632" y="5248"/>
                </a:lnTo>
                <a:lnTo>
                  <a:pt x="20531" y="7647"/>
                </a:lnTo>
                <a:lnTo>
                  <a:pt x="27482" y="989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98370" y="9267758"/>
            <a:ext cx="204470" cy="408305"/>
          </a:xfrm>
          <a:custGeom>
            <a:avLst/>
            <a:gdLst/>
            <a:ahLst/>
            <a:cxnLst/>
            <a:rect l="l" t="t" r="r" b="b"/>
            <a:pathLst>
              <a:path w="204469" h="408304">
                <a:moveTo>
                  <a:pt x="16054" y="0"/>
                </a:moveTo>
                <a:lnTo>
                  <a:pt x="4798" y="45038"/>
                </a:lnTo>
                <a:lnTo>
                  <a:pt x="0" y="90179"/>
                </a:lnTo>
                <a:lnTo>
                  <a:pt x="1398" y="134856"/>
                </a:lnTo>
                <a:lnTo>
                  <a:pt x="8732" y="178505"/>
                </a:lnTo>
                <a:lnTo>
                  <a:pt x="21741" y="220562"/>
                </a:lnTo>
                <a:lnTo>
                  <a:pt x="40165" y="260462"/>
                </a:lnTo>
                <a:lnTo>
                  <a:pt x="63742" y="297639"/>
                </a:lnTo>
                <a:lnTo>
                  <a:pt x="92212" y="331529"/>
                </a:lnTo>
                <a:lnTo>
                  <a:pt x="125313" y="361567"/>
                </a:lnTo>
                <a:lnTo>
                  <a:pt x="162786" y="387189"/>
                </a:lnTo>
                <a:lnTo>
                  <a:pt x="204369" y="40782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21172" y="8915601"/>
            <a:ext cx="363855" cy="352425"/>
          </a:xfrm>
          <a:custGeom>
            <a:avLst/>
            <a:gdLst/>
            <a:ahLst/>
            <a:cxnLst/>
            <a:rect l="l" t="t" r="r" b="b"/>
            <a:pathLst>
              <a:path w="363855" h="352425">
                <a:moveTo>
                  <a:pt x="293507" y="352209"/>
                </a:moveTo>
                <a:lnTo>
                  <a:pt x="322142" y="252345"/>
                </a:lnTo>
                <a:lnTo>
                  <a:pt x="363663" y="109886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21172" y="10009097"/>
            <a:ext cx="443230" cy="130810"/>
          </a:xfrm>
          <a:custGeom>
            <a:avLst/>
            <a:gdLst/>
            <a:ahLst/>
            <a:cxnLst/>
            <a:rect l="l" t="t" r="r" b="b"/>
            <a:pathLst>
              <a:path w="443230" h="130809">
                <a:moveTo>
                  <a:pt x="0" y="0"/>
                </a:moveTo>
                <a:lnTo>
                  <a:pt x="442767" y="13028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63962" y="10139087"/>
            <a:ext cx="38735" cy="11430"/>
          </a:xfrm>
          <a:custGeom>
            <a:avLst/>
            <a:gdLst/>
            <a:ahLst/>
            <a:cxnLst/>
            <a:rect l="l" t="t" r="r" b="b"/>
            <a:pathLst>
              <a:path w="38734" h="11429">
                <a:moveTo>
                  <a:pt x="38211" y="11158"/>
                </a:moveTo>
                <a:lnTo>
                  <a:pt x="28791" y="7927"/>
                </a:lnTo>
                <a:lnTo>
                  <a:pt x="19278" y="4988"/>
                </a:lnTo>
                <a:lnTo>
                  <a:pt x="9678" y="234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02010" y="10150699"/>
            <a:ext cx="198755" cy="278130"/>
          </a:xfrm>
          <a:custGeom>
            <a:avLst/>
            <a:gdLst/>
            <a:ahLst/>
            <a:cxnLst/>
            <a:rect l="l" t="t" r="r" b="b"/>
            <a:pathLst>
              <a:path w="198755" h="278129">
                <a:moveTo>
                  <a:pt x="198454" y="277636"/>
                </a:moveTo>
                <a:lnTo>
                  <a:pt x="193954" y="231697"/>
                </a:lnTo>
                <a:lnTo>
                  <a:pt x="182765" y="187728"/>
                </a:lnTo>
                <a:lnTo>
                  <a:pt x="165330" y="146347"/>
                </a:lnTo>
                <a:lnTo>
                  <a:pt x="142094" y="108176"/>
                </a:lnTo>
                <a:lnTo>
                  <a:pt x="113499" y="73836"/>
                </a:lnTo>
                <a:lnTo>
                  <a:pt x="79989" y="43946"/>
                </a:lnTo>
                <a:lnTo>
                  <a:pt x="42008" y="1912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079985" y="10428109"/>
            <a:ext cx="22860" cy="191770"/>
          </a:xfrm>
          <a:custGeom>
            <a:avLst/>
            <a:gdLst/>
            <a:ahLst/>
            <a:cxnLst/>
            <a:rect l="l" t="t" r="r" b="b"/>
            <a:pathLst>
              <a:path w="22859" h="191770">
                <a:moveTo>
                  <a:pt x="0" y="191281"/>
                </a:moveTo>
                <a:lnTo>
                  <a:pt x="11726" y="144320"/>
                </a:lnTo>
                <a:lnTo>
                  <a:pt x="19151" y="96590"/>
                </a:lnTo>
                <a:lnTo>
                  <a:pt x="22244" y="48385"/>
                </a:lnTo>
                <a:lnTo>
                  <a:pt x="2097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75973" y="10619737"/>
            <a:ext cx="104139" cy="361950"/>
          </a:xfrm>
          <a:custGeom>
            <a:avLst/>
            <a:gdLst/>
            <a:ahLst/>
            <a:cxnLst/>
            <a:rect l="l" t="t" r="r" b="b"/>
            <a:pathLst>
              <a:path w="104140" h="361950">
                <a:moveTo>
                  <a:pt x="103801" y="0"/>
                </a:moveTo>
                <a:lnTo>
                  <a:pt x="0" y="36187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95854" y="10981254"/>
            <a:ext cx="80010" cy="136525"/>
          </a:xfrm>
          <a:custGeom>
            <a:avLst/>
            <a:gdLst/>
            <a:ahLst/>
            <a:cxnLst/>
            <a:rect l="l" t="t" r="r" b="b"/>
            <a:pathLst>
              <a:path w="80009" h="136525">
                <a:moveTo>
                  <a:pt x="0" y="136292"/>
                </a:moveTo>
                <a:lnTo>
                  <a:pt x="25042" y="105353"/>
                </a:lnTo>
                <a:lnTo>
                  <a:pt x="46821" y="72153"/>
                </a:lnTo>
                <a:lnTo>
                  <a:pt x="65186" y="36950"/>
                </a:lnTo>
                <a:lnTo>
                  <a:pt x="7998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96153" y="10809085"/>
            <a:ext cx="569595" cy="438150"/>
          </a:xfrm>
          <a:custGeom>
            <a:avLst/>
            <a:gdLst/>
            <a:ahLst/>
            <a:cxnLst/>
            <a:rect l="l" t="t" r="r" b="b"/>
            <a:pathLst>
              <a:path w="569594" h="438150">
                <a:moveTo>
                  <a:pt x="0" y="308899"/>
                </a:moveTo>
                <a:lnTo>
                  <a:pt x="441693" y="437756"/>
                </a:lnTo>
                <a:lnTo>
                  <a:pt x="481066" y="293149"/>
                </a:lnTo>
                <a:lnTo>
                  <a:pt x="487151" y="272747"/>
                </a:lnTo>
                <a:lnTo>
                  <a:pt x="548358" y="69439"/>
                </a:lnTo>
                <a:lnTo>
                  <a:pt x="56911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465126" y="10539761"/>
            <a:ext cx="274955" cy="269240"/>
          </a:xfrm>
          <a:custGeom>
            <a:avLst/>
            <a:gdLst/>
            <a:ahLst/>
            <a:cxnLst/>
            <a:rect l="l" t="t" r="r" b="b"/>
            <a:pathLst>
              <a:path w="274955" h="269240">
                <a:moveTo>
                  <a:pt x="274959" y="0"/>
                </a:moveTo>
                <a:lnTo>
                  <a:pt x="231123" y="22617"/>
                </a:lnTo>
                <a:lnTo>
                  <a:pt x="189609" y="48755"/>
                </a:lnTo>
                <a:lnTo>
                  <a:pt x="150609" y="78226"/>
                </a:lnTo>
                <a:lnTo>
                  <a:pt x="114314" y="110844"/>
                </a:lnTo>
                <a:lnTo>
                  <a:pt x="80914" y="146421"/>
                </a:lnTo>
                <a:lnTo>
                  <a:pt x="50601" y="184771"/>
                </a:lnTo>
                <a:lnTo>
                  <a:pt x="23566" y="225706"/>
                </a:lnTo>
                <a:lnTo>
                  <a:pt x="0" y="26903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740128" y="10486594"/>
            <a:ext cx="335915" cy="53340"/>
          </a:xfrm>
          <a:custGeom>
            <a:avLst/>
            <a:gdLst/>
            <a:ahLst/>
            <a:cxnLst/>
            <a:rect l="l" t="t" r="r" b="b"/>
            <a:pathLst>
              <a:path w="335914" h="53340">
                <a:moveTo>
                  <a:pt x="335721" y="7827"/>
                </a:moveTo>
                <a:lnTo>
                  <a:pt x="286762" y="1804"/>
                </a:lnTo>
                <a:lnTo>
                  <a:pt x="237691" y="0"/>
                </a:lnTo>
                <a:lnTo>
                  <a:pt x="188776" y="2376"/>
                </a:lnTo>
                <a:lnTo>
                  <a:pt x="140283" y="8898"/>
                </a:lnTo>
                <a:lnTo>
                  <a:pt x="92478" y="19530"/>
                </a:lnTo>
                <a:lnTo>
                  <a:pt x="45628" y="34236"/>
                </a:lnTo>
                <a:lnTo>
                  <a:pt x="0" y="529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075912" y="10055629"/>
            <a:ext cx="269240" cy="480695"/>
          </a:xfrm>
          <a:custGeom>
            <a:avLst/>
            <a:gdLst/>
            <a:ahLst/>
            <a:cxnLst/>
            <a:rect l="l" t="t" r="r" b="b"/>
            <a:pathLst>
              <a:path w="269239" h="480695">
                <a:moveTo>
                  <a:pt x="0" y="439188"/>
                </a:moveTo>
                <a:lnTo>
                  <a:pt x="144606" y="480350"/>
                </a:lnTo>
                <a:lnTo>
                  <a:pt x="269168" y="43668"/>
                </a:lnTo>
                <a:lnTo>
                  <a:pt x="12384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445377" y="254612"/>
            <a:ext cx="385445" cy="687070"/>
          </a:xfrm>
          <a:custGeom>
            <a:avLst/>
            <a:gdLst/>
            <a:ahLst/>
            <a:cxnLst/>
            <a:rect l="l" t="t" r="r" b="b"/>
            <a:pathLst>
              <a:path w="385445" h="687069">
                <a:moveTo>
                  <a:pt x="207603" y="0"/>
                </a:moveTo>
                <a:lnTo>
                  <a:pt x="0" y="686522"/>
                </a:lnTo>
                <a:lnTo>
                  <a:pt x="49037" y="659676"/>
                </a:lnTo>
                <a:lnTo>
                  <a:pt x="157134" y="563392"/>
                </a:lnTo>
                <a:lnTo>
                  <a:pt x="215477" y="501469"/>
                </a:lnTo>
                <a:lnTo>
                  <a:pt x="268094" y="405184"/>
                </a:lnTo>
                <a:lnTo>
                  <a:pt x="38513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254328" y="13868368"/>
            <a:ext cx="29845" cy="100330"/>
          </a:xfrm>
          <a:custGeom>
            <a:avLst/>
            <a:gdLst/>
            <a:ahLst/>
            <a:cxnLst/>
            <a:rect l="l" t="t" r="r" b="b"/>
            <a:pathLst>
              <a:path w="29845" h="100330">
                <a:moveTo>
                  <a:pt x="29350" y="0"/>
                </a:moveTo>
                <a:lnTo>
                  <a:pt x="0" y="998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83679" y="13868368"/>
            <a:ext cx="315595" cy="100330"/>
          </a:xfrm>
          <a:custGeom>
            <a:avLst/>
            <a:gdLst/>
            <a:ahLst/>
            <a:cxnLst/>
            <a:rect l="l" t="t" r="r" b="b"/>
            <a:pathLst>
              <a:path w="315595" h="100330">
                <a:moveTo>
                  <a:pt x="315342" y="99864"/>
                </a:moveTo>
                <a:lnTo>
                  <a:pt x="18254" y="11096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21172" y="5794395"/>
            <a:ext cx="634365" cy="358775"/>
          </a:xfrm>
          <a:custGeom>
            <a:avLst/>
            <a:gdLst/>
            <a:ahLst/>
            <a:cxnLst/>
            <a:rect l="l" t="t" r="r" b="b"/>
            <a:pathLst>
              <a:path w="634365" h="358775">
                <a:moveTo>
                  <a:pt x="0" y="189706"/>
                </a:moveTo>
                <a:lnTo>
                  <a:pt x="213688" y="251629"/>
                </a:lnTo>
                <a:lnTo>
                  <a:pt x="351135" y="291718"/>
                </a:lnTo>
                <a:lnTo>
                  <a:pt x="582362" y="358652"/>
                </a:lnTo>
                <a:lnTo>
                  <a:pt x="633905" y="185411"/>
                </a:lnTo>
                <a:lnTo>
                  <a:pt x="584868" y="171093"/>
                </a:lnTo>
                <a:lnTo>
                  <a:pt x="276326" y="80893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625509" y="8813231"/>
            <a:ext cx="644525" cy="1692910"/>
          </a:xfrm>
          <a:custGeom>
            <a:avLst/>
            <a:gdLst/>
            <a:ahLst/>
            <a:cxnLst/>
            <a:rect l="l" t="t" r="r" b="b"/>
            <a:pathLst>
              <a:path w="644525" h="1692909">
                <a:moveTo>
                  <a:pt x="644285" y="47247"/>
                </a:moveTo>
                <a:lnTo>
                  <a:pt x="482856" y="0"/>
                </a:lnTo>
                <a:lnTo>
                  <a:pt x="0" y="1643644"/>
                </a:lnTo>
                <a:lnTo>
                  <a:pt x="161071" y="1692323"/>
                </a:lnTo>
                <a:lnTo>
                  <a:pt x="644285" y="4724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231062" y="10341620"/>
            <a:ext cx="555625" cy="200660"/>
          </a:xfrm>
          <a:custGeom>
            <a:avLst/>
            <a:gdLst/>
            <a:ahLst/>
            <a:cxnLst/>
            <a:rect l="l" t="t" r="r" b="b"/>
            <a:pathLst>
              <a:path w="555625" h="200659">
                <a:moveTo>
                  <a:pt x="12527" y="0"/>
                </a:moveTo>
                <a:lnTo>
                  <a:pt x="0" y="36151"/>
                </a:lnTo>
                <a:lnTo>
                  <a:pt x="544779" y="200444"/>
                </a:lnTo>
                <a:lnTo>
                  <a:pt x="555517" y="163934"/>
                </a:lnTo>
                <a:lnTo>
                  <a:pt x="394446" y="115255"/>
                </a:lnTo>
                <a:lnTo>
                  <a:pt x="1252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21172" y="10802284"/>
            <a:ext cx="467359" cy="379730"/>
          </a:xfrm>
          <a:custGeom>
            <a:avLst/>
            <a:gdLst/>
            <a:ahLst/>
            <a:cxnLst/>
            <a:rect l="l" t="t" r="r" b="b"/>
            <a:pathLst>
              <a:path w="467359" h="379729">
                <a:moveTo>
                  <a:pt x="0" y="0"/>
                </a:moveTo>
                <a:lnTo>
                  <a:pt x="467107" y="137805"/>
                </a:lnTo>
                <a:lnTo>
                  <a:pt x="401962" y="37941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22787" y="11117904"/>
            <a:ext cx="73660" cy="64135"/>
          </a:xfrm>
          <a:custGeom>
            <a:avLst/>
            <a:gdLst/>
            <a:ahLst/>
            <a:cxnLst/>
            <a:rect l="l" t="t" r="r" b="b"/>
            <a:pathLst>
              <a:path w="73659" h="64134">
                <a:moveTo>
                  <a:pt x="0" y="63850"/>
                </a:moveTo>
                <a:lnTo>
                  <a:pt x="19705" y="49585"/>
                </a:lnTo>
                <a:lnTo>
                  <a:pt x="38485" y="34159"/>
                </a:lnTo>
                <a:lnTo>
                  <a:pt x="56289" y="17615"/>
                </a:lnTo>
                <a:lnTo>
                  <a:pt x="7306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95854" y="10981254"/>
            <a:ext cx="80010" cy="136525"/>
          </a:xfrm>
          <a:custGeom>
            <a:avLst/>
            <a:gdLst/>
            <a:ahLst/>
            <a:cxnLst/>
            <a:rect l="l" t="t" r="r" b="b"/>
            <a:pathLst>
              <a:path w="80009" h="136525">
                <a:moveTo>
                  <a:pt x="0" y="136292"/>
                </a:moveTo>
                <a:lnTo>
                  <a:pt x="25042" y="105353"/>
                </a:lnTo>
                <a:lnTo>
                  <a:pt x="46821" y="72153"/>
                </a:lnTo>
                <a:lnTo>
                  <a:pt x="65186" y="36950"/>
                </a:lnTo>
                <a:lnTo>
                  <a:pt x="7998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75973" y="10619737"/>
            <a:ext cx="104139" cy="361950"/>
          </a:xfrm>
          <a:custGeom>
            <a:avLst/>
            <a:gdLst/>
            <a:ahLst/>
            <a:cxnLst/>
            <a:rect l="l" t="t" r="r" b="b"/>
            <a:pathLst>
              <a:path w="104140" h="361950">
                <a:moveTo>
                  <a:pt x="0" y="361873"/>
                </a:moveTo>
                <a:lnTo>
                  <a:pt x="10380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79985" y="10428109"/>
            <a:ext cx="22860" cy="191770"/>
          </a:xfrm>
          <a:custGeom>
            <a:avLst/>
            <a:gdLst/>
            <a:ahLst/>
            <a:cxnLst/>
            <a:rect l="l" t="t" r="r" b="b"/>
            <a:pathLst>
              <a:path w="22859" h="191770">
                <a:moveTo>
                  <a:pt x="0" y="191281"/>
                </a:moveTo>
                <a:lnTo>
                  <a:pt x="11726" y="144320"/>
                </a:lnTo>
                <a:lnTo>
                  <a:pt x="19151" y="96590"/>
                </a:lnTo>
                <a:lnTo>
                  <a:pt x="22244" y="48385"/>
                </a:lnTo>
                <a:lnTo>
                  <a:pt x="2097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21172" y="10392447"/>
            <a:ext cx="680085" cy="302895"/>
          </a:xfrm>
          <a:custGeom>
            <a:avLst/>
            <a:gdLst/>
            <a:ahLst/>
            <a:cxnLst/>
            <a:rect l="l" t="t" r="r" b="b"/>
            <a:pathLst>
              <a:path w="680085" h="302895">
                <a:moveTo>
                  <a:pt x="679721" y="35793"/>
                </a:moveTo>
                <a:lnTo>
                  <a:pt x="492520" y="0"/>
                </a:lnTo>
                <a:lnTo>
                  <a:pt x="443483" y="171451"/>
                </a:lnTo>
                <a:lnTo>
                  <a:pt x="414848" y="270957"/>
                </a:lnTo>
                <a:lnTo>
                  <a:pt x="405542" y="302456"/>
                </a:lnTo>
                <a:lnTo>
                  <a:pt x="0" y="18433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21172" y="13200817"/>
            <a:ext cx="307340" cy="86995"/>
          </a:xfrm>
          <a:custGeom>
            <a:avLst/>
            <a:gdLst/>
            <a:ahLst/>
            <a:cxnLst/>
            <a:rect l="l" t="t" r="r" b="b"/>
            <a:pathLst>
              <a:path w="307340" h="86994">
                <a:moveTo>
                  <a:pt x="306751" y="86978"/>
                </a:moveTo>
                <a:lnTo>
                  <a:pt x="21834" y="0"/>
                </a:lnTo>
                <a:lnTo>
                  <a:pt x="0" y="7480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1416" y="13287796"/>
            <a:ext cx="196850" cy="680720"/>
          </a:xfrm>
          <a:custGeom>
            <a:avLst/>
            <a:gdLst/>
            <a:ahLst/>
            <a:cxnLst/>
            <a:rect l="l" t="t" r="r" b="b"/>
            <a:pathLst>
              <a:path w="196850" h="680719">
                <a:moveTo>
                  <a:pt x="0" y="680437"/>
                </a:moveTo>
                <a:lnTo>
                  <a:pt x="19650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026815" y="5659811"/>
            <a:ext cx="4293870" cy="3201035"/>
          </a:xfrm>
          <a:custGeom>
            <a:avLst/>
            <a:gdLst/>
            <a:ahLst/>
            <a:cxnLst/>
            <a:rect l="l" t="t" r="r" b="b"/>
            <a:pathLst>
              <a:path w="4293870" h="3201034">
                <a:moveTo>
                  <a:pt x="2626538" y="2537769"/>
                </a:moveTo>
                <a:lnTo>
                  <a:pt x="1006875" y="2060998"/>
                </a:lnTo>
                <a:lnTo>
                  <a:pt x="286349" y="1848742"/>
                </a:lnTo>
                <a:lnTo>
                  <a:pt x="777080" y="776006"/>
                </a:lnTo>
                <a:lnTo>
                  <a:pt x="1124278" y="16823"/>
                </a:lnTo>
                <a:lnTo>
                  <a:pt x="1088126" y="0"/>
                </a:lnTo>
                <a:lnTo>
                  <a:pt x="306035" y="1708788"/>
                </a:lnTo>
                <a:lnTo>
                  <a:pt x="78388" y="1791472"/>
                </a:lnTo>
                <a:lnTo>
                  <a:pt x="0" y="1963639"/>
                </a:lnTo>
                <a:lnTo>
                  <a:pt x="3285499" y="2912529"/>
                </a:lnTo>
                <a:lnTo>
                  <a:pt x="3697841" y="3031722"/>
                </a:lnTo>
                <a:lnTo>
                  <a:pt x="3694262" y="3040312"/>
                </a:lnTo>
                <a:lnTo>
                  <a:pt x="4081549" y="3153420"/>
                </a:lnTo>
                <a:lnTo>
                  <a:pt x="4242979" y="3200668"/>
                </a:lnTo>
                <a:lnTo>
                  <a:pt x="4293806" y="3028858"/>
                </a:lnTo>
                <a:lnTo>
                  <a:pt x="3867145" y="2903222"/>
                </a:lnTo>
                <a:lnTo>
                  <a:pt x="3755827" y="2870292"/>
                </a:lnTo>
                <a:lnTo>
                  <a:pt x="3107246" y="2679512"/>
                </a:lnTo>
                <a:lnTo>
                  <a:pt x="2626538" y="25377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9721077" y="8700123"/>
            <a:ext cx="387350" cy="113664"/>
          </a:xfrm>
          <a:custGeom>
            <a:avLst/>
            <a:gdLst/>
            <a:ahLst/>
            <a:cxnLst/>
            <a:rect l="l" t="t" r="r" b="b"/>
            <a:pathLst>
              <a:path w="387350" h="113665">
                <a:moveTo>
                  <a:pt x="387287" y="113107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689159" y="8699220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79">
                <a:moveTo>
                  <a:pt x="31456" y="757"/>
                </a:moveTo>
                <a:lnTo>
                  <a:pt x="21569" y="0"/>
                </a:lnTo>
                <a:lnTo>
                  <a:pt x="12410" y="2860"/>
                </a:lnTo>
                <a:lnTo>
                  <a:pt x="4910" y="8846"/>
                </a:lnTo>
                <a:lnTo>
                  <a:pt x="0" y="1746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226767" y="8716946"/>
            <a:ext cx="462915" cy="1593215"/>
          </a:xfrm>
          <a:custGeom>
            <a:avLst/>
            <a:gdLst/>
            <a:ahLst/>
            <a:cxnLst/>
            <a:rect l="l" t="t" r="r" b="b"/>
            <a:pathLst>
              <a:path w="462915" h="1593215">
                <a:moveTo>
                  <a:pt x="462811" y="0"/>
                </a:moveTo>
                <a:lnTo>
                  <a:pt x="0" y="159317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224474" y="10310169"/>
            <a:ext cx="19050" cy="31750"/>
          </a:xfrm>
          <a:custGeom>
            <a:avLst/>
            <a:gdLst/>
            <a:ahLst/>
            <a:cxnLst/>
            <a:rect l="l" t="t" r="r" b="b"/>
            <a:pathLst>
              <a:path w="19050" h="31750">
                <a:moveTo>
                  <a:pt x="2226" y="0"/>
                </a:moveTo>
                <a:lnTo>
                  <a:pt x="0" y="6340"/>
                </a:lnTo>
                <a:lnTo>
                  <a:pt x="514" y="13322"/>
                </a:lnTo>
                <a:lnTo>
                  <a:pt x="3646" y="19267"/>
                </a:lnTo>
                <a:lnTo>
                  <a:pt x="6779" y="25213"/>
                </a:lnTo>
                <a:lnTo>
                  <a:pt x="12246" y="29585"/>
                </a:lnTo>
                <a:lnTo>
                  <a:pt x="18734" y="3133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243590" y="8813231"/>
            <a:ext cx="864869" cy="1644014"/>
          </a:xfrm>
          <a:custGeom>
            <a:avLst/>
            <a:gdLst/>
            <a:ahLst/>
            <a:cxnLst/>
            <a:rect l="l" t="t" r="r" b="b"/>
            <a:pathLst>
              <a:path w="864870" h="1644015">
                <a:moveTo>
                  <a:pt x="0" y="1528388"/>
                </a:moveTo>
                <a:lnTo>
                  <a:pt x="381918" y="1643644"/>
                </a:lnTo>
                <a:lnTo>
                  <a:pt x="86477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105203" y="5433595"/>
            <a:ext cx="1010285" cy="2018030"/>
          </a:xfrm>
          <a:custGeom>
            <a:avLst/>
            <a:gdLst/>
            <a:ahLst/>
            <a:cxnLst/>
            <a:rect l="l" t="t" r="r" b="b"/>
            <a:pathLst>
              <a:path w="1010284" h="2018029">
                <a:moveTo>
                  <a:pt x="1009738" y="226215"/>
                </a:moveTo>
                <a:lnTo>
                  <a:pt x="923476" y="0"/>
                </a:lnTo>
                <a:lnTo>
                  <a:pt x="0" y="2017688"/>
                </a:lnTo>
                <a:lnTo>
                  <a:pt x="227647" y="1935004"/>
                </a:lnTo>
                <a:lnTo>
                  <a:pt x="1009738" y="2262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383305" y="10878525"/>
            <a:ext cx="7649845" cy="2592070"/>
          </a:xfrm>
          <a:custGeom>
            <a:avLst/>
            <a:gdLst/>
            <a:ahLst/>
            <a:cxnLst/>
            <a:rect l="l" t="t" r="r" b="b"/>
            <a:pathLst>
              <a:path w="7649845" h="2592069">
                <a:moveTo>
                  <a:pt x="6601780" y="1333313"/>
                </a:moveTo>
                <a:lnTo>
                  <a:pt x="6202681" y="1216268"/>
                </a:lnTo>
                <a:lnTo>
                  <a:pt x="5992572" y="1334387"/>
                </a:lnTo>
                <a:lnTo>
                  <a:pt x="5971454" y="1402395"/>
                </a:lnTo>
                <a:lnTo>
                  <a:pt x="6301114" y="1499038"/>
                </a:lnTo>
                <a:lnTo>
                  <a:pt x="6174404" y="1945742"/>
                </a:lnTo>
                <a:lnTo>
                  <a:pt x="4601631" y="1474698"/>
                </a:lnTo>
                <a:lnTo>
                  <a:pt x="4637067" y="1356221"/>
                </a:lnTo>
                <a:lnTo>
                  <a:pt x="4186067" y="1218773"/>
                </a:lnTo>
                <a:lnTo>
                  <a:pt x="4282352" y="907369"/>
                </a:lnTo>
                <a:lnTo>
                  <a:pt x="4215060" y="886608"/>
                </a:lnTo>
                <a:lnTo>
                  <a:pt x="4136314" y="1204456"/>
                </a:lnTo>
                <a:lnTo>
                  <a:pt x="2949754" y="854394"/>
                </a:lnTo>
                <a:lnTo>
                  <a:pt x="2219206" y="638916"/>
                </a:lnTo>
                <a:lnTo>
                  <a:pt x="2313701" y="331449"/>
                </a:lnTo>
                <a:lnTo>
                  <a:pt x="2155135" y="283485"/>
                </a:lnTo>
                <a:lnTo>
                  <a:pt x="2061356" y="590237"/>
                </a:lnTo>
                <a:lnTo>
                  <a:pt x="293149" y="69797"/>
                </a:lnTo>
                <a:lnTo>
                  <a:pt x="65502" y="1431"/>
                </a:lnTo>
                <a:lnTo>
                  <a:pt x="61207" y="0"/>
                </a:lnTo>
                <a:lnTo>
                  <a:pt x="0" y="203307"/>
                </a:lnTo>
                <a:lnTo>
                  <a:pt x="7874" y="205455"/>
                </a:lnTo>
                <a:lnTo>
                  <a:pt x="2176253" y="854394"/>
                </a:lnTo>
                <a:lnTo>
                  <a:pt x="4040387" y="1409195"/>
                </a:lnTo>
                <a:lnTo>
                  <a:pt x="3998150" y="1544853"/>
                </a:lnTo>
                <a:lnTo>
                  <a:pt x="4128439" y="1585658"/>
                </a:lnTo>
                <a:lnTo>
                  <a:pt x="6093510" y="2160862"/>
                </a:lnTo>
                <a:lnTo>
                  <a:pt x="6348003" y="2242114"/>
                </a:lnTo>
                <a:lnTo>
                  <a:pt x="7588611" y="2591460"/>
                </a:lnTo>
                <a:lnTo>
                  <a:pt x="7619036" y="2488374"/>
                </a:lnTo>
                <a:lnTo>
                  <a:pt x="7649460" y="2383857"/>
                </a:lnTo>
                <a:lnTo>
                  <a:pt x="6402052" y="2018761"/>
                </a:lnTo>
                <a:lnTo>
                  <a:pt x="6601780" y="133331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852987" y="9032974"/>
            <a:ext cx="20320" cy="46355"/>
          </a:xfrm>
          <a:custGeom>
            <a:avLst/>
            <a:gdLst/>
            <a:ahLst/>
            <a:cxnLst/>
            <a:rect l="l" t="t" r="r" b="b"/>
            <a:pathLst>
              <a:path w="20320" h="46354">
                <a:moveTo>
                  <a:pt x="16821" y="45983"/>
                </a:moveTo>
                <a:lnTo>
                  <a:pt x="19836" y="32642"/>
                </a:lnTo>
                <a:lnTo>
                  <a:pt x="17695" y="19595"/>
                </a:lnTo>
                <a:lnTo>
                  <a:pt x="10911" y="824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234985" y="8980746"/>
            <a:ext cx="618490" cy="1206500"/>
          </a:xfrm>
          <a:custGeom>
            <a:avLst/>
            <a:gdLst/>
            <a:ahLst/>
            <a:cxnLst/>
            <a:rect l="l" t="t" r="r" b="b"/>
            <a:pathLst>
              <a:path w="618489" h="1206500">
                <a:moveTo>
                  <a:pt x="618156" y="52258"/>
                </a:moveTo>
                <a:lnTo>
                  <a:pt x="503616" y="0"/>
                </a:lnTo>
                <a:lnTo>
                  <a:pt x="160713" y="724463"/>
                </a:lnTo>
                <a:lnTo>
                  <a:pt x="0" y="1107455"/>
                </a:lnTo>
                <a:lnTo>
                  <a:pt x="335028" y="1205888"/>
                </a:lnTo>
                <a:lnTo>
                  <a:pt x="349703" y="117474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584541" y="10093431"/>
            <a:ext cx="6985" cy="62230"/>
          </a:xfrm>
          <a:custGeom>
            <a:avLst/>
            <a:gdLst/>
            <a:ahLst/>
            <a:cxnLst/>
            <a:rect l="l" t="t" r="r" b="b"/>
            <a:pathLst>
              <a:path w="6985" h="62229">
                <a:moveTo>
                  <a:pt x="0" y="61810"/>
                </a:moveTo>
                <a:lnTo>
                  <a:pt x="4944" y="46710"/>
                </a:lnTo>
                <a:lnTo>
                  <a:pt x="6911" y="31085"/>
                </a:lnTo>
                <a:lnTo>
                  <a:pt x="5886" y="15370"/>
                </a:lnTo>
                <a:lnTo>
                  <a:pt x="185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525987" y="9934647"/>
            <a:ext cx="60960" cy="159385"/>
          </a:xfrm>
          <a:custGeom>
            <a:avLst/>
            <a:gdLst/>
            <a:ahLst/>
            <a:cxnLst/>
            <a:rect l="l" t="t" r="r" b="b"/>
            <a:pathLst>
              <a:path w="60960" h="159384">
                <a:moveTo>
                  <a:pt x="60491" y="158923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519934" y="9869792"/>
            <a:ext cx="7620" cy="65405"/>
          </a:xfrm>
          <a:custGeom>
            <a:avLst/>
            <a:gdLst/>
            <a:ahLst/>
            <a:cxnLst/>
            <a:rect l="l" t="t" r="r" b="b"/>
            <a:pathLst>
              <a:path w="7620" h="65404">
                <a:moveTo>
                  <a:pt x="7366" y="0"/>
                </a:moveTo>
                <a:lnTo>
                  <a:pt x="2070" y="15859"/>
                </a:lnTo>
                <a:lnTo>
                  <a:pt x="0" y="32291"/>
                </a:lnTo>
                <a:lnTo>
                  <a:pt x="1168" y="48812"/>
                </a:lnTo>
                <a:lnTo>
                  <a:pt x="5588" y="6493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527777" y="9078821"/>
            <a:ext cx="342265" cy="791210"/>
          </a:xfrm>
          <a:custGeom>
            <a:avLst/>
            <a:gdLst/>
            <a:ahLst/>
            <a:cxnLst/>
            <a:rect l="l" t="t" r="r" b="b"/>
            <a:pathLst>
              <a:path w="342264" h="791209">
                <a:moveTo>
                  <a:pt x="0" y="791039"/>
                </a:moveTo>
                <a:lnTo>
                  <a:pt x="49753" y="681511"/>
                </a:lnTo>
                <a:lnTo>
                  <a:pt x="34218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5630252" y="13930292"/>
            <a:ext cx="141605" cy="38100"/>
          </a:xfrm>
          <a:custGeom>
            <a:avLst/>
            <a:gdLst/>
            <a:ahLst/>
            <a:cxnLst/>
            <a:rect l="l" t="t" r="r" b="b"/>
            <a:pathLst>
              <a:path w="141605" h="38100">
                <a:moveTo>
                  <a:pt x="141026" y="37941"/>
                </a:moveTo>
                <a:lnTo>
                  <a:pt x="10738" y="0"/>
                </a:lnTo>
                <a:lnTo>
                  <a:pt x="0" y="3794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999113" y="3090901"/>
            <a:ext cx="519430" cy="210820"/>
          </a:xfrm>
          <a:custGeom>
            <a:avLst/>
            <a:gdLst/>
            <a:ahLst/>
            <a:cxnLst/>
            <a:rect l="l" t="t" r="r" b="b"/>
            <a:pathLst>
              <a:path w="519429" h="210820">
                <a:moveTo>
                  <a:pt x="518958" y="41567"/>
                </a:moveTo>
                <a:lnTo>
                  <a:pt x="474451" y="22440"/>
                </a:lnTo>
                <a:lnTo>
                  <a:pt x="428940" y="9241"/>
                </a:lnTo>
                <a:lnTo>
                  <a:pt x="382909" y="1813"/>
                </a:lnTo>
                <a:lnTo>
                  <a:pt x="336839" y="0"/>
                </a:lnTo>
                <a:lnTo>
                  <a:pt x="291212" y="3644"/>
                </a:lnTo>
                <a:lnTo>
                  <a:pt x="246510" y="12589"/>
                </a:lnTo>
                <a:lnTo>
                  <a:pt x="203216" y="26677"/>
                </a:lnTo>
                <a:lnTo>
                  <a:pt x="161811" y="45753"/>
                </a:lnTo>
                <a:lnTo>
                  <a:pt x="122778" y="69659"/>
                </a:lnTo>
                <a:lnTo>
                  <a:pt x="86598" y="98238"/>
                </a:lnTo>
                <a:lnTo>
                  <a:pt x="53753" y="131333"/>
                </a:lnTo>
                <a:lnTo>
                  <a:pt x="24727" y="168788"/>
                </a:lnTo>
                <a:lnTo>
                  <a:pt x="0" y="21044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874125" y="3301725"/>
            <a:ext cx="125730" cy="386080"/>
          </a:xfrm>
          <a:custGeom>
            <a:avLst/>
            <a:gdLst/>
            <a:ahLst/>
            <a:cxnLst/>
            <a:rect l="l" t="t" r="r" b="b"/>
            <a:pathLst>
              <a:path w="125729" h="386079">
                <a:moveTo>
                  <a:pt x="125277" y="0"/>
                </a:moveTo>
                <a:lnTo>
                  <a:pt x="0" y="289928"/>
                </a:lnTo>
                <a:lnTo>
                  <a:pt x="33288" y="38585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907186" y="3363294"/>
            <a:ext cx="491490" cy="324485"/>
          </a:xfrm>
          <a:custGeom>
            <a:avLst/>
            <a:gdLst/>
            <a:ahLst/>
            <a:cxnLst/>
            <a:rect l="l" t="t" r="r" b="b"/>
            <a:pathLst>
              <a:path w="491490" h="324485">
                <a:moveTo>
                  <a:pt x="491156" y="10045"/>
                </a:moveTo>
                <a:lnTo>
                  <a:pt x="445121" y="2382"/>
                </a:lnTo>
                <a:lnTo>
                  <a:pt x="398886" y="0"/>
                </a:lnTo>
                <a:lnTo>
                  <a:pt x="352888" y="2821"/>
                </a:lnTo>
                <a:lnTo>
                  <a:pt x="307564" y="10769"/>
                </a:lnTo>
                <a:lnTo>
                  <a:pt x="263350" y="23768"/>
                </a:lnTo>
                <a:lnTo>
                  <a:pt x="220685" y="41741"/>
                </a:lnTo>
                <a:lnTo>
                  <a:pt x="180004" y="64611"/>
                </a:lnTo>
                <a:lnTo>
                  <a:pt x="142184" y="91953"/>
                </a:lnTo>
                <a:lnTo>
                  <a:pt x="107978" y="123151"/>
                </a:lnTo>
                <a:lnTo>
                  <a:pt x="77638" y="157839"/>
                </a:lnTo>
                <a:lnTo>
                  <a:pt x="51418" y="195654"/>
                </a:lnTo>
                <a:lnTo>
                  <a:pt x="29569" y="236230"/>
                </a:lnTo>
                <a:lnTo>
                  <a:pt x="12346" y="279203"/>
                </a:lnTo>
                <a:lnTo>
                  <a:pt x="0" y="32420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398502" y="3373670"/>
            <a:ext cx="3134995" cy="1385570"/>
          </a:xfrm>
          <a:custGeom>
            <a:avLst/>
            <a:gdLst/>
            <a:ahLst/>
            <a:cxnLst/>
            <a:rect l="l" t="t" r="r" b="b"/>
            <a:pathLst>
              <a:path w="3134995" h="1385570">
                <a:moveTo>
                  <a:pt x="0" y="0"/>
                </a:moveTo>
                <a:lnTo>
                  <a:pt x="818242" y="214046"/>
                </a:lnTo>
                <a:lnTo>
                  <a:pt x="2776513" y="780659"/>
                </a:lnTo>
                <a:lnTo>
                  <a:pt x="2852753" y="814663"/>
                </a:lnTo>
                <a:lnTo>
                  <a:pt x="2927920" y="876944"/>
                </a:lnTo>
                <a:lnTo>
                  <a:pt x="2988053" y="961775"/>
                </a:lnTo>
                <a:lnTo>
                  <a:pt x="3024205" y="1063787"/>
                </a:lnTo>
                <a:lnTo>
                  <a:pt x="3035301" y="1177969"/>
                </a:lnTo>
                <a:lnTo>
                  <a:pt x="3027784" y="1238102"/>
                </a:lnTo>
                <a:lnTo>
                  <a:pt x="2999865" y="1355505"/>
                </a:lnTo>
                <a:lnTo>
                  <a:pt x="3099730" y="1385214"/>
                </a:lnTo>
                <a:lnTo>
                  <a:pt x="3134807" y="126530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1533283" y="4462848"/>
            <a:ext cx="36830" cy="175895"/>
          </a:xfrm>
          <a:custGeom>
            <a:avLst/>
            <a:gdLst/>
            <a:ahLst/>
            <a:cxnLst/>
            <a:rect l="l" t="t" r="r" b="b"/>
            <a:pathLst>
              <a:path w="36829" h="175895">
                <a:moveTo>
                  <a:pt x="0" y="175758"/>
                </a:moveTo>
                <a:lnTo>
                  <a:pt x="13640" y="132846"/>
                </a:lnTo>
                <a:lnTo>
                  <a:pt x="24254" y="89142"/>
                </a:lnTo>
                <a:lnTo>
                  <a:pt x="31807" y="44806"/>
                </a:lnTo>
                <a:lnTo>
                  <a:pt x="3626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1556005" y="4283666"/>
            <a:ext cx="14604" cy="179070"/>
          </a:xfrm>
          <a:custGeom>
            <a:avLst/>
            <a:gdLst/>
            <a:ahLst/>
            <a:cxnLst/>
            <a:rect l="l" t="t" r="r" b="b"/>
            <a:pathLst>
              <a:path w="14604" h="179070">
                <a:moveTo>
                  <a:pt x="13189" y="179034"/>
                </a:moveTo>
                <a:lnTo>
                  <a:pt x="14523" y="134014"/>
                </a:lnTo>
                <a:lnTo>
                  <a:pt x="12762" y="89062"/>
                </a:lnTo>
                <a:lnTo>
                  <a:pt x="7917" y="4433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097473" y="3883561"/>
            <a:ext cx="459105" cy="400685"/>
          </a:xfrm>
          <a:custGeom>
            <a:avLst/>
            <a:gdLst/>
            <a:ahLst/>
            <a:cxnLst/>
            <a:rect l="l" t="t" r="r" b="b"/>
            <a:pathLst>
              <a:path w="459104" h="400685">
                <a:moveTo>
                  <a:pt x="458499" y="400088"/>
                </a:moveTo>
                <a:lnTo>
                  <a:pt x="446874" y="353418"/>
                </a:lnTo>
                <a:lnTo>
                  <a:pt x="431066" y="308717"/>
                </a:lnTo>
                <a:lnTo>
                  <a:pt x="411310" y="266190"/>
                </a:lnTo>
                <a:lnTo>
                  <a:pt x="387837" y="226040"/>
                </a:lnTo>
                <a:lnTo>
                  <a:pt x="360881" y="188469"/>
                </a:lnTo>
                <a:lnTo>
                  <a:pt x="330676" y="153683"/>
                </a:lnTo>
                <a:lnTo>
                  <a:pt x="297453" y="121883"/>
                </a:lnTo>
                <a:lnTo>
                  <a:pt x="261446" y="93273"/>
                </a:lnTo>
                <a:lnTo>
                  <a:pt x="222889" y="68057"/>
                </a:lnTo>
                <a:lnTo>
                  <a:pt x="182014" y="46438"/>
                </a:lnTo>
                <a:lnTo>
                  <a:pt x="139055" y="28619"/>
                </a:lnTo>
                <a:lnTo>
                  <a:pt x="94244" y="14804"/>
                </a:lnTo>
                <a:lnTo>
                  <a:pt x="47814" y="519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518411" y="3132779"/>
            <a:ext cx="2579370" cy="871855"/>
          </a:xfrm>
          <a:custGeom>
            <a:avLst/>
            <a:gdLst/>
            <a:ahLst/>
            <a:cxnLst/>
            <a:rect l="l" t="t" r="r" b="b"/>
            <a:pathLst>
              <a:path w="2579370" h="871854">
                <a:moveTo>
                  <a:pt x="2579290" y="750950"/>
                </a:moveTo>
                <a:lnTo>
                  <a:pt x="2372761" y="871575"/>
                </a:lnTo>
                <a:lnTo>
                  <a:pt x="115613" y="214403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72307" y="2116240"/>
            <a:ext cx="1588770" cy="5433695"/>
          </a:xfrm>
          <a:custGeom>
            <a:avLst/>
            <a:gdLst/>
            <a:ahLst/>
            <a:cxnLst/>
            <a:rect l="l" t="t" r="r" b="b"/>
            <a:pathLst>
              <a:path w="1588770" h="5433695">
                <a:moveTo>
                  <a:pt x="0" y="5433118"/>
                </a:moveTo>
                <a:lnTo>
                  <a:pt x="1491879" y="305677"/>
                </a:lnTo>
                <a:lnTo>
                  <a:pt x="158852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280097" y="1635955"/>
            <a:ext cx="92710" cy="480695"/>
          </a:xfrm>
          <a:custGeom>
            <a:avLst/>
            <a:gdLst/>
            <a:ahLst/>
            <a:cxnLst/>
            <a:rect l="l" t="t" r="r" b="b"/>
            <a:pathLst>
              <a:path w="92710" h="480694">
                <a:moveTo>
                  <a:pt x="80473" y="480160"/>
                </a:moveTo>
                <a:lnTo>
                  <a:pt x="88100" y="430659"/>
                </a:lnTo>
                <a:lnTo>
                  <a:pt x="92161" y="380994"/>
                </a:lnTo>
                <a:lnTo>
                  <a:pt x="92687" y="331351"/>
                </a:lnTo>
                <a:lnTo>
                  <a:pt x="89709" y="281914"/>
                </a:lnTo>
                <a:lnTo>
                  <a:pt x="83259" y="232869"/>
                </a:lnTo>
                <a:lnTo>
                  <a:pt x="73366" y="184402"/>
                </a:lnTo>
                <a:lnTo>
                  <a:pt x="60063" y="136696"/>
                </a:lnTo>
                <a:lnTo>
                  <a:pt x="43381" y="89937"/>
                </a:lnTo>
                <a:lnTo>
                  <a:pt x="23349" y="44310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942875" y="1352858"/>
            <a:ext cx="337820" cy="283210"/>
          </a:xfrm>
          <a:custGeom>
            <a:avLst/>
            <a:gdLst/>
            <a:ahLst/>
            <a:cxnLst/>
            <a:rect l="l" t="t" r="r" b="b"/>
            <a:pathLst>
              <a:path w="337819" h="283210">
                <a:moveTo>
                  <a:pt x="337264" y="282983"/>
                </a:moveTo>
                <a:lnTo>
                  <a:pt x="311939" y="239144"/>
                </a:lnTo>
                <a:lnTo>
                  <a:pt x="283064" y="197975"/>
                </a:lnTo>
                <a:lnTo>
                  <a:pt x="250858" y="159658"/>
                </a:lnTo>
                <a:lnTo>
                  <a:pt x="215543" y="124378"/>
                </a:lnTo>
                <a:lnTo>
                  <a:pt x="177336" y="92321"/>
                </a:lnTo>
                <a:lnTo>
                  <a:pt x="136459" y="63670"/>
                </a:lnTo>
                <a:lnTo>
                  <a:pt x="93130" y="38610"/>
                </a:lnTo>
                <a:lnTo>
                  <a:pt x="47570" y="1732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21172" y="903193"/>
            <a:ext cx="1522095" cy="450215"/>
          </a:xfrm>
          <a:custGeom>
            <a:avLst/>
            <a:gdLst/>
            <a:ahLst/>
            <a:cxnLst/>
            <a:rect l="l" t="t" r="r" b="b"/>
            <a:pathLst>
              <a:path w="1522095" h="450215">
                <a:moveTo>
                  <a:pt x="1521945" y="449926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21172" y="1065338"/>
            <a:ext cx="1797050" cy="6892290"/>
          </a:xfrm>
          <a:custGeom>
            <a:avLst/>
            <a:gdLst/>
            <a:ahLst/>
            <a:cxnLst/>
            <a:rect l="l" t="t" r="r" b="b"/>
            <a:pathLst>
              <a:path w="1797050" h="6892290">
                <a:moveTo>
                  <a:pt x="0" y="0"/>
                </a:moveTo>
                <a:lnTo>
                  <a:pt x="62280" y="18970"/>
                </a:lnTo>
                <a:lnTo>
                  <a:pt x="1363022" y="405899"/>
                </a:lnTo>
                <a:lnTo>
                  <a:pt x="1525167" y="454221"/>
                </a:lnTo>
                <a:lnTo>
                  <a:pt x="1796483" y="892335"/>
                </a:lnTo>
                <a:lnTo>
                  <a:pt x="1421007" y="2233165"/>
                </a:lnTo>
                <a:lnTo>
                  <a:pt x="1075241" y="3388226"/>
                </a:lnTo>
                <a:lnTo>
                  <a:pt x="758109" y="4496756"/>
                </a:lnTo>
                <a:lnTo>
                  <a:pt x="633905" y="4914468"/>
                </a:lnTo>
                <a:lnTo>
                  <a:pt x="582362" y="5087709"/>
                </a:lnTo>
                <a:lnTo>
                  <a:pt x="115613" y="6656902"/>
                </a:lnTo>
                <a:lnTo>
                  <a:pt x="86978" y="6754261"/>
                </a:lnTo>
                <a:lnTo>
                  <a:pt x="45815" y="6892067"/>
                </a:lnTo>
                <a:lnTo>
                  <a:pt x="0" y="687882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21172" y="7975660"/>
            <a:ext cx="124460" cy="35560"/>
          </a:xfrm>
          <a:custGeom>
            <a:avLst/>
            <a:gdLst/>
            <a:ahLst/>
            <a:cxnLst/>
            <a:rect l="l" t="t" r="r" b="b"/>
            <a:pathLst>
              <a:path w="124459" h="35559">
                <a:moveTo>
                  <a:pt x="0" y="0"/>
                </a:moveTo>
                <a:lnTo>
                  <a:pt x="11453" y="3579"/>
                </a:lnTo>
                <a:lnTo>
                  <a:pt x="124203" y="3507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45014" y="7957058"/>
            <a:ext cx="105410" cy="57150"/>
          </a:xfrm>
          <a:custGeom>
            <a:avLst/>
            <a:gdLst/>
            <a:ahLst/>
            <a:cxnLst/>
            <a:rect l="l" t="t" r="r" b="b"/>
            <a:pathLst>
              <a:path w="105409" h="57150">
                <a:moveTo>
                  <a:pt x="0" y="53303"/>
                </a:moveTo>
                <a:lnTo>
                  <a:pt x="32672" y="56529"/>
                </a:lnTo>
                <a:lnTo>
                  <a:pt x="63164" y="47655"/>
                </a:lnTo>
                <a:lnTo>
                  <a:pt x="88325" y="28278"/>
                </a:lnTo>
                <a:lnTo>
                  <a:pt x="10500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50251" y="7549357"/>
            <a:ext cx="122555" cy="408305"/>
          </a:xfrm>
          <a:custGeom>
            <a:avLst/>
            <a:gdLst/>
            <a:ahLst/>
            <a:cxnLst/>
            <a:rect l="l" t="t" r="r" b="b"/>
            <a:pathLst>
              <a:path w="122554" h="408304">
                <a:moveTo>
                  <a:pt x="0" y="408047"/>
                </a:moveTo>
                <a:lnTo>
                  <a:pt x="122056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740526" y="10539917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4" h="100965">
                <a:moveTo>
                  <a:pt x="23265" y="100938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465126" y="10539761"/>
            <a:ext cx="274955" cy="269240"/>
          </a:xfrm>
          <a:custGeom>
            <a:avLst/>
            <a:gdLst/>
            <a:ahLst/>
            <a:cxnLst/>
            <a:rect l="l" t="t" r="r" b="b"/>
            <a:pathLst>
              <a:path w="274955" h="269240">
                <a:moveTo>
                  <a:pt x="274959" y="0"/>
                </a:moveTo>
                <a:lnTo>
                  <a:pt x="231123" y="22617"/>
                </a:lnTo>
                <a:lnTo>
                  <a:pt x="189609" y="48755"/>
                </a:lnTo>
                <a:lnTo>
                  <a:pt x="150609" y="78226"/>
                </a:lnTo>
                <a:lnTo>
                  <a:pt x="114314" y="110844"/>
                </a:lnTo>
                <a:lnTo>
                  <a:pt x="80914" y="146421"/>
                </a:lnTo>
                <a:lnTo>
                  <a:pt x="50601" y="184771"/>
                </a:lnTo>
                <a:lnTo>
                  <a:pt x="23566" y="225706"/>
                </a:lnTo>
                <a:lnTo>
                  <a:pt x="0" y="26903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444512" y="10640855"/>
            <a:ext cx="319405" cy="307975"/>
          </a:xfrm>
          <a:custGeom>
            <a:avLst/>
            <a:gdLst/>
            <a:ahLst/>
            <a:cxnLst/>
            <a:rect l="l" t="t" r="r" b="b"/>
            <a:pathLst>
              <a:path w="319405" h="307975">
                <a:moveTo>
                  <a:pt x="20760" y="168230"/>
                </a:moveTo>
                <a:lnTo>
                  <a:pt x="0" y="237669"/>
                </a:lnTo>
                <a:lnTo>
                  <a:pt x="4295" y="239101"/>
                </a:lnTo>
                <a:lnTo>
                  <a:pt x="231942" y="307467"/>
                </a:lnTo>
                <a:lnTo>
                  <a:pt x="31927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3705985" y="11465183"/>
            <a:ext cx="659765" cy="568960"/>
          </a:xfrm>
          <a:custGeom>
            <a:avLst/>
            <a:gdLst/>
            <a:ahLst/>
            <a:cxnLst/>
            <a:rect l="l" t="t" r="r" b="b"/>
            <a:pathLst>
              <a:path w="659765" h="568959">
                <a:moveTo>
                  <a:pt x="659319" y="186842"/>
                </a:moveTo>
                <a:lnTo>
                  <a:pt x="280622" y="0"/>
                </a:lnTo>
                <a:lnTo>
                  <a:pt x="0" y="56876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3692740" y="12033944"/>
            <a:ext cx="13335" cy="120014"/>
          </a:xfrm>
          <a:custGeom>
            <a:avLst/>
            <a:gdLst/>
            <a:ahLst/>
            <a:cxnLst/>
            <a:rect l="l" t="t" r="r" b="b"/>
            <a:pathLst>
              <a:path w="13334" h="120015">
                <a:moveTo>
                  <a:pt x="13243" y="0"/>
                </a:moveTo>
                <a:lnTo>
                  <a:pt x="5726" y="59775"/>
                </a:lnTo>
                <a:lnTo>
                  <a:pt x="0" y="11955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3691533" y="12153494"/>
            <a:ext cx="476250" cy="645795"/>
          </a:xfrm>
          <a:custGeom>
            <a:avLst/>
            <a:gdLst/>
            <a:ahLst/>
            <a:cxnLst/>
            <a:rect l="l" t="t" r="r" b="b"/>
            <a:pathLst>
              <a:path w="476250" h="645795">
                <a:moveTo>
                  <a:pt x="606" y="0"/>
                </a:moveTo>
                <a:lnTo>
                  <a:pt x="0" y="49849"/>
                </a:lnTo>
                <a:lnTo>
                  <a:pt x="3237" y="98958"/>
                </a:lnTo>
                <a:lnTo>
                  <a:pt x="10195" y="147157"/>
                </a:lnTo>
                <a:lnTo>
                  <a:pt x="20747" y="194275"/>
                </a:lnTo>
                <a:lnTo>
                  <a:pt x="34770" y="240145"/>
                </a:lnTo>
                <a:lnTo>
                  <a:pt x="52138" y="284596"/>
                </a:lnTo>
                <a:lnTo>
                  <a:pt x="72727" y="327460"/>
                </a:lnTo>
                <a:lnTo>
                  <a:pt x="96412" y="368565"/>
                </a:lnTo>
                <a:lnTo>
                  <a:pt x="123068" y="407745"/>
                </a:lnTo>
                <a:lnTo>
                  <a:pt x="152571" y="444828"/>
                </a:lnTo>
                <a:lnTo>
                  <a:pt x="184795" y="479645"/>
                </a:lnTo>
                <a:lnTo>
                  <a:pt x="219616" y="512028"/>
                </a:lnTo>
                <a:lnTo>
                  <a:pt x="256910" y="541806"/>
                </a:lnTo>
                <a:lnTo>
                  <a:pt x="296551" y="568811"/>
                </a:lnTo>
                <a:lnTo>
                  <a:pt x="338415" y="592873"/>
                </a:lnTo>
                <a:lnTo>
                  <a:pt x="382377" y="613821"/>
                </a:lnTo>
                <a:lnTo>
                  <a:pt x="428312" y="631488"/>
                </a:lnTo>
                <a:lnTo>
                  <a:pt x="476095" y="64570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4167910" y="12799052"/>
            <a:ext cx="140970" cy="70485"/>
          </a:xfrm>
          <a:custGeom>
            <a:avLst/>
            <a:gdLst/>
            <a:ahLst/>
            <a:cxnLst/>
            <a:rect l="l" t="t" r="r" b="b"/>
            <a:pathLst>
              <a:path w="140969" h="70484">
                <a:moveTo>
                  <a:pt x="140748" y="69995"/>
                </a:moveTo>
                <a:lnTo>
                  <a:pt x="107642" y="48505"/>
                </a:lnTo>
                <a:lnTo>
                  <a:pt x="73046" y="29624"/>
                </a:lnTo>
                <a:lnTo>
                  <a:pt x="37114" y="1343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4308875" y="12869042"/>
            <a:ext cx="164465" cy="197485"/>
          </a:xfrm>
          <a:custGeom>
            <a:avLst/>
            <a:gdLst/>
            <a:ahLst/>
            <a:cxnLst/>
            <a:rect l="l" t="t" r="r" b="b"/>
            <a:pathLst>
              <a:path w="164465" h="197484">
                <a:moveTo>
                  <a:pt x="164323" y="197299"/>
                </a:moveTo>
                <a:lnTo>
                  <a:pt x="139370" y="151724"/>
                </a:lnTo>
                <a:lnTo>
                  <a:pt x="110227" y="108927"/>
                </a:lnTo>
                <a:lnTo>
                  <a:pt x="77129" y="69187"/>
                </a:lnTo>
                <a:lnTo>
                  <a:pt x="40309" y="3278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4473043" y="13066591"/>
            <a:ext cx="812165" cy="201930"/>
          </a:xfrm>
          <a:custGeom>
            <a:avLst/>
            <a:gdLst/>
            <a:ahLst/>
            <a:cxnLst/>
            <a:rect l="l" t="t" r="r" b="b"/>
            <a:pathLst>
              <a:path w="812165" h="201930">
                <a:moveTo>
                  <a:pt x="0" y="0"/>
                </a:moveTo>
                <a:lnTo>
                  <a:pt x="812157" y="20151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84958" y="13087705"/>
            <a:ext cx="414655" cy="180340"/>
          </a:xfrm>
          <a:custGeom>
            <a:avLst/>
            <a:gdLst/>
            <a:ahLst/>
            <a:cxnLst/>
            <a:rect l="l" t="t" r="r" b="b"/>
            <a:pathLst>
              <a:path w="414655" h="180340">
                <a:moveTo>
                  <a:pt x="414372" y="2559"/>
                </a:moveTo>
                <a:lnTo>
                  <a:pt x="366625" y="0"/>
                </a:lnTo>
                <a:lnTo>
                  <a:pt x="319379" y="2342"/>
                </a:lnTo>
                <a:lnTo>
                  <a:pt x="272971" y="9443"/>
                </a:lnTo>
                <a:lnTo>
                  <a:pt x="227739" y="21157"/>
                </a:lnTo>
                <a:lnTo>
                  <a:pt x="184023" y="37338"/>
                </a:lnTo>
                <a:lnTo>
                  <a:pt x="142159" y="57842"/>
                </a:lnTo>
                <a:lnTo>
                  <a:pt x="102487" y="82524"/>
                </a:lnTo>
                <a:lnTo>
                  <a:pt x="65344" y="111238"/>
                </a:lnTo>
                <a:lnTo>
                  <a:pt x="31069" y="143841"/>
                </a:lnTo>
                <a:lnTo>
                  <a:pt x="0" y="18018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699333" y="13090573"/>
            <a:ext cx="768985" cy="93980"/>
          </a:xfrm>
          <a:custGeom>
            <a:avLst/>
            <a:gdLst/>
            <a:ahLst/>
            <a:cxnLst/>
            <a:rect l="l" t="t" r="r" b="b"/>
            <a:pathLst>
              <a:path w="768984" h="93980">
                <a:moveTo>
                  <a:pt x="0" y="0"/>
                </a:moveTo>
                <a:lnTo>
                  <a:pt x="768847" y="9342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4632682" y="12447003"/>
            <a:ext cx="1835785" cy="223520"/>
          </a:xfrm>
          <a:custGeom>
            <a:avLst/>
            <a:gdLst/>
            <a:ahLst/>
            <a:cxnLst/>
            <a:rect l="l" t="t" r="r" b="b"/>
            <a:pathLst>
              <a:path w="1835784" h="223520">
                <a:moveTo>
                  <a:pt x="1835498" y="223352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4238042" y="11810056"/>
            <a:ext cx="394970" cy="636905"/>
          </a:xfrm>
          <a:custGeom>
            <a:avLst/>
            <a:gdLst/>
            <a:ahLst/>
            <a:cxnLst/>
            <a:rect l="l" t="t" r="r" b="b"/>
            <a:pathLst>
              <a:path w="394969" h="636904">
                <a:moveTo>
                  <a:pt x="49856" y="0"/>
                </a:moveTo>
                <a:lnTo>
                  <a:pt x="29765" y="43737"/>
                </a:lnTo>
                <a:lnTo>
                  <a:pt x="14761" y="88932"/>
                </a:lnTo>
                <a:lnTo>
                  <a:pt x="4840" y="135162"/>
                </a:lnTo>
                <a:lnTo>
                  <a:pt x="0" y="182002"/>
                </a:lnTo>
                <a:lnTo>
                  <a:pt x="238" y="229028"/>
                </a:lnTo>
                <a:lnTo>
                  <a:pt x="5554" y="275816"/>
                </a:lnTo>
                <a:lnTo>
                  <a:pt x="15945" y="321943"/>
                </a:lnTo>
                <a:lnTo>
                  <a:pt x="31408" y="366984"/>
                </a:lnTo>
                <a:lnTo>
                  <a:pt x="51942" y="410515"/>
                </a:lnTo>
                <a:lnTo>
                  <a:pt x="77146" y="451518"/>
                </a:lnTo>
                <a:lnTo>
                  <a:pt x="106389" y="489103"/>
                </a:lnTo>
                <a:lnTo>
                  <a:pt x="139316" y="523036"/>
                </a:lnTo>
                <a:lnTo>
                  <a:pt x="175573" y="553084"/>
                </a:lnTo>
                <a:lnTo>
                  <a:pt x="214806" y="579011"/>
                </a:lnTo>
                <a:lnTo>
                  <a:pt x="256662" y="600585"/>
                </a:lnTo>
                <a:lnTo>
                  <a:pt x="300788" y="617572"/>
                </a:lnTo>
                <a:lnTo>
                  <a:pt x="346829" y="629739"/>
                </a:lnTo>
                <a:lnTo>
                  <a:pt x="394431" y="63685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287989" y="11652025"/>
            <a:ext cx="77470" cy="158750"/>
          </a:xfrm>
          <a:custGeom>
            <a:avLst/>
            <a:gdLst/>
            <a:ahLst/>
            <a:cxnLst/>
            <a:rect l="l" t="t" r="r" b="b"/>
            <a:pathLst>
              <a:path w="77469" h="158750">
                <a:moveTo>
                  <a:pt x="0" y="158207"/>
                </a:moveTo>
                <a:lnTo>
                  <a:pt x="7731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738602" y="8501111"/>
            <a:ext cx="528955" cy="620395"/>
          </a:xfrm>
          <a:custGeom>
            <a:avLst/>
            <a:gdLst/>
            <a:ahLst/>
            <a:cxnLst/>
            <a:rect l="l" t="t" r="r" b="b"/>
            <a:pathLst>
              <a:path w="528954" h="620395">
                <a:moveTo>
                  <a:pt x="528672" y="137447"/>
                </a:moveTo>
                <a:lnTo>
                  <a:pt x="335386" y="49395"/>
                </a:lnTo>
                <a:lnTo>
                  <a:pt x="227289" y="0"/>
                </a:lnTo>
                <a:lnTo>
                  <a:pt x="0" y="479634"/>
                </a:lnTo>
                <a:lnTo>
                  <a:pt x="114539" y="531893"/>
                </a:lnTo>
                <a:lnTo>
                  <a:pt x="307825" y="619946"/>
                </a:lnTo>
                <a:lnTo>
                  <a:pt x="528672" y="13744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217443" y="8414121"/>
            <a:ext cx="10160" cy="65405"/>
          </a:xfrm>
          <a:custGeom>
            <a:avLst/>
            <a:gdLst/>
            <a:ahLst/>
            <a:cxnLst/>
            <a:rect l="l" t="t" r="r" b="b"/>
            <a:pathLst>
              <a:path w="10159" h="65404">
                <a:moveTo>
                  <a:pt x="2769" y="0"/>
                </a:moveTo>
                <a:lnTo>
                  <a:pt x="0" y="16467"/>
                </a:lnTo>
                <a:lnTo>
                  <a:pt x="233" y="33031"/>
                </a:lnTo>
                <a:lnTo>
                  <a:pt x="3427" y="49285"/>
                </a:lnTo>
                <a:lnTo>
                  <a:pt x="9540" y="6482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782643" y="6939791"/>
            <a:ext cx="864235" cy="1749425"/>
          </a:xfrm>
          <a:custGeom>
            <a:avLst/>
            <a:gdLst/>
            <a:ahLst/>
            <a:cxnLst/>
            <a:rect l="l" t="t" r="r" b="b"/>
            <a:pathLst>
              <a:path w="864234" h="1749425">
                <a:moveTo>
                  <a:pt x="437756" y="1474340"/>
                </a:moveTo>
                <a:lnTo>
                  <a:pt x="863700" y="10738"/>
                </a:lnTo>
                <a:lnTo>
                  <a:pt x="827191" y="0"/>
                </a:lnTo>
                <a:lnTo>
                  <a:pt x="401246" y="1463960"/>
                </a:lnTo>
                <a:lnTo>
                  <a:pt x="63354" y="1369465"/>
                </a:lnTo>
                <a:lnTo>
                  <a:pt x="0" y="1590311"/>
                </a:lnTo>
                <a:lnTo>
                  <a:pt x="111318" y="1623242"/>
                </a:lnTo>
                <a:lnTo>
                  <a:pt x="537978" y="174887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312685" y="8624761"/>
            <a:ext cx="10795" cy="64135"/>
          </a:xfrm>
          <a:custGeom>
            <a:avLst/>
            <a:gdLst/>
            <a:ahLst/>
            <a:cxnLst/>
            <a:rect l="l" t="t" r="r" b="b"/>
            <a:pathLst>
              <a:path w="10795" h="64134">
                <a:moveTo>
                  <a:pt x="7959" y="63856"/>
                </a:moveTo>
                <a:lnTo>
                  <a:pt x="10309" y="47548"/>
                </a:lnTo>
                <a:lnTo>
                  <a:pt x="9733" y="31211"/>
                </a:lnTo>
                <a:lnTo>
                  <a:pt x="6281" y="15231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0227200" y="8478918"/>
            <a:ext cx="85725" cy="146050"/>
          </a:xfrm>
          <a:custGeom>
            <a:avLst/>
            <a:gdLst/>
            <a:ahLst/>
            <a:cxnLst/>
            <a:rect l="l" t="t" r="r" b="b"/>
            <a:pathLst>
              <a:path w="85725" h="146050">
                <a:moveTo>
                  <a:pt x="85546" y="146038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518411" y="3132779"/>
            <a:ext cx="2579370" cy="871855"/>
          </a:xfrm>
          <a:custGeom>
            <a:avLst/>
            <a:gdLst/>
            <a:ahLst/>
            <a:cxnLst/>
            <a:rect l="l" t="t" r="r" b="b"/>
            <a:pathLst>
              <a:path w="2579370" h="871854">
                <a:moveTo>
                  <a:pt x="0" y="0"/>
                </a:moveTo>
                <a:lnTo>
                  <a:pt x="115613" y="214403"/>
                </a:lnTo>
                <a:lnTo>
                  <a:pt x="2372761" y="871575"/>
                </a:lnTo>
                <a:lnTo>
                  <a:pt x="2579290" y="750950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5351061" y="13749176"/>
            <a:ext cx="747395" cy="219075"/>
          </a:xfrm>
          <a:custGeom>
            <a:avLst/>
            <a:gdLst/>
            <a:ahLst/>
            <a:cxnLst/>
            <a:rect l="l" t="t" r="r" b="b"/>
            <a:pathLst>
              <a:path w="747394" h="219075">
                <a:moveTo>
                  <a:pt x="747013" y="219057"/>
                </a:moveTo>
                <a:lnTo>
                  <a:pt x="197938" y="5798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5351188" y="13748804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4" h="100965">
                <a:moveTo>
                  <a:pt x="23008" y="100498"/>
                </a:moveTo>
                <a:lnTo>
                  <a:pt x="18789" y="75038"/>
                </a:lnTo>
                <a:lnTo>
                  <a:pt x="13544" y="49781"/>
                </a:lnTo>
                <a:lnTo>
                  <a:pt x="7278" y="2475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5373968" y="13849756"/>
            <a:ext cx="397510" cy="118745"/>
          </a:xfrm>
          <a:custGeom>
            <a:avLst/>
            <a:gdLst/>
            <a:ahLst/>
            <a:cxnLst/>
            <a:rect l="l" t="t" r="r" b="b"/>
            <a:pathLst>
              <a:path w="397509" h="118744">
                <a:moveTo>
                  <a:pt x="0" y="0"/>
                </a:moveTo>
                <a:lnTo>
                  <a:pt x="123130" y="36509"/>
                </a:lnTo>
                <a:lnTo>
                  <a:pt x="267020" y="80535"/>
                </a:lnTo>
                <a:lnTo>
                  <a:pt x="397309" y="11847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21172" y="7975660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0"/>
                </a:moveTo>
                <a:lnTo>
                  <a:pt x="11453" y="3579"/>
                </a:lnTo>
                <a:lnTo>
                  <a:pt x="0" y="4116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220518" y="10099297"/>
            <a:ext cx="6537325" cy="2308225"/>
          </a:xfrm>
          <a:custGeom>
            <a:avLst/>
            <a:gdLst/>
            <a:ahLst/>
            <a:cxnLst/>
            <a:rect l="l" t="t" r="r" b="b"/>
            <a:pathLst>
              <a:path w="6537325" h="2308225">
                <a:moveTo>
                  <a:pt x="2727476" y="760972"/>
                </a:moveTo>
                <a:lnTo>
                  <a:pt x="1840509" y="504332"/>
                </a:lnTo>
                <a:lnTo>
                  <a:pt x="388719" y="77672"/>
                </a:lnTo>
                <a:lnTo>
                  <a:pt x="340039" y="63354"/>
                </a:lnTo>
                <a:lnTo>
                  <a:pt x="124561" y="0"/>
                </a:lnTo>
                <a:lnTo>
                  <a:pt x="0" y="436682"/>
                </a:lnTo>
                <a:lnTo>
                  <a:pt x="31140" y="445630"/>
                </a:lnTo>
                <a:lnTo>
                  <a:pt x="5365468" y="1995495"/>
                </a:lnTo>
                <a:lnTo>
                  <a:pt x="5764567" y="2112541"/>
                </a:lnTo>
                <a:lnTo>
                  <a:pt x="6409926" y="2307616"/>
                </a:lnTo>
                <a:lnTo>
                  <a:pt x="6536994" y="1873439"/>
                </a:lnTo>
                <a:lnTo>
                  <a:pt x="5783895" y="1652234"/>
                </a:lnTo>
                <a:lnTo>
                  <a:pt x="5577366" y="1591385"/>
                </a:lnTo>
                <a:lnTo>
                  <a:pt x="2727476" y="76097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482319" y="3278101"/>
            <a:ext cx="3240405" cy="7095490"/>
          </a:xfrm>
          <a:custGeom>
            <a:avLst/>
            <a:gdLst/>
            <a:ahLst/>
            <a:cxnLst/>
            <a:rect l="l" t="t" r="r" b="b"/>
            <a:pathLst>
              <a:path w="3240404" h="7095490">
                <a:moveTo>
                  <a:pt x="3240399" y="0"/>
                </a:moveTo>
                <a:lnTo>
                  <a:pt x="784954" y="5360456"/>
                </a:lnTo>
                <a:lnTo>
                  <a:pt x="564107" y="5842955"/>
                </a:lnTo>
                <a:lnTo>
                  <a:pt x="328585" y="6386660"/>
                </a:lnTo>
                <a:lnTo>
                  <a:pt x="102369" y="6877391"/>
                </a:lnTo>
                <a:lnTo>
                  <a:pt x="87694" y="6908532"/>
                </a:lnTo>
                <a:lnTo>
                  <a:pt x="0" y="709537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060980" y="10373455"/>
            <a:ext cx="421640" cy="236220"/>
          </a:xfrm>
          <a:custGeom>
            <a:avLst/>
            <a:gdLst/>
            <a:ahLst/>
            <a:cxnLst/>
            <a:rect l="l" t="t" r="r" b="b"/>
            <a:pathLst>
              <a:path w="421639" h="236220">
                <a:moveTo>
                  <a:pt x="0" y="230033"/>
                </a:moveTo>
                <a:lnTo>
                  <a:pt x="48174" y="235733"/>
                </a:lnTo>
                <a:lnTo>
                  <a:pt x="95799" y="235329"/>
                </a:lnTo>
                <a:lnTo>
                  <a:pt x="142397" y="229082"/>
                </a:lnTo>
                <a:lnTo>
                  <a:pt x="187492" y="217252"/>
                </a:lnTo>
                <a:lnTo>
                  <a:pt x="230608" y="200100"/>
                </a:lnTo>
                <a:lnTo>
                  <a:pt x="271268" y="177886"/>
                </a:lnTo>
                <a:lnTo>
                  <a:pt x="308995" y="150870"/>
                </a:lnTo>
                <a:lnTo>
                  <a:pt x="343312" y="119313"/>
                </a:lnTo>
                <a:lnTo>
                  <a:pt x="373744" y="83476"/>
                </a:lnTo>
                <a:lnTo>
                  <a:pt x="399814" y="43618"/>
                </a:lnTo>
                <a:lnTo>
                  <a:pt x="42104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061028" y="10603630"/>
            <a:ext cx="887094" cy="257175"/>
          </a:xfrm>
          <a:custGeom>
            <a:avLst/>
            <a:gdLst/>
            <a:ahLst/>
            <a:cxnLst/>
            <a:rect l="l" t="t" r="r" b="b"/>
            <a:pathLst>
              <a:path w="887095" h="257175">
                <a:moveTo>
                  <a:pt x="0" y="0"/>
                </a:moveTo>
                <a:lnTo>
                  <a:pt x="886966" y="25664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723514" y="10443915"/>
            <a:ext cx="224790" cy="416559"/>
          </a:xfrm>
          <a:custGeom>
            <a:avLst/>
            <a:gdLst/>
            <a:ahLst/>
            <a:cxnLst/>
            <a:rect l="l" t="t" r="r" b="b"/>
            <a:pathLst>
              <a:path w="224789" h="416559">
                <a:moveTo>
                  <a:pt x="14577" y="0"/>
                </a:moveTo>
                <a:lnTo>
                  <a:pt x="3854" y="47198"/>
                </a:lnTo>
                <a:lnTo>
                  <a:pt x="0" y="94325"/>
                </a:lnTo>
                <a:lnTo>
                  <a:pt x="2710" y="140779"/>
                </a:lnTo>
                <a:lnTo>
                  <a:pt x="11684" y="185959"/>
                </a:lnTo>
                <a:lnTo>
                  <a:pt x="26616" y="229265"/>
                </a:lnTo>
                <a:lnTo>
                  <a:pt x="47205" y="270095"/>
                </a:lnTo>
                <a:lnTo>
                  <a:pt x="73147" y="307849"/>
                </a:lnTo>
                <a:lnTo>
                  <a:pt x="104140" y="341925"/>
                </a:lnTo>
                <a:lnTo>
                  <a:pt x="139880" y="371724"/>
                </a:lnTo>
                <a:lnTo>
                  <a:pt x="180065" y="396644"/>
                </a:lnTo>
                <a:lnTo>
                  <a:pt x="224391" y="4160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738244" y="3301725"/>
            <a:ext cx="3261360" cy="7143115"/>
          </a:xfrm>
          <a:custGeom>
            <a:avLst/>
            <a:gdLst/>
            <a:ahLst/>
            <a:cxnLst/>
            <a:rect l="l" t="t" r="r" b="b"/>
            <a:pathLst>
              <a:path w="3261359" h="7143115">
                <a:moveTo>
                  <a:pt x="0" y="7142622"/>
                </a:moveTo>
                <a:lnTo>
                  <a:pt x="85546" y="6942536"/>
                </a:lnTo>
                <a:lnTo>
                  <a:pt x="92347" y="6927860"/>
                </a:lnTo>
                <a:lnTo>
                  <a:pt x="371538" y="6339413"/>
                </a:lnTo>
                <a:lnTo>
                  <a:pt x="446704" y="6175836"/>
                </a:lnTo>
                <a:lnTo>
                  <a:pt x="470686" y="6122145"/>
                </a:lnTo>
                <a:lnTo>
                  <a:pt x="521513" y="6010827"/>
                </a:lnTo>
                <a:lnTo>
                  <a:pt x="1288571" y="4321725"/>
                </a:lnTo>
                <a:lnTo>
                  <a:pt x="1366959" y="4149557"/>
                </a:lnTo>
                <a:lnTo>
                  <a:pt x="2290435" y="2131869"/>
                </a:lnTo>
                <a:lnTo>
                  <a:pt x="2369181" y="1962923"/>
                </a:lnTo>
                <a:lnTo>
                  <a:pt x="3135881" y="289928"/>
                </a:lnTo>
                <a:lnTo>
                  <a:pt x="326115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999113" y="3090901"/>
            <a:ext cx="519430" cy="210820"/>
          </a:xfrm>
          <a:custGeom>
            <a:avLst/>
            <a:gdLst/>
            <a:ahLst/>
            <a:cxnLst/>
            <a:rect l="l" t="t" r="r" b="b"/>
            <a:pathLst>
              <a:path w="519429" h="210820">
                <a:moveTo>
                  <a:pt x="518958" y="41567"/>
                </a:moveTo>
                <a:lnTo>
                  <a:pt x="474451" y="22440"/>
                </a:lnTo>
                <a:lnTo>
                  <a:pt x="428940" y="9241"/>
                </a:lnTo>
                <a:lnTo>
                  <a:pt x="382909" y="1813"/>
                </a:lnTo>
                <a:lnTo>
                  <a:pt x="336839" y="0"/>
                </a:lnTo>
                <a:lnTo>
                  <a:pt x="291212" y="3644"/>
                </a:lnTo>
                <a:lnTo>
                  <a:pt x="246510" y="12589"/>
                </a:lnTo>
                <a:lnTo>
                  <a:pt x="203216" y="26677"/>
                </a:lnTo>
                <a:lnTo>
                  <a:pt x="161811" y="45753"/>
                </a:lnTo>
                <a:lnTo>
                  <a:pt x="122778" y="69659"/>
                </a:lnTo>
                <a:lnTo>
                  <a:pt x="86598" y="98238"/>
                </a:lnTo>
                <a:lnTo>
                  <a:pt x="53753" y="131333"/>
                </a:lnTo>
                <a:lnTo>
                  <a:pt x="24727" y="168788"/>
                </a:lnTo>
                <a:lnTo>
                  <a:pt x="0" y="21044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518411" y="3132779"/>
            <a:ext cx="2579370" cy="751205"/>
          </a:xfrm>
          <a:custGeom>
            <a:avLst/>
            <a:gdLst/>
            <a:ahLst/>
            <a:cxnLst/>
            <a:rect l="l" t="t" r="r" b="b"/>
            <a:pathLst>
              <a:path w="2579370" h="751204">
                <a:moveTo>
                  <a:pt x="0" y="0"/>
                </a:moveTo>
                <a:lnTo>
                  <a:pt x="2579290" y="75095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1097473" y="3883561"/>
            <a:ext cx="459105" cy="400685"/>
          </a:xfrm>
          <a:custGeom>
            <a:avLst/>
            <a:gdLst/>
            <a:ahLst/>
            <a:cxnLst/>
            <a:rect l="l" t="t" r="r" b="b"/>
            <a:pathLst>
              <a:path w="459104" h="400685">
                <a:moveTo>
                  <a:pt x="458499" y="400088"/>
                </a:moveTo>
                <a:lnTo>
                  <a:pt x="446874" y="353418"/>
                </a:lnTo>
                <a:lnTo>
                  <a:pt x="431066" y="308717"/>
                </a:lnTo>
                <a:lnTo>
                  <a:pt x="411310" y="266190"/>
                </a:lnTo>
                <a:lnTo>
                  <a:pt x="387837" y="226040"/>
                </a:lnTo>
                <a:lnTo>
                  <a:pt x="360881" y="188469"/>
                </a:lnTo>
                <a:lnTo>
                  <a:pt x="330676" y="153683"/>
                </a:lnTo>
                <a:lnTo>
                  <a:pt x="297453" y="121883"/>
                </a:lnTo>
                <a:lnTo>
                  <a:pt x="261446" y="93273"/>
                </a:lnTo>
                <a:lnTo>
                  <a:pt x="222889" y="68057"/>
                </a:lnTo>
                <a:lnTo>
                  <a:pt x="182014" y="46438"/>
                </a:lnTo>
                <a:lnTo>
                  <a:pt x="139055" y="28619"/>
                </a:lnTo>
                <a:lnTo>
                  <a:pt x="94244" y="14804"/>
                </a:lnTo>
                <a:lnTo>
                  <a:pt x="47814" y="5197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1556005" y="4283666"/>
            <a:ext cx="14604" cy="179070"/>
          </a:xfrm>
          <a:custGeom>
            <a:avLst/>
            <a:gdLst/>
            <a:ahLst/>
            <a:cxnLst/>
            <a:rect l="l" t="t" r="r" b="b"/>
            <a:pathLst>
              <a:path w="14604" h="179070">
                <a:moveTo>
                  <a:pt x="13189" y="179034"/>
                </a:moveTo>
                <a:lnTo>
                  <a:pt x="14523" y="134014"/>
                </a:lnTo>
                <a:lnTo>
                  <a:pt x="12762" y="89062"/>
                </a:lnTo>
                <a:lnTo>
                  <a:pt x="7917" y="44338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1569462" y="3316401"/>
            <a:ext cx="342900" cy="1147445"/>
          </a:xfrm>
          <a:custGeom>
            <a:avLst/>
            <a:gdLst/>
            <a:ahLst/>
            <a:cxnLst/>
            <a:rect l="l" t="t" r="r" b="b"/>
            <a:pathLst>
              <a:path w="342900" h="1147445">
                <a:moveTo>
                  <a:pt x="0" y="1146828"/>
                </a:moveTo>
                <a:lnTo>
                  <a:pt x="34254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1748544" y="3316331"/>
            <a:ext cx="163830" cy="226060"/>
          </a:xfrm>
          <a:custGeom>
            <a:avLst/>
            <a:gdLst/>
            <a:ahLst/>
            <a:cxnLst/>
            <a:rect l="l" t="t" r="r" b="b"/>
            <a:pathLst>
              <a:path w="163829" h="226060">
                <a:moveTo>
                  <a:pt x="0" y="225747"/>
                </a:moveTo>
                <a:lnTo>
                  <a:pt x="32926" y="192527"/>
                </a:lnTo>
                <a:lnTo>
                  <a:pt x="63675" y="157401"/>
                </a:lnTo>
                <a:lnTo>
                  <a:pt x="92167" y="120476"/>
                </a:lnTo>
                <a:lnTo>
                  <a:pt x="118324" y="81861"/>
                </a:lnTo>
                <a:lnTo>
                  <a:pt x="142067" y="41666"/>
                </a:lnTo>
                <a:lnTo>
                  <a:pt x="16331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1650253" y="3541741"/>
            <a:ext cx="98425" cy="50165"/>
          </a:xfrm>
          <a:custGeom>
            <a:avLst/>
            <a:gdLst/>
            <a:ahLst/>
            <a:cxnLst/>
            <a:rect l="l" t="t" r="r" b="b"/>
            <a:pathLst>
              <a:path w="98425" h="50164">
                <a:moveTo>
                  <a:pt x="0" y="50046"/>
                </a:moveTo>
                <a:lnTo>
                  <a:pt x="26430" y="41374"/>
                </a:lnTo>
                <a:lnTo>
                  <a:pt x="51770" y="30077"/>
                </a:lnTo>
                <a:lnTo>
                  <a:pt x="75825" y="16252"/>
                </a:lnTo>
                <a:lnTo>
                  <a:pt x="9840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722718" y="2824238"/>
            <a:ext cx="3928110" cy="837565"/>
          </a:xfrm>
          <a:custGeom>
            <a:avLst/>
            <a:gdLst/>
            <a:ahLst/>
            <a:cxnLst/>
            <a:rect l="l" t="t" r="r" b="b"/>
            <a:pathLst>
              <a:path w="3928109" h="837564">
                <a:moveTo>
                  <a:pt x="3927637" y="767773"/>
                </a:moveTo>
                <a:lnTo>
                  <a:pt x="3629834" y="837213"/>
                </a:lnTo>
                <a:lnTo>
                  <a:pt x="3582586" y="837213"/>
                </a:lnTo>
                <a:lnTo>
                  <a:pt x="2945817" y="661466"/>
                </a:lnTo>
                <a:lnTo>
                  <a:pt x="2281487" y="456726"/>
                </a:lnTo>
                <a:lnTo>
                  <a:pt x="803209" y="23623"/>
                </a:lnTo>
                <a:lnTo>
                  <a:pt x="667193" y="0"/>
                </a:lnTo>
                <a:lnTo>
                  <a:pt x="461022" y="9306"/>
                </a:lnTo>
                <a:lnTo>
                  <a:pt x="293507" y="62638"/>
                </a:lnTo>
                <a:lnTo>
                  <a:pt x="219773" y="99864"/>
                </a:lnTo>
                <a:lnTo>
                  <a:pt x="134226" y="156418"/>
                </a:lnTo>
                <a:lnTo>
                  <a:pt x="0" y="45386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428197" y="6237607"/>
            <a:ext cx="11430" cy="63500"/>
          </a:xfrm>
          <a:custGeom>
            <a:avLst/>
            <a:gdLst/>
            <a:ahLst/>
            <a:cxnLst/>
            <a:rect l="l" t="t" r="r" b="b"/>
            <a:pathLst>
              <a:path w="11430" h="63500">
                <a:moveTo>
                  <a:pt x="2527" y="0"/>
                </a:moveTo>
                <a:lnTo>
                  <a:pt x="0" y="16150"/>
                </a:lnTo>
                <a:lnTo>
                  <a:pt x="579" y="32342"/>
                </a:lnTo>
                <a:lnTo>
                  <a:pt x="4206" y="48133"/>
                </a:lnTo>
                <a:lnTo>
                  <a:pt x="10823" y="630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3312" y="6237878"/>
            <a:ext cx="633730" cy="1838960"/>
          </a:xfrm>
          <a:custGeom>
            <a:avLst/>
            <a:gdLst/>
            <a:ahLst/>
            <a:cxnLst/>
            <a:rect l="l" t="t" r="r" b="b"/>
            <a:pathLst>
              <a:path w="633730" h="1838959">
                <a:moveTo>
                  <a:pt x="527598" y="0"/>
                </a:moveTo>
                <a:lnTo>
                  <a:pt x="119908" y="1374834"/>
                </a:lnTo>
                <a:lnTo>
                  <a:pt x="0" y="1788250"/>
                </a:lnTo>
                <a:lnTo>
                  <a:pt x="164292" y="1838719"/>
                </a:lnTo>
                <a:lnTo>
                  <a:pt x="359726" y="1168662"/>
                </a:lnTo>
                <a:lnTo>
                  <a:pt x="633189" y="253061"/>
                </a:lnTo>
                <a:lnTo>
                  <a:pt x="535830" y="6299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214090" y="13039388"/>
            <a:ext cx="517525" cy="929005"/>
          </a:xfrm>
          <a:custGeom>
            <a:avLst/>
            <a:gdLst/>
            <a:ahLst/>
            <a:cxnLst/>
            <a:rect l="l" t="t" r="r" b="b"/>
            <a:pathLst>
              <a:path w="517525" h="929005">
                <a:moveTo>
                  <a:pt x="275969" y="928845"/>
                </a:moveTo>
                <a:lnTo>
                  <a:pt x="430239" y="387287"/>
                </a:lnTo>
                <a:lnTo>
                  <a:pt x="517218" y="81251"/>
                </a:lnTo>
                <a:lnTo>
                  <a:pt x="262725" y="0"/>
                </a:lnTo>
                <a:lnTo>
                  <a:pt x="188632" y="262009"/>
                </a:lnTo>
                <a:lnTo>
                  <a:pt x="0" y="92884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0360352" y="2130915"/>
            <a:ext cx="2510155" cy="8019415"/>
          </a:xfrm>
          <a:custGeom>
            <a:avLst/>
            <a:gdLst/>
            <a:ahLst/>
            <a:cxnLst/>
            <a:rect l="l" t="t" r="r" b="b"/>
            <a:pathLst>
              <a:path w="2510154" h="8019415">
                <a:moveTo>
                  <a:pt x="2088917" y="1462886"/>
                </a:moveTo>
                <a:lnTo>
                  <a:pt x="2160146" y="1219489"/>
                </a:lnTo>
                <a:lnTo>
                  <a:pt x="2509850" y="47247"/>
                </a:lnTo>
                <a:lnTo>
                  <a:pt x="2338399" y="0"/>
                </a:lnTo>
                <a:lnTo>
                  <a:pt x="0" y="801920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0359787" y="10149792"/>
            <a:ext cx="26034" cy="43180"/>
          </a:xfrm>
          <a:custGeom>
            <a:avLst/>
            <a:gdLst/>
            <a:ahLst/>
            <a:cxnLst/>
            <a:rect l="l" t="t" r="r" b="b"/>
            <a:pathLst>
              <a:path w="26034" h="43179">
                <a:moveTo>
                  <a:pt x="294" y="0"/>
                </a:moveTo>
                <a:lnTo>
                  <a:pt x="0" y="13824"/>
                </a:lnTo>
                <a:lnTo>
                  <a:pt x="4584" y="26414"/>
                </a:lnTo>
                <a:lnTo>
                  <a:pt x="13336" y="36558"/>
                </a:lnTo>
                <a:lnTo>
                  <a:pt x="25546" y="4304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0385407" y="3593801"/>
            <a:ext cx="2064385" cy="6636384"/>
          </a:xfrm>
          <a:custGeom>
            <a:avLst/>
            <a:gdLst/>
            <a:ahLst/>
            <a:cxnLst/>
            <a:rect l="l" t="t" r="r" b="b"/>
            <a:pathLst>
              <a:path w="2064384" h="6636384">
                <a:moveTo>
                  <a:pt x="0" y="6599275"/>
                </a:moveTo>
                <a:lnTo>
                  <a:pt x="126709" y="6635784"/>
                </a:lnTo>
                <a:lnTo>
                  <a:pt x="179326" y="6454668"/>
                </a:lnTo>
                <a:lnTo>
                  <a:pt x="232658" y="6280711"/>
                </a:lnTo>
                <a:lnTo>
                  <a:pt x="1107455" y="3300174"/>
                </a:lnTo>
                <a:lnTo>
                  <a:pt x="1151481" y="3139461"/>
                </a:lnTo>
                <a:lnTo>
                  <a:pt x="1593891" y="1642928"/>
                </a:lnTo>
                <a:lnTo>
                  <a:pt x="206386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188886" y="11856049"/>
            <a:ext cx="276860" cy="175260"/>
          </a:xfrm>
          <a:custGeom>
            <a:avLst/>
            <a:gdLst/>
            <a:ahLst/>
            <a:cxnLst/>
            <a:rect l="l" t="t" r="r" b="b"/>
            <a:pathLst>
              <a:path w="276860" h="175259">
                <a:moveTo>
                  <a:pt x="248765" y="174673"/>
                </a:moveTo>
                <a:lnTo>
                  <a:pt x="276326" y="68723"/>
                </a:lnTo>
                <a:lnTo>
                  <a:pt x="27561" y="0"/>
                </a:lnTo>
                <a:lnTo>
                  <a:pt x="0" y="102369"/>
                </a:lnTo>
                <a:lnTo>
                  <a:pt x="248765" y="17467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850487" y="11161653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362231" y="206887"/>
                </a:moveTo>
                <a:lnTo>
                  <a:pt x="391582" y="107380"/>
                </a:lnTo>
                <a:lnTo>
                  <a:pt x="27561" y="0"/>
                </a:lnTo>
                <a:lnTo>
                  <a:pt x="0" y="102369"/>
                </a:lnTo>
                <a:lnTo>
                  <a:pt x="362231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5867" y="10494459"/>
            <a:ext cx="259079" cy="169545"/>
          </a:xfrm>
          <a:custGeom>
            <a:avLst/>
            <a:gdLst/>
            <a:ahLst/>
            <a:cxnLst/>
            <a:rect l="l" t="t" r="r" b="b"/>
            <a:pathLst>
              <a:path w="259080" h="169545">
                <a:moveTo>
                  <a:pt x="258788" y="69439"/>
                </a:moveTo>
                <a:lnTo>
                  <a:pt x="29708" y="0"/>
                </a:lnTo>
                <a:lnTo>
                  <a:pt x="0" y="102011"/>
                </a:lnTo>
                <a:lnTo>
                  <a:pt x="230153" y="168946"/>
                </a:lnTo>
                <a:lnTo>
                  <a:pt x="258788" y="6943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639617" y="254612"/>
            <a:ext cx="4175760" cy="1727835"/>
          </a:xfrm>
          <a:custGeom>
            <a:avLst/>
            <a:gdLst/>
            <a:ahLst/>
            <a:cxnLst/>
            <a:rect l="l" t="t" r="r" b="b"/>
            <a:pathLst>
              <a:path w="4175759" h="1727835">
                <a:moveTo>
                  <a:pt x="198654" y="0"/>
                </a:moveTo>
                <a:lnTo>
                  <a:pt x="180757" y="63712"/>
                </a:lnTo>
                <a:lnTo>
                  <a:pt x="0" y="706924"/>
                </a:lnTo>
                <a:lnTo>
                  <a:pt x="45457" y="858689"/>
                </a:lnTo>
                <a:lnTo>
                  <a:pt x="96642" y="894125"/>
                </a:lnTo>
                <a:lnTo>
                  <a:pt x="264157" y="964638"/>
                </a:lnTo>
                <a:lnTo>
                  <a:pt x="3073242" y="1727043"/>
                </a:lnTo>
                <a:lnTo>
                  <a:pt x="3337399" y="1727401"/>
                </a:lnTo>
                <a:lnTo>
                  <a:pt x="3503840" y="1699840"/>
                </a:lnTo>
                <a:lnTo>
                  <a:pt x="3640572" y="1644002"/>
                </a:lnTo>
                <a:lnTo>
                  <a:pt x="3814529" y="1359442"/>
                </a:lnTo>
                <a:lnTo>
                  <a:pt x="4150273" y="87694"/>
                </a:lnTo>
                <a:lnTo>
                  <a:pt x="417568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703300" y="9631116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361873" y="206887"/>
                </a:moveTo>
                <a:lnTo>
                  <a:pt x="391582" y="107380"/>
                </a:lnTo>
                <a:lnTo>
                  <a:pt x="27203" y="0"/>
                </a:lnTo>
                <a:lnTo>
                  <a:pt x="0" y="102369"/>
                </a:lnTo>
                <a:lnTo>
                  <a:pt x="361873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042564" y="12164233"/>
            <a:ext cx="582295" cy="280670"/>
          </a:xfrm>
          <a:custGeom>
            <a:avLst/>
            <a:gdLst/>
            <a:ahLst/>
            <a:cxnLst/>
            <a:rect l="l" t="t" r="r" b="b"/>
            <a:pathLst>
              <a:path w="582295" h="280670">
                <a:moveTo>
                  <a:pt x="554443" y="280264"/>
                </a:moveTo>
                <a:lnTo>
                  <a:pt x="582004" y="174315"/>
                </a:lnTo>
                <a:lnTo>
                  <a:pt x="27561" y="0"/>
                </a:lnTo>
                <a:lnTo>
                  <a:pt x="0" y="105233"/>
                </a:lnTo>
                <a:lnTo>
                  <a:pt x="554443" y="2802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704523" y="11408629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60" h="174625">
                <a:moveTo>
                  <a:pt x="248765" y="174315"/>
                </a:moveTo>
                <a:lnTo>
                  <a:pt x="276326" y="68723"/>
                </a:lnTo>
                <a:lnTo>
                  <a:pt x="27561" y="0"/>
                </a:lnTo>
                <a:lnTo>
                  <a:pt x="0" y="102369"/>
                </a:lnTo>
                <a:lnTo>
                  <a:pt x="248765" y="1743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5671772" y="254612"/>
            <a:ext cx="796925" cy="2334260"/>
          </a:xfrm>
          <a:custGeom>
            <a:avLst/>
            <a:gdLst/>
            <a:ahLst/>
            <a:cxnLst/>
            <a:rect l="l" t="t" r="r" b="b"/>
            <a:pathLst>
              <a:path w="796925" h="2334260">
                <a:moveTo>
                  <a:pt x="563749" y="0"/>
                </a:moveTo>
                <a:lnTo>
                  <a:pt x="409837" y="536546"/>
                </a:lnTo>
                <a:lnTo>
                  <a:pt x="0" y="1972230"/>
                </a:lnTo>
                <a:lnTo>
                  <a:pt x="1431" y="2073884"/>
                </a:lnTo>
                <a:lnTo>
                  <a:pt x="70871" y="2127216"/>
                </a:lnTo>
                <a:lnTo>
                  <a:pt x="796408" y="233374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21172" y="6046024"/>
            <a:ext cx="351155" cy="735330"/>
          </a:xfrm>
          <a:custGeom>
            <a:avLst/>
            <a:gdLst/>
            <a:ahLst/>
            <a:cxnLst/>
            <a:rect l="l" t="t" r="r" b="b"/>
            <a:pathLst>
              <a:path w="351155" h="735329">
                <a:moveTo>
                  <a:pt x="351135" y="40088"/>
                </a:moveTo>
                <a:lnTo>
                  <a:pt x="213688" y="0"/>
                </a:lnTo>
                <a:lnTo>
                  <a:pt x="0" y="73520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21172" y="6086113"/>
            <a:ext cx="351155" cy="1169670"/>
          </a:xfrm>
          <a:custGeom>
            <a:avLst/>
            <a:gdLst/>
            <a:ahLst/>
            <a:cxnLst/>
            <a:rect l="l" t="t" r="r" b="b"/>
            <a:pathLst>
              <a:path w="351155" h="1169670">
                <a:moveTo>
                  <a:pt x="0" y="1169378"/>
                </a:moveTo>
                <a:lnTo>
                  <a:pt x="35113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266841" y="11578290"/>
            <a:ext cx="582295" cy="280670"/>
          </a:xfrm>
          <a:custGeom>
            <a:avLst/>
            <a:gdLst/>
            <a:ahLst/>
            <a:cxnLst/>
            <a:rect l="l" t="t" r="r" b="b"/>
            <a:pathLst>
              <a:path w="582295" h="280670">
                <a:moveTo>
                  <a:pt x="554443" y="280264"/>
                </a:moveTo>
                <a:lnTo>
                  <a:pt x="582004" y="174315"/>
                </a:lnTo>
                <a:lnTo>
                  <a:pt x="27561" y="0"/>
                </a:lnTo>
                <a:lnTo>
                  <a:pt x="0" y="105233"/>
                </a:lnTo>
                <a:lnTo>
                  <a:pt x="554443" y="2802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310793" y="10059208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5" h="207009">
                <a:moveTo>
                  <a:pt x="362231" y="206887"/>
                </a:moveTo>
                <a:lnTo>
                  <a:pt x="391582" y="107380"/>
                </a:lnTo>
                <a:lnTo>
                  <a:pt x="27561" y="0"/>
                </a:lnTo>
                <a:lnTo>
                  <a:pt x="0" y="102369"/>
                </a:lnTo>
                <a:lnTo>
                  <a:pt x="362231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630087" y="11609073"/>
            <a:ext cx="276225" cy="174625"/>
          </a:xfrm>
          <a:custGeom>
            <a:avLst/>
            <a:gdLst/>
            <a:ahLst/>
            <a:cxnLst/>
            <a:rect l="l" t="t" r="r" b="b"/>
            <a:pathLst>
              <a:path w="276225" h="174625">
                <a:moveTo>
                  <a:pt x="27203" y="0"/>
                </a:moveTo>
                <a:lnTo>
                  <a:pt x="0" y="102011"/>
                </a:lnTo>
                <a:lnTo>
                  <a:pt x="248407" y="174315"/>
                </a:lnTo>
                <a:lnTo>
                  <a:pt x="275969" y="68365"/>
                </a:lnTo>
                <a:lnTo>
                  <a:pt x="2720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182876" y="10896779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60" h="174625">
                <a:moveTo>
                  <a:pt x="27561" y="0"/>
                </a:moveTo>
                <a:lnTo>
                  <a:pt x="0" y="102011"/>
                </a:lnTo>
                <a:lnTo>
                  <a:pt x="248765" y="174315"/>
                </a:lnTo>
                <a:lnTo>
                  <a:pt x="276326" y="68365"/>
                </a:lnTo>
                <a:lnTo>
                  <a:pt x="27561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21172" y="5336594"/>
            <a:ext cx="706120" cy="629285"/>
          </a:xfrm>
          <a:custGeom>
            <a:avLst/>
            <a:gdLst/>
            <a:ahLst/>
            <a:cxnLst/>
            <a:rect l="l" t="t" r="r" b="b"/>
            <a:pathLst>
              <a:path w="706119" h="629285">
                <a:moveTo>
                  <a:pt x="0" y="114897"/>
                </a:moveTo>
                <a:lnTo>
                  <a:pt x="383349" y="226215"/>
                </a:lnTo>
                <a:lnTo>
                  <a:pt x="276326" y="538694"/>
                </a:lnTo>
                <a:lnTo>
                  <a:pt x="584868" y="628894"/>
                </a:lnTo>
                <a:lnTo>
                  <a:pt x="705850" y="209392"/>
                </a:lnTo>
                <a:lnTo>
                  <a:pt x="440261" y="127425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50264" y="9892052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27203" y="0"/>
                </a:moveTo>
                <a:lnTo>
                  <a:pt x="0" y="102011"/>
                </a:lnTo>
                <a:lnTo>
                  <a:pt x="361873" y="206887"/>
                </a:lnTo>
                <a:lnTo>
                  <a:pt x="391224" y="107023"/>
                </a:lnTo>
                <a:lnTo>
                  <a:pt x="2720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5626314" y="13514012"/>
            <a:ext cx="842010" cy="314960"/>
          </a:xfrm>
          <a:custGeom>
            <a:avLst/>
            <a:gdLst/>
            <a:ahLst/>
            <a:cxnLst/>
            <a:rect l="l" t="t" r="r" b="b"/>
            <a:pathLst>
              <a:path w="842009" h="314959">
                <a:moveTo>
                  <a:pt x="4653" y="0"/>
                </a:moveTo>
                <a:lnTo>
                  <a:pt x="0" y="17896"/>
                </a:lnTo>
                <a:lnTo>
                  <a:pt x="841866" y="31462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5630968" y="13514012"/>
            <a:ext cx="837565" cy="224154"/>
          </a:xfrm>
          <a:custGeom>
            <a:avLst/>
            <a:gdLst/>
            <a:ahLst/>
            <a:cxnLst/>
            <a:rect l="l" t="t" r="r" b="b"/>
            <a:pathLst>
              <a:path w="837565" h="224155">
                <a:moveTo>
                  <a:pt x="837213" y="223710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747699" y="12384364"/>
            <a:ext cx="581660" cy="280670"/>
          </a:xfrm>
          <a:custGeom>
            <a:avLst/>
            <a:gdLst/>
            <a:ahLst/>
            <a:cxnLst/>
            <a:rect l="l" t="t" r="r" b="b"/>
            <a:pathLst>
              <a:path w="581659" h="280670">
                <a:moveTo>
                  <a:pt x="554443" y="280264"/>
                </a:moveTo>
                <a:lnTo>
                  <a:pt x="581646" y="174315"/>
                </a:lnTo>
                <a:lnTo>
                  <a:pt x="27561" y="0"/>
                </a:lnTo>
                <a:lnTo>
                  <a:pt x="0" y="105233"/>
                </a:lnTo>
                <a:lnTo>
                  <a:pt x="554443" y="2802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552549" y="10724254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60" h="174625">
                <a:moveTo>
                  <a:pt x="248765" y="174315"/>
                </a:moveTo>
                <a:lnTo>
                  <a:pt x="276326" y="68723"/>
                </a:lnTo>
                <a:lnTo>
                  <a:pt x="27561" y="0"/>
                </a:lnTo>
                <a:lnTo>
                  <a:pt x="0" y="102011"/>
                </a:lnTo>
                <a:lnTo>
                  <a:pt x="248765" y="1743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897660" y="10878883"/>
            <a:ext cx="391795" cy="207010"/>
          </a:xfrm>
          <a:custGeom>
            <a:avLst/>
            <a:gdLst/>
            <a:ahLst/>
            <a:cxnLst/>
            <a:rect l="l" t="t" r="r" b="b"/>
            <a:pathLst>
              <a:path w="391794" h="207009">
                <a:moveTo>
                  <a:pt x="362231" y="206887"/>
                </a:moveTo>
                <a:lnTo>
                  <a:pt x="391582" y="107380"/>
                </a:lnTo>
                <a:lnTo>
                  <a:pt x="27561" y="0"/>
                </a:lnTo>
                <a:lnTo>
                  <a:pt x="0" y="102369"/>
                </a:lnTo>
                <a:lnTo>
                  <a:pt x="362231" y="2068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21172" y="254612"/>
            <a:ext cx="3232150" cy="793750"/>
          </a:xfrm>
          <a:custGeom>
            <a:avLst/>
            <a:gdLst/>
            <a:ahLst/>
            <a:cxnLst/>
            <a:rect l="l" t="t" r="r" b="b"/>
            <a:pathLst>
              <a:path w="3232150" h="793750">
                <a:moveTo>
                  <a:pt x="0" y="26487"/>
                </a:moveTo>
                <a:lnTo>
                  <a:pt x="2390657" y="730548"/>
                </a:lnTo>
                <a:lnTo>
                  <a:pt x="2574995" y="785670"/>
                </a:lnTo>
                <a:lnTo>
                  <a:pt x="2725686" y="793187"/>
                </a:lnTo>
                <a:lnTo>
                  <a:pt x="2800853" y="782091"/>
                </a:lnTo>
                <a:lnTo>
                  <a:pt x="2888905" y="757751"/>
                </a:lnTo>
                <a:lnTo>
                  <a:pt x="3024205" y="686522"/>
                </a:lnTo>
                <a:lnTo>
                  <a:pt x="323180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684687" y="254612"/>
            <a:ext cx="1864360" cy="506730"/>
          </a:xfrm>
          <a:custGeom>
            <a:avLst/>
            <a:gdLst/>
            <a:ahLst/>
            <a:cxnLst/>
            <a:rect l="l" t="t" r="r" b="b"/>
            <a:pathLst>
              <a:path w="1864360" h="506730">
                <a:moveTo>
                  <a:pt x="1863775" y="0"/>
                </a:moveTo>
                <a:lnTo>
                  <a:pt x="1714157" y="506480"/>
                </a:lnTo>
                <a:lnTo>
                  <a:pt x="1232733" y="364379"/>
                </a:lnTo>
                <a:lnTo>
                  <a:pt x="757751" y="223710"/>
                </a:lnTo>
                <a:lnTo>
                  <a:pt x="282769" y="83399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464914" y="922163"/>
            <a:ext cx="5375275" cy="9166225"/>
          </a:xfrm>
          <a:custGeom>
            <a:avLst/>
            <a:gdLst/>
            <a:ahLst/>
            <a:cxnLst/>
            <a:rect l="l" t="t" r="r" b="b"/>
            <a:pathLst>
              <a:path w="5375275" h="9166225">
                <a:moveTo>
                  <a:pt x="4503199" y="3125143"/>
                </a:moveTo>
                <a:lnTo>
                  <a:pt x="4373626" y="3066799"/>
                </a:lnTo>
                <a:lnTo>
                  <a:pt x="4576933" y="2615799"/>
                </a:lnTo>
                <a:lnTo>
                  <a:pt x="4780241" y="2164442"/>
                </a:lnTo>
                <a:lnTo>
                  <a:pt x="4984623" y="1713799"/>
                </a:lnTo>
                <a:lnTo>
                  <a:pt x="5078403" y="1505838"/>
                </a:lnTo>
                <a:lnTo>
                  <a:pt x="5309630" y="1609998"/>
                </a:lnTo>
                <a:lnTo>
                  <a:pt x="5374774" y="1465392"/>
                </a:lnTo>
                <a:lnTo>
                  <a:pt x="5005026" y="1298951"/>
                </a:lnTo>
                <a:lnTo>
                  <a:pt x="5195448" y="877660"/>
                </a:lnTo>
                <a:lnTo>
                  <a:pt x="4331031" y="618514"/>
                </a:lnTo>
                <a:lnTo>
                  <a:pt x="4114480" y="1137880"/>
                </a:lnTo>
                <a:lnTo>
                  <a:pt x="4317430" y="1210541"/>
                </a:lnTo>
                <a:lnTo>
                  <a:pt x="4252285" y="1393088"/>
                </a:lnTo>
                <a:lnTo>
                  <a:pt x="4182845" y="1587448"/>
                </a:lnTo>
                <a:lnTo>
                  <a:pt x="3979895" y="1514787"/>
                </a:lnTo>
                <a:lnTo>
                  <a:pt x="3919762" y="1683733"/>
                </a:lnTo>
                <a:lnTo>
                  <a:pt x="3750100" y="1617157"/>
                </a:lnTo>
                <a:lnTo>
                  <a:pt x="3512430" y="1524093"/>
                </a:lnTo>
                <a:lnTo>
                  <a:pt x="3582944" y="1344051"/>
                </a:lnTo>
                <a:lnTo>
                  <a:pt x="3822761" y="729474"/>
                </a:lnTo>
                <a:lnTo>
                  <a:pt x="3779809" y="686164"/>
                </a:lnTo>
                <a:lnTo>
                  <a:pt x="3852470" y="474981"/>
                </a:lnTo>
                <a:lnTo>
                  <a:pt x="3873230" y="404110"/>
                </a:lnTo>
                <a:lnTo>
                  <a:pt x="3035659" y="158565"/>
                </a:lnTo>
                <a:lnTo>
                  <a:pt x="2685597" y="56196"/>
                </a:lnTo>
                <a:lnTo>
                  <a:pt x="2494459" y="0"/>
                </a:lnTo>
                <a:lnTo>
                  <a:pt x="1925340" y="333596"/>
                </a:lnTo>
                <a:lnTo>
                  <a:pt x="1840867" y="396951"/>
                </a:lnTo>
                <a:lnTo>
                  <a:pt x="1759615" y="482498"/>
                </a:lnTo>
                <a:lnTo>
                  <a:pt x="1710578" y="554443"/>
                </a:lnTo>
                <a:lnTo>
                  <a:pt x="1679438" y="633905"/>
                </a:lnTo>
                <a:lnTo>
                  <a:pt x="1355505" y="1751741"/>
                </a:lnTo>
                <a:lnTo>
                  <a:pt x="911664" y="3245768"/>
                </a:lnTo>
                <a:lnTo>
                  <a:pt x="1313269" y="3365676"/>
                </a:lnTo>
                <a:lnTo>
                  <a:pt x="1262442" y="3530685"/>
                </a:lnTo>
                <a:lnTo>
                  <a:pt x="873722" y="3413282"/>
                </a:lnTo>
                <a:lnTo>
                  <a:pt x="465317" y="4837153"/>
                </a:lnTo>
                <a:lnTo>
                  <a:pt x="0" y="6412432"/>
                </a:lnTo>
                <a:lnTo>
                  <a:pt x="395161" y="6520529"/>
                </a:lnTo>
                <a:lnTo>
                  <a:pt x="534041" y="6045547"/>
                </a:lnTo>
                <a:lnTo>
                  <a:pt x="673278" y="5570565"/>
                </a:lnTo>
                <a:lnTo>
                  <a:pt x="811442" y="5098447"/>
                </a:lnTo>
                <a:lnTo>
                  <a:pt x="951395" y="4620960"/>
                </a:lnTo>
                <a:lnTo>
                  <a:pt x="1090632" y="4145978"/>
                </a:lnTo>
                <a:lnTo>
                  <a:pt x="1229511" y="3670996"/>
                </a:lnTo>
                <a:lnTo>
                  <a:pt x="1997285" y="3895780"/>
                </a:lnTo>
                <a:lnTo>
                  <a:pt x="1858406" y="4371120"/>
                </a:lnTo>
                <a:lnTo>
                  <a:pt x="1719168" y="4845744"/>
                </a:lnTo>
                <a:lnTo>
                  <a:pt x="1579573" y="5323231"/>
                </a:lnTo>
                <a:lnTo>
                  <a:pt x="1441052" y="5795707"/>
                </a:lnTo>
                <a:lnTo>
                  <a:pt x="1210183" y="5728057"/>
                </a:lnTo>
                <a:lnTo>
                  <a:pt x="1070946" y="6203039"/>
                </a:lnTo>
                <a:lnTo>
                  <a:pt x="1273895" y="6262456"/>
                </a:lnTo>
                <a:lnTo>
                  <a:pt x="1134658" y="6737080"/>
                </a:lnTo>
                <a:lnTo>
                  <a:pt x="932066" y="6677663"/>
                </a:lnTo>
                <a:lnTo>
                  <a:pt x="860121" y="6925355"/>
                </a:lnTo>
                <a:lnTo>
                  <a:pt x="795692" y="6906742"/>
                </a:lnTo>
                <a:lnTo>
                  <a:pt x="599901" y="7583600"/>
                </a:lnTo>
                <a:lnTo>
                  <a:pt x="1066650" y="7719258"/>
                </a:lnTo>
                <a:lnTo>
                  <a:pt x="1113898" y="7556039"/>
                </a:lnTo>
                <a:lnTo>
                  <a:pt x="1292508" y="7607940"/>
                </a:lnTo>
                <a:lnTo>
                  <a:pt x="1245976" y="7770085"/>
                </a:lnTo>
                <a:lnTo>
                  <a:pt x="1533399" y="7854916"/>
                </a:lnTo>
                <a:lnTo>
                  <a:pt x="1767848" y="7922924"/>
                </a:lnTo>
                <a:lnTo>
                  <a:pt x="1839435" y="7679527"/>
                </a:lnTo>
                <a:lnTo>
                  <a:pt x="2071020" y="7746819"/>
                </a:lnTo>
                <a:lnTo>
                  <a:pt x="2539201" y="7883193"/>
                </a:lnTo>
                <a:lnTo>
                  <a:pt x="2660899" y="7465123"/>
                </a:lnTo>
                <a:lnTo>
                  <a:pt x="3153062" y="7607940"/>
                </a:lnTo>
                <a:lnTo>
                  <a:pt x="2804074" y="8812754"/>
                </a:lnTo>
                <a:lnTo>
                  <a:pt x="2309406" y="8669221"/>
                </a:lnTo>
                <a:lnTo>
                  <a:pt x="1842657" y="8533564"/>
                </a:lnTo>
                <a:lnTo>
                  <a:pt x="1375907" y="8397548"/>
                </a:lnTo>
                <a:lnTo>
                  <a:pt x="908800" y="8262248"/>
                </a:lnTo>
                <a:lnTo>
                  <a:pt x="442051" y="8126232"/>
                </a:lnTo>
                <a:lnTo>
                  <a:pt x="431313" y="8123368"/>
                </a:lnTo>
                <a:lnTo>
                  <a:pt x="330733" y="8458397"/>
                </a:lnTo>
                <a:lnTo>
                  <a:pt x="1478277" y="8786625"/>
                </a:lnTo>
                <a:lnTo>
                  <a:pt x="2770070" y="9166037"/>
                </a:lnTo>
                <a:lnTo>
                  <a:pt x="2930784" y="8783045"/>
                </a:lnTo>
                <a:lnTo>
                  <a:pt x="3273687" y="8058582"/>
                </a:lnTo>
                <a:lnTo>
                  <a:pt x="3500976" y="7578947"/>
                </a:lnTo>
                <a:lnTo>
                  <a:pt x="3514936" y="7548522"/>
                </a:lnTo>
                <a:lnTo>
                  <a:pt x="4225082" y="5977539"/>
                </a:lnTo>
                <a:lnTo>
                  <a:pt x="4817109" y="4692547"/>
                </a:lnTo>
                <a:lnTo>
                  <a:pt x="4360382" y="4485660"/>
                </a:lnTo>
                <a:lnTo>
                  <a:pt x="4427674" y="4336400"/>
                </a:lnTo>
                <a:lnTo>
                  <a:pt x="3911172" y="4103741"/>
                </a:lnTo>
                <a:lnTo>
                  <a:pt x="3993139" y="3921910"/>
                </a:lnTo>
                <a:lnTo>
                  <a:pt x="4174255" y="3519947"/>
                </a:lnTo>
                <a:lnTo>
                  <a:pt x="4299533" y="3576501"/>
                </a:lnTo>
                <a:lnTo>
                  <a:pt x="4503199" y="312514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508657" y="7837496"/>
            <a:ext cx="414020" cy="321945"/>
          </a:xfrm>
          <a:custGeom>
            <a:avLst/>
            <a:gdLst/>
            <a:ahLst/>
            <a:cxnLst/>
            <a:rect l="l" t="t" r="r" b="b"/>
            <a:pathLst>
              <a:path w="414019" h="321945">
                <a:moveTo>
                  <a:pt x="241249" y="51900"/>
                </a:moveTo>
                <a:lnTo>
                  <a:pt x="413416" y="102727"/>
                </a:lnTo>
                <a:lnTo>
                  <a:pt x="348988" y="321426"/>
                </a:lnTo>
                <a:lnTo>
                  <a:pt x="177536" y="270957"/>
                </a:lnTo>
                <a:lnTo>
                  <a:pt x="0" y="218699"/>
                </a:lnTo>
                <a:lnTo>
                  <a:pt x="64428" y="0"/>
                </a:lnTo>
                <a:lnTo>
                  <a:pt x="241249" y="5190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441440" y="8112034"/>
            <a:ext cx="414020" cy="321945"/>
          </a:xfrm>
          <a:custGeom>
            <a:avLst/>
            <a:gdLst/>
            <a:ahLst/>
            <a:cxnLst/>
            <a:rect l="l" t="t" r="r" b="b"/>
            <a:pathLst>
              <a:path w="414020" h="321945">
                <a:moveTo>
                  <a:pt x="177536" y="271315"/>
                </a:moveTo>
                <a:lnTo>
                  <a:pt x="0" y="219057"/>
                </a:lnTo>
                <a:lnTo>
                  <a:pt x="64428" y="0"/>
                </a:lnTo>
                <a:lnTo>
                  <a:pt x="241249" y="51900"/>
                </a:lnTo>
                <a:lnTo>
                  <a:pt x="413416" y="102727"/>
                </a:lnTo>
                <a:lnTo>
                  <a:pt x="348988" y="321784"/>
                </a:lnTo>
                <a:lnTo>
                  <a:pt x="177536" y="2713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574592" y="7082250"/>
            <a:ext cx="364490" cy="429259"/>
          </a:xfrm>
          <a:custGeom>
            <a:avLst/>
            <a:gdLst/>
            <a:ahLst/>
            <a:cxnLst/>
            <a:rect l="l" t="t" r="r" b="b"/>
            <a:pathLst>
              <a:path w="364489" h="429259">
                <a:moveTo>
                  <a:pt x="56553" y="188274"/>
                </a:moveTo>
                <a:lnTo>
                  <a:pt x="126709" y="0"/>
                </a:lnTo>
                <a:lnTo>
                  <a:pt x="364379" y="88410"/>
                </a:lnTo>
                <a:lnTo>
                  <a:pt x="294581" y="275611"/>
                </a:lnTo>
                <a:lnTo>
                  <a:pt x="237669" y="429165"/>
                </a:lnTo>
                <a:lnTo>
                  <a:pt x="0" y="340397"/>
                </a:lnTo>
                <a:lnTo>
                  <a:pt x="56553" y="18827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993303" y="7129140"/>
            <a:ext cx="478790" cy="734695"/>
          </a:xfrm>
          <a:custGeom>
            <a:avLst/>
            <a:gdLst/>
            <a:ahLst/>
            <a:cxnLst/>
            <a:rect l="l" t="t" r="r" b="b"/>
            <a:pathLst>
              <a:path w="478789" h="734695">
                <a:moveTo>
                  <a:pt x="416996" y="252345"/>
                </a:moveTo>
                <a:lnTo>
                  <a:pt x="237669" y="734127"/>
                </a:lnTo>
                <a:lnTo>
                  <a:pt x="0" y="645717"/>
                </a:lnTo>
                <a:lnTo>
                  <a:pt x="172883" y="181115"/>
                </a:lnTo>
                <a:lnTo>
                  <a:pt x="240175" y="0"/>
                </a:lnTo>
                <a:lnTo>
                  <a:pt x="478203" y="88410"/>
                </a:lnTo>
                <a:lnTo>
                  <a:pt x="416996" y="25234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916064" y="6164859"/>
            <a:ext cx="365125" cy="429259"/>
          </a:xfrm>
          <a:custGeom>
            <a:avLst/>
            <a:gdLst/>
            <a:ahLst/>
            <a:cxnLst/>
            <a:rect l="l" t="t" r="r" b="b"/>
            <a:pathLst>
              <a:path w="365125" h="429259">
                <a:moveTo>
                  <a:pt x="62996" y="171451"/>
                </a:moveTo>
                <a:lnTo>
                  <a:pt x="126709" y="0"/>
                </a:lnTo>
                <a:lnTo>
                  <a:pt x="364737" y="88410"/>
                </a:lnTo>
                <a:lnTo>
                  <a:pt x="299950" y="261651"/>
                </a:lnTo>
                <a:lnTo>
                  <a:pt x="237669" y="429165"/>
                </a:lnTo>
                <a:lnTo>
                  <a:pt x="0" y="340755"/>
                </a:lnTo>
                <a:lnTo>
                  <a:pt x="62996" y="17145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447525" y="6213897"/>
            <a:ext cx="364490" cy="429895"/>
          </a:xfrm>
          <a:custGeom>
            <a:avLst/>
            <a:gdLst/>
            <a:ahLst/>
            <a:cxnLst/>
            <a:rect l="l" t="t" r="r" b="b"/>
            <a:pathLst>
              <a:path w="364489" h="429895">
                <a:moveTo>
                  <a:pt x="296013" y="273105"/>
                </a:moveTo>
                <a:lnTo>
                  <a:pt x="237669" y="429523"/>
                </a:lnTo>
                <a:lnTo>
                  <a:pt x="0" y="340755"/>
                </a:lnTo>
                <a:lnTo>
                  <a:pt x="58343" y="183979"/>
                </a:lnTo>
                <a:lnTo>
                  <a:pt x="126709" y="0"/>
                </a:lnTo>
                <a:lnTo>
                  <a:pt x="364379" y="88768"/>
                </a:lnTo>
                <a:lnTo>
                  <a:pt x="296013" y="27310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786849" y="5302948"/>
            <a:ext cx="364490" cy="429259"/>
          </a:xfrm>
          <a:custGeom>
            <a:avLst/>
            <a:gdLst/>
            <a:ahLst/>
            <a:cxnLst/>
            <a:rect l="l" t="t" r="r" b="b"/>
            <a:pathLst>
              <a:path w="364489" h="429260">
                <a:moveTo>
                  <a:pt x="316057" y="218699"/>
                </a:moveTo>
                <a:lnTo>
                  <a:pt x="237669" y="429165"/>
                </a:lnTo>
                <a:lnTo>
                  <a:pt x="0" y="340755"/>
                </a:lnTo>
                <a:lnTo>
                  <a:pt x="71945" y="147111"/>
                </a:lnTo>
                <a:lnTo>
                  <a:pt x="126709" y="0"/>
                </a:lnTo>
                <a:lnTo>
                  <a:pt x="364379" y="88410"/>
                </a:lnTo>
                <a:lnTo>
                  <a:pt x="316057" y="21869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258251" y="5245678"/>
            <a:ext cx="365125" cy="429259"/>
          </a:xfrm>
          <a:custGeom>
            <a:avLst/>
            <a:gdLst/>
            <a:ahLst/>
            <a:cxnLst/>
            <a:rect l="l" t="t" r="r" b="b"/>
            <a:pathLst>
              <a:path w="365125" h="429260">
                <a:moveTo>
                  <a:pt x="300666" y="260219"/>
                </a:moveTo>
                <a:lnTo>
                  <a:pt x="237669" y="429165"/>
                </a:lnTo>
                <a:lnTo>
                  <a:pt x="0" y="340755"/>
                </a:lnTo>
                <a:lnTo>
                  <a:pt x="63354" y="171093"/>
                </a:lnTo>
                <a:lnTo>
                  <a:pt x="127067" y="0"/>
                </a:lnTo>
                <a:lnTo>
                  <a:pt x="364737" y="88410"/>
                </a:lnTo>
                <a:lnTo>
                  <a:pt x="300666" y="26021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256103" y="5271092"/>
            <a:ext cx="1741170" cy="3037205"/>
          </a:xfrm>
          <a:custGeom>
            <a:avLst/>
            <a:gdLst/>
            <a:ahLst/>
            <a:cxnLst/>
            <a:rect l="l" t="t" r="r" b="b"/>
            <a:pathLst>
              <a:path w="1741170" h="3037204">
                <a:moveTo>
                  <a:pt x="1522661" y="239817"/>
                </a:moveTo>
                <a:lnTo>
                  <a:pt x="1741003" y="339323"/>
                </a:lnTo>
                <a:lnTo>
                  <a:pt x="1536621" y="787460"/>
                </a:lnTo>
                <a:lnTo>
                  <a:pt x="1331523" y="1235954"/>
                </a:lnTo>
                <a:lnTo>
                  <a:pt x="1125352" y="1688028"/>
                </a:lnTo>
                <a:lnTo>
                  <a:pt x="919896" y="2138312"/>
                </a:lnTo>
                <a:lnTo>
                  <a:pt x="714441" y="2588596"/>
                </a:lnTo>
                <a:lnTo>
                  <a:pt x="510059" y="3036733"/>
                </a:lnTo>
                <a:lnTo>
                  <a:pt x="0" y="2804074"/>
                </a:lnTo>
                <a:lnTo>
                  <a:pt x="204739" y="2356295"/>
                </a:lnTo>
                <a:lnTo>
                  <a:pt x="410195" y="1906011"/>
                </a:lnTo>
                <a:lnTo>
                  <a:pt x="527598" y="1649013"/>
                </a:lnTo>
                <a:lnTo>
                  <a:pt x="366884" y="1575636"/>
                </a:lnTo>
                <a:lnTo>
                  <a:pt x="454937" y="1382708"/>
                </a:lnTo>
                <a:lnTo>
                  <a:pt x="385497" y="1344767"/>
                </a:lnTo>
                <a:lnTo>
                  <a:pt x="589521" y="898062"/>
                </a:lnTo>
                <a:lnTo>
                  <a:pt x="823611" y="1004727"/>
                </a:lnTo>
                <a:lnTo>
                  <a:pt x="926697" y="778869"/>
                </a:lnTo>
                <a:lnTo>
                  <a:pt x="1028709" y="556233"/>
                </a:lnTo>
                <a:lnTo>
                  <a:pt x="894483" y="498963"/>
                </a:lnTo>
                <a:lnTo>
                  <a:pt x="792471" y="448852"/>
                </a:lnTo>
                <a:lnTo>
                  <a:pt x="996853" y="0"/>
                </a:lnTo>
                <a:lnTo>
                  <a:pt x="1057344" y="27203"/>
                </a:lnTo>
                <a:lnTo>
                  <a:pt x="1522661" y="23981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52561" y="3915586"/>
            <a:ext cx="365125" cy="429895"/>
          </a:xfrm>
          <a:custGeom>
            <a:avLst/>
            <a:gdLst/>
            <a:ahLst/>
            <a:cxnLst/>
            <a:rect l="l" t="t" r="r" b="b"/>
            <a:pathLst>
              <a:path w="365125" h="429895">
                <a:moveTo>
                  <a:pt x="64786" y="167514"/>
                </a:moveTo>
                <a:lnTo>
                  <a:pt x="127067" y="0"/>
                </a:lnTo>
                <a:lnTo>
                  <a:pt x="364737" y="88768"/>
                </a:lnTo>
                <a:lnTo>
                  <a:pt x="302456" y="255924"/>
                </a:lnTo>
                <a:lnTo>
                  <a:pt x="237669" y="429523"/>
                </a:lnTo>
                <a:lnTo>
                  <a:pt x="0" y="340755"/>
                </a:lnTo>
                <a:lnTo>
                  <a:pt x="64786" y="16751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806818" y="1171287"/>
            <a:ext cx="1536065" cy="3171825"/>
          </a:xfrm>
          <a:custGeom>
            <a:avLst/>
            <a:gdLst/>
            <a:ahLst/>
            <a:cxnLst/>
            <a:rect l="l" t="t" r="r" b="b"/>
            <a:pathLst>
              <a:path w="1536064" h="3171825">
                <a:moveTo>
                  <a:pt x="929919" y="2764701"/>
                </a:moveTo>
                <a:lnTo>
                  <a:pt x="871217" y="2966219"/>
                </a:lnTo>
                <a:lnTo>
                  <a:pt x="627462" y="2895348"/>
                </a:lnTo>
                <a:lnTo>
                  <a:pt x="547284" y="3171675"/>
                </a:lnTo>
                <a:lnTo>
                  <a:pt x="0" y="3012751"/>
                </a:lnTo>
                <a:lnTo>
                  <a:pt x="139237" y="2534548"/>
                </a:lnTo>
                <a:lnTo>
                  <a:pt x="277400" y="2059208"/>
                </a:lnTo>
                <a:lnTo>
                  <a:pt x="415564" y="1584226"/>
                </a:lnTo>
                <a:lnTo>
                  <a:pt x="554085" y="1108887"/>
                </a:lnTo>
                <a:lnTo>
                  <a:pt x="692249" y="633905"/>
                </a:lnTo>
                <a:lnTo>
                  <a:pt x="831128" y="155702"/>
                </a:lnTo>
                <a:lnTo>
                  <a:pt x="1100296" y="233374"/>
                </a:lnTo>
                <a:lnTo>
                  <a:pt x="1167946" y="0"/>
                </a:lnTo>
                <a:lnTo>
                  <a:pt x="1503333" y="97358"/>
                </a:lnTo>
                <a:lnTo>
                  <a:pt x="1434251" y="335744"/>
                </a:lnTo>
                <a:lnTo>
                  <a:pt x="1369107" y="317131"/>
                </a:lnTo>
                <a:lnTo>
                  <a:pt x="1289287" y="588805"/>
                </a:lnTo>
                <a:lnTo>
                  <a:pt x="1535547" y="659319"/>
                </a:lnTo>
                <a:lnTo>
                  <a:pt x="1477203" y="862269"/>
                </a:lnTo>
                <a:lnTo>
                  <a:pt x="1340472" y="1337608"/>
                </a:lnTo>
                <a:lnTo>
                  <a:pt x="1200876" y="1820107"/>
                </a:lnTo>
                <a:lnTo>
                  <a:pt x="1144322" y="2014824"/>
                </a:lnTo>
                <a:lnTo>
                  <a:pt x="1041237" y="1984757"/>
                </a:lnTo>
                <a:lnTo>
                  <a:pt x="961417" y="2258579"/>
                </a:lnTo>
                <a:lnTo>
                  <a:pt x="1068082" y="2289361"/>
                </a:lnTo>
                <a:lnTo>
                  <a:pt x="929919" y="276470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16188" y="2815647"/>
            <a:ext cx="907415" cy="715645"/>
          </a:xfrm>
          <a:custGeom>
            <a:avLst/>
            <a:gdLst/>
            <a:ahLst/>
            <a:cxnLst/>
            <a:rect l="l" t="t" r="r" b="b"/>
            <a:pathLst>
              <a:path w="907414" h="715645">
                <a:moveTo>
                  <a:pt x="82683" y="378338"/>
                </a:moveTo>
                <a:lnTo>
                  <a:pt x="200802" y="61565"/>
                </a:lnTo>
                <a:lnTo>
                  <a:pt x="509701" y="176820"/>
                </a:lnTo>
                <a:lnTo>
                  <a:pt x="586299" y="0"/>
                </a:lnTo>
                <a:lnTo>
                  <a:pt x="907369" y="120982"/>
                </a:lnTo>
                <a:lnTo>
                  <a:pt x="783880" y="433819"/>
                </a:lnTo>
                <a:lnTo>
                  <a:pt x="680795" y="695470"/>
                </a:lnTo>
                <a:lnTo>
                  <a:pt x="309257" y="715515"/>
                </a:lnTo>
                <a:lnTo>
                  <a:pt x="0" y="600617"/>
                </a:lnTo>
                <a:lnTo>
                  <a:pt x="82683" y="37833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288675" y="3954959"/>
            <a:ext cx="365125" cy="429259"/>
          </a:xfrm>
          <a:custGeom>
            <a:avLst/>
            <a:gdLst/>
            <a:ahLst/>
            <a:cxnLst/>
            <a:rect l="l" t="t" r="r" b="b"/>
            <a:pathLst>
              <a:path w="365125" h="429260">
                <a:moveTo>
                  <a:pt x="59775" y="180399"/>
                </a:moveTo>
                <a:lnTo>
                  <a:pt x="127067" y="0"/>
                </a:lnTo>
                <a:lnTo>
                  <a:pt x="364737" y="88410"/>
                </a:lnTo>
                <a:lnTo>
                  <a:pt x="299592" y="263441"/>
                </a:lnTo>
                <a:lnTo>
                  <a:pt x="237669" y="429165"/>
                </a:lnTo>
                <a:lnTo>
                  <a:pt x="0" y="340755"/>
                </a:lnTo>
                <a:lnTo>
                  <a:pt x="59775" y="18039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75887" y="11081833"/>
            <a:ext cx="4648200" cy="2115185"/>
          </a:xfrm>
          <a:custGeom>
            <a:avLst/>
            <a:gdLst/>
            <a:ahLst/>
            <a:cxnLst/>
            <a:rect l="l" t="t" r="r" b="b"/>
            <a:pathLst>
              <a:path w="4648200" h="2115184">
                <a:moveTo>
                  <a:pt x="615292" y="2147"/>
                </a:moveTo>
                <a:lnTo>
                  <a:pt x="607418" y="0"/>
                </a:lnTo>
                <a:lnTo>
                  <a:pt x="601333" y="20402"/>
                </a:lnTo>
                <a:lnTo>
                  <a:pt x="561960" y="165008"/>
                </a:lnTo>
                <a:lnTo>
                  <a:pt x="429881" y="651086"/>
                </a:lnTo>
                <a:lnTo>
                  <a:pt x="0" y="2079968"/>
                </a:lnTo>
                <a:lnTo>
                  <a:pt x="122772" y="2114688"/>
                </a:lnTo>
                <a:lnTo>
                  <a:pt x="423796" y="1103518"/>
                </a:lnTo>
                <a:lnTo>
                  <a:pt x="622451" y="463527"/>
                </a:lnTo>
                <a:lnTo>
                  <a:pt x="1106739" y="606702"/>
                </a:lnTo>
                <a:lnTo>
                  <a:pt x="1593891" y="751308"/>
                </a:lnTo>
                <a:lnTo>
                  <a:pt x="2080684" y="896630"/>
                </a:lnTo>
                <a:lnTo>
                  <a:pt x="2567836" y="1041595"/>
                </a:lnTo>
                <a:lnTo>
                  <a:pt x="3054630" y="1186917"/>
                </a:lnTo>
                <a:lnTo>
                  <a:pt x="3541781" y="1331881"/>
                </a:lnTo>
                <a:lnTo>
                  <a:pt x="4029649" y="1473624"/>
                </a:lnTo>
                <a:lnTo>
                  <a:pt x="4519306" y="1615725"/>
                </a:lnTo>
                <a:lnTo>
                  <a:pt x="4605568" y="1341545"/>
                </a:lnTo>
                <a:lnTo>
                  <a:pt x="4647805" y="1205888"/>
                </a:lnTo>
                <a:lnTo>
                  <a:pt x="2783672" y="651086"/>
                </a:lnTo>
                <a:lnTo>
                  <a:pt x="615292" y="214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21172" y="13194732"/>
            <a:ext cx="22225" cy="81280"/>
          </a:xfrm>
          <a:custGeom>
            <a:avLst/>
            <a:gdLst/>
            <a:ahLst/>
            <a:cxnLst/>
            <a:rect l="l" t="t" r="r" b="b"/>
            <a:pathLst>
              <a:path w="22225" h="81280">
                <a:moveTo>
                  <a:pt x="0" y="0"/>
                </a:moveTo>
                <a:lnTo>
                  <a:pt x="21834" y="6084"/>
                </a:lnTo>
                <a:lnTo>
                  <a:pt x="0" y="8089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850069" y="13208334"/>
            <a:ext cx="553085" cy="760095"/>
          </a:xfrm>
          <a:custGeom>
            <a:avLst/>
            <a:gdLst/>
            <a:ahLst/>
            <a:cxnLst/>
            <a:rect l="l" t="t" r="r" b="b"/>
            <a:pathLst>
              <a:path w="553084" h="760094">
                <a:moveTo>
                  <a:pt x="552653" y="93063"/>
                </a:moveTo>
                <a:lnTo>
                  <a:pt x="213330" y="0"/>
                </a:lnTo>
                <a:lnTo>
                  <a:pt x="75166" y="492162"/>
                </a:lnTo>
                <a:lnTo>
                  <a:pt x="0" y="75989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214090" y="13301397"/>
            <a:ext cx="189230" cy="667385"/>
          </a:xfrm>
          <a:custGeom>
            <a:avLst/>
            <a:gdLst/>
            <a:ahLst/>
            <a:cxnLst/>
            <a:rect l="l" t="t" r="r" b="b"/>
            <a:pathLst>
              <a:path w="189229" h="667384">
                <a:moveTo>
                  <a:pt x="0" y="666835"/>
                </a:moveTo>
                <a:lnTo>
                  <a:pt x="188632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786341" y="7442692"/>
            <a:ext cx="610870" cy="405130"/>
          </a:xfrm>
          <a:custGeom>
            <a:avLst/>
            <a:gdLst/>
            <a:ahLst/>
            <a:cxnLst/>
            <a:rect l="l" t="t" r="r" b="b"/>
            <a:pathLst>
              <a:path w="610869" h="405129">
                <a:moveTo>
                  <a:pt x="610639" y="157134"/>
                </a:moveTo>
                <a:lnTo>
                  <a:pt x="73734" y="0"/>
                </a:lnTo>
                <a:lnTo>
                  <a:pt x="0" y="248407"/>
                </a:lnTo>
                <a:lnTo>
                  <a:pt x="474265" y="386213"/>
                </a:lnTo>
                <a:lnTo>
                  <a:pt x="538694" y="404826"/>
                </a:lnTo>
                <a:lnTo>
                  <a:pt x="610639" y="15713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21172" y="5984101"/>
            <a:ext cx="213995" cy="797560"/>
          </a:xfrm>
          <a:custGeom>
            <a:avLst/>
            <a:gdLst/>
            <a:ahLst/>
            <a:cxnLst/>
            <a:rect l="l" t="t" r="r" b="b"/>
            <a:pathLst>
              <a:path w="213995" h="797559">
                <a:moveTo>
                  <a:pt x="0" y="797124"/>
                </a:moveTo>
                <a:lnTo>
                  <a:pt x="213688" y="61923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21172" y="6239310"/>
            <a:ext cx="23495" cy="86995"/>
          </a:xfrm>
          <a:custGeom>
            <a:avLst/>
            <a:gdLst/>
            <a:ahLst/>
            <a:cxnLst/>
            <a:rect l="l" t="t" r="r" b="b"/>
            <a:pathLst>
              <a:path w="23495" h="86995">
                <a:moveTo>
                  <a:pt x="0" y="0"/>
                </a:moveTo>
                <a:lnTo>
                  <a:pt x="23265" y="6800"/>
                </a:lnTo>
                <a:lnTo>
                  <a:pt x="0" y="8697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864341" y="8097001"/>
            <a:ext cx="603885" cy="2249805"/>
          </a:xfrm>
          <a:custGeom>
            <a:avLst/>
            <a:gdLst/>
            <a:ahLst/>
            <a:cxnLst/>
            <a:rect l="l" t="t" r="r" b="b"/>
            <a:pathLst>
              <a:path w="603884" h="2249804">
                <a:moveTo>
                  <a:pt x="603838" y="0"/>
                </a:moveTo>
                <a:lnTo>
                  <a:pt x="235522" y="1257430"/>
                </a:lnTo>
                <a:lnTo>
                  <a:pt x="81609" y="1782523"/>
                </a:lnTo>
                <a:lnTo>
                  <a:pt x="0" y="2077105"/>
                </a:lnTo>
                <a:lnTo>
                  <a:pt x="603838" y="224963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6309615" y="8772427"/>
            <a:ext cx="158750" cy="595630"/>
          </a:xfrm>
          <a:custGeom>
            <a:avLst/>
            <a:gdLst/>
            <a:ahLst/>
            <a:cxnLst/>
            <a:rect l="l" t="t" r="r" b="b"/>
            <a:pathLst>
              <a:path w="158750" h="595629">
                <a:moveTo>
                  <a:pt x="158565" y="595248"/>
                </a:moveTo>
                <a:lnTo>
                  <a:pt x="0" y="549074"/>
                </a:lnTo>
                <a:lnTo>
                  <a:pt x="58701" y="346124"/>
                </a:lnTo>
                <a:lnTo>
                  <a:pt x="158565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338637" y="4167932"/>
            <a:ext cx="440055" cy="285115"/>
          </a:xfrm>
          <a:custGeom>
            <a:avLst/>
            <a:gdLst/>
            <a:ahLst/>
            <a:cxnLst/>
            <a:rect l="l" t="t" r="r" b="b"/>
            <a:pathLst>
              <a:path w="440055" h="285114">
                <a:moveTo>
                  <a:pt x="439546" y="119908"/>
                </a:moveTo>
                <a:lnTo>
                  <a:pt x="37941" y="0"/>
                </a:lnTo>
                <a:lnTo>
                  <a:pt x="0" y="167514"/>
                </a:lnTo>
                <a:lnTo>
                  <a:pt x="388719" y="284917"/>
                </a:lnTo>
                <a:lnTo>
                  <a:pt x="439546" y="11990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653353" y="7888323"/>
            <a:ext cx="571500" cy="451484"/>
          </a:xfrm>
          <a:custGeom>
            <a:avLst/>
            <a:gdLst/>
            <a:ahLst/>
            <a:cxnLst/>
            <a:rect l="l" t="t" r="r" b="b"/>
            <a:pathLst>
              <a:path w="571500" h="451484">
                <a:moveTo>
                  <a:pt x="570908" y="140311"/>
                </a:moveTo>
                <a:lnTo>
                  <a:pt x="319995" y="66576"/>
                </a:lnTo>
                <a:lnTo>
                  <a:pt x="89842" y="0"/>
                </a:lnTo>
                <a:lnTo>
                  <a:pt x="0" y="309257"/>
                </a:lnTo>
                <a:lnTo>
                  <a:pt x="480708" y="450999"/>
                </a:lnTo>
                <a:lnTo>
                  <a:pt x="570908" y="14031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98659" y="12185351"/>
            <a:ext cx="3723004" cy="1783080"/>
          </a:xfrm>
          <a:custGeom>
            <a:avLst/>
            <a:gdLst/>
            <a:ahLst/>
            <a:cxnLst/>
            <a:rect l="l" t="t" r="r" b="b"/>
            <a:pathLst>
              <a:path w="3723004" h="1783080">
                <a:moveTo>
                  <a:pt x="3722539" y="1005443"/>
                </a:moveTo>
                <a:lnTo>
                  <a:pt x="3234314" y="863342"/>
                </a:lnTo>
                <a:lnTo>
                  <a:pt x="2746446" y="721599"/>
                </a:lnTo>
                <a:lnTo>
                  <a:pt x="2258579" y="579857"/>
                </a:lnTo>
                <a:lnTo>
                  <a:pt x="1770353" y="438114"/>
                </a:lnTo>
                <a:lnTo>
                  <a:pt x="1283560" y="292792"/>
                </a:lnTo>
                <a:lnTo>
                  <a:pt x="796408" y="147827"/>
                </a:lnTo>
                <a:lnTo>
                  <a:pt x="301024" y="0"/>
                </a:lnTo>
                <a:lnTo>
                  <a:pt x="0" y="1011170"/>
                </a:lnTo>
                <a:lnTo>
                  <a:pt x="311046" y="1098149"/>
                </a:lnTo>
                <a:lnTo>
                  <a:pt x="409121" y="770279"/>
                </a:lnTo>
                <a:lnTo>
                  <a:pt x="582362" y="822180"/>
                </a:lnTo>
                <a:lnTo>
                  <a:pt x="755961" y="874080"/>
                </a:lnTo>
                <a:lnTo>
                  <a:pt x="657887" y="1202308"/>
                </a:lnTo>
                <a:lnTo>
                  <a:pt x="1305394" y="1390941"/>
                </a:lnTo>
                <a:lnTo>
                  <a:pt x="1400963" y="1059492"/>
                </a:lnTo>
                <a:lnTo>
                  <a:pt x="1563824" y="1106739"/>
                </a:lnTo>
                <a:lnTo>
                  <a:pt x="1726327" y="1153987"/>
                </a:lnTo>
                <a:lnTo>
                  <a:pt x="1630758" y="1484720"/>
                </a:lnTo>
                <a:lnTo>
                  <a:pt x="2263232" y="1672279"/>
                </a:lnTo>
                <a:lnTo>
                  <a:pt x="2362380" y="1335819"/>
                </a:lnTo>
                <a:lnTo>
                  <a:pt x="2533116" y="1386288"/>
                </a:lnTo>
                <a:lnTo>
                  <a:pt x="2703852" y="1436399"/>
                </a:lnTo>
                <a:lnTo>
                  <a:pt x="2605061" y="1773217"/>
                </a:lnTo>
                <a:lnTo>
                  <a:pt x="2638349" y="178288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189885" y="13815393"/>
            <a:ext cx="381635" cy="153035"/>
          </a:xfrm>
          <a:custGeom>
            <a:avLst/>
            <a:gdLst/>
            <a:ahLst/>
            <a:cxnLst/>
            <a:rect l="l" t="t" r="r" b="b"/>
            <a:pathLst>
              <a:path w="381635" h="153034">
                <a:moveTo>
                  <a:pt x="0" y="152838"/>
                </a:moveTo>
                <a:lnTo>
                  <a:pt x="45099" y="0"/>
                </a:lnTo>
                <a:lnTo>
                  <a:pt x="213330" y="50111"/>
                </a:lnTo>
                <a:lnTo>
                  <a:pt x="381560" y="99864"/>
                </a:lnTo>
                <a:lnTo>
                  <a:pt x="365811" y="15283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589700" y="13190794"/>
            <a:ext cx="509905" cy="777875"/>
          </a:xfrm>
          <a:custGeom>
            <a:avLst/>
            <a:gdLst/>
            <a:ahLst/>
            <a:cxnLst/>
            <a:rect l="l" t="t" r="r" b="b"/>
            <a:pathLst>
              <a:path w="509904" h="777875">
                <a:moveTo>
                  <a:pt x="330017" y="777438"/>
                </a:moveTo>
                <a:lnTo>
                  <a:pt x="509343" y="139237"/>
                </a:lnTo>
                <a:lnTo>
                  <a:pt x="222994" y="55838"/>
                </a:lnTo>
                <a:lnTo>
                  <a:pt x="189348" y="163576"/>
                </a:lnTo>
                <a:lnTo>
                  <a:pt x="0" y="108096"/>
                </a:lnTo>
                <a:lnTo>
                  <a:pt x="3149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00165" y="13227304"/>
            <a:ext cx="304165" cy="318770"/>
          </a:xfrm>
          <a:custGeom>
            <a:avLst/>
            <a:gdLst/>
            <a:ahLst/>
            <a:cxnLst/>
            <a:rect l="l" t="t" r="r" b="b"/>
            <a:pathLst>
              <a:path w="304164" h="318769">
                <a:moveTo>
                  <a:pt x="0" y="251629"/>
                </a:moveTo>
                <a:lnTo>
                  <a:pt x="73376" y="0"/>
                </a:lnTo>
                <a:lnTo>
                  <a:pt x="303888" y="66934"/>
                </a:lnTo>
                <a:lnTo>
                  <a:pt x="230511" y="318563"/>
                </a:lnTo>
                <a:lnTo>
                  <a:pt x="0" y="25162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071483" y="12738363"/>
            <a:ext cx="1354455" cy="1229995"/>
          </a:xfrm>
          <a:custGeom>
            <a:avLst/>
            <a:gdLst/>
            <a:ahLst/>
            <a:cxnLst/>
            <a:rect l="l" t="t" r="r" b="b"/>
            <a:pathLst>
              <a:path w="1354454" h="1229994">
                <a:moveTo>
                  <a:pt x="1088842" y="1229869"/>
                </a:moveTo>
                <a:lnTo>
                  <a:pt x="1215194" y="782807"/>
                </a:lnTo>
                <a:lnTo>
                  <a:pt x="1354431" y="290644"/>
                </a:lnTo>
                <a:lnTo>
                  <a:pt x="362589" y="0"/>
                </a:lnTo>
                <a:lnTo>
                  <a:pt x="260935" y="325364"/>
                </a:lnTo>
                <a:lnTo>
                  <a:pt x="589163" y="422007"/>
                </a:lnTo>
                <a:lnTo>
                  <a:pt x="539052" y="593100"/>
                </a:lnTo>
                <a:lnTo>
                  <a:pt x="489299" y="764194"/>
                </a:lnTo>
                <a:lnTo>
                  <a:pt x="161429" y="668625"/>
                </a:lnTo>
                <a:lnTo>
                  <a:pt x="0" y="12298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31416" y="13287796"/>
            <a:ext cx="909955" cy="680720"/>
          </a:xfrm>
          <a:custGeom>
            <a:avLst/>
            <a:gdLst/>
            <a:ahLst/>
            <a:cxnLst/>
            <a:rect l="l" t="t" r="r" b="b"/>
            <a:pathLst>
              <a:path w="909955" h="680719">
                <a:moveTo>
                  <a:pt x="768847" y="680437"/>
                </a:moveTo>
                <a:lnTo>
                  <a:pt x="909874" y="206529"/>
                </a:lnTo>
                <a:lnTo>
                  <a:pt x="196507" y="0"/>
                </a:lnTo>
                <a:lnTo>
                  <a:pt x="0" y="68043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2288556" y="1650206"/>
            <a:ext cx="690880" cy="528320"/>
          </a:xfrm>
          <a:custGeom>
            <a:avLst/>
            <a:gdLst/>
            <a:ahLst/>
            <a:cxnLst/>
            <a:rect l="l" t="t" r="r" b="b"/>
            <a:pathLst>
              <a:path w="690879" h="528319">
                <a:moveTo>
                  <a:pt x="690459" y="163934"/>
                </a:moveTo>
                <a:lnTo>
                  <a:pt x="686522" y="162503"/>
                </a:lnTo>
                <a:lnTo>
                  <a:pt x="101653" y="0"/>
                </a:lnTo>
                <a:lnTo>
                  <a:pt x="0" y="358294"/>
                </a:lnTo>
                <a:lnTo>
                  <a:pt x="254850" y="434176"/>
                </a:lnTo>
                <a:lnTo>
                  <a:pt x="410195" y="480708"/>
                </a:lnTo>
                <a:lnTo>
                  <a:pt x="581646" y="527956"/>
                </a:lnTo>
                <a:lnTo>
                  <a:pt x="690459" y="16393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21172" y="1620139"/>
            <a:ext cx="855980" cy="1716405"/>
          </a:xfrm>
          <a:custGeom>
            <a:avLst/>
            <a:gdLst/>
            <a:ahLst/>
            <a:cxnLst/>
            <a:rect l="l" t="t" r="r" b="b"/>
            <a:pathLst>
              <a:path w="855980" h="1716404">
                <a:moveTo>
                  <a:pt x="428807" y="1715947"/>
                </a:moveTo>
                <a:lnTo>
                  <a:pt x="572698" y="1224142"/>
                </a:lnTo>
                <a:lnTo>
                  <a:pt x="716588" y="732338"/>
                </a:lnTo>
                <a:lnTo>
                  <a:pt x="855468" y="257356"/>
                </a:ln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21172" y="3336087"/>
            <a:ext cx="429259" cy="1466850"/>
          </a:xfrm>
          <a:custGeom>
            <a:avLst/>
            <a:gdLst/>
            <a:ahLst/>
            <a:cxnLst/>
            <a:rect l="l" t="t" r="r" b="b"/>
            <a:pathLst>
              <a:path w="429259" h="1466850">
                <a:moveTo>
                  <a:pt x="0" y="1466465"/>
                </a:moveTo>
                <a:lnTo>
                  <a:pt x="141026" y="983609"/>
                </a:lnTo>
                <a:lnTo>
                  <a:pt x="284917" y="491804"/>
                </a:lnTo>
                <a:lnTo>
                  <a:pt x="428807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0056107" y="3593801"/>
            <a:ext cx="6412230" cy="9104630"/>
          </a:xfrm>
          <a:custGeom>
            <a:avLst/>
            <a:gdLst/>
            <a:ahLst/>
            <a:cxnLst/>
            <a:rect l="l" t="t" r="r" b="b"/>
            <a:pathLst>
              <a:path w="6412230" h="9104630">
                <a:moveTo>
                  <a:pt x="5271330" y="2715664"/>
                </a:moveTo>
                <a:lnTo>
                  <a:pt x="5043683" y="2603630"/>
                </a:lnTo>
                <a:lnTo>
                  <a:pt x="5260950" y="2161936"/>
                </a:lnTo>
                <a:lnTo>
                  <a:pt x="5304618" y="2183412"/>
                </a:lnTo>
                <a:lnTo>
                  <a:pt x="5435623" y="1917465"/>
                </a:lnTo>
                <a:lnTo>
                  <a:pt x="5400903" y="1900284"/>
                </a:lnTo>
                <a:lnTo>
                  <a:pt x="5487166" y="1724895"/>
                </a:lnTo>
                <a:lnTo>
                  <a:pt x="5704433" y="1284276"/>
                </a:lnTo>
                <a:lnTo>
                  <a:pt x="5622466" y="1243829"/>
                </a:lnTo>
                <a:lnTo>
                  <a:pt x="5734858" y="1016181"/>
                </a:lnTo>
                <a:lnTo>
                  <a:pt x="4766640" y="735917"/>
                </a:lnTo>
                <a:lnTo>
                  <a:pt x="4615233" y="1123562"/>
                </a:lnTo>
                <a:lnTo>
                  <a:pt x="4840017" y="1214120"/>
                </a:lnTo>
                <a:lnTo>
                  <a:pt x="4772367" y="1384140"/>
                </a:lnTo>
                <a:lnTo>
                  <a:pt x="4706507" y="1548075"/>
                </a:lnTo>
                <a:lnTo>
                  <a:pt x="4481722" y="1457517"/>
                </a:lnTo>
                <a:lnTo>
                  <a:pt x="4545435" y="1297877"/>
                </a:lnTo>
                <a:lnTo>
                  <a:pt x="4357518" y="1313269"/>
                </a:lnTo>
                <a:lnTo>
                  <a:pt x="4281278" y="1510134"/>
                </a:lnTo>
                <a:lnTo>
                  <a:pt x="4052914" y="1421365"/>
                </a:lnTo>
                <a:lnTo>
                  <a:pt x="4128081" y="1227722"/>
                </a:lnTo>
                <a:lnTo>
                  <a:pt x="4186425" y="1076315"/>
                </a:lnTo>
                <a:lnTo>
                  <a:pt x="4414788" y="1165083"/>
                </a:lnTo>
                <a:lnTo>
                  <a:pt x="4625255" y="636769"/>
                </a:lnTo>
                <a:lnTo>
                  <a:pt x="4442349" y="584510"/>
                </a:lnTo>
                <a:lnTo>
                  <a:pt x="2393163" y="0"/>
                </a:lnTo>
                <a:lnTo>
                  <a:pt x="1923192" y="1642928"/>
                </a:lnTo>
                <a:lnTo>
                  <a:pt x="1480783" y="3139461"/>
                </a:lnTo>
                <a:lnTo>
                  <a:pt x="1832634" y="3246126"/>
                </a:lnTo>
                <a:lnTo>
                  <a:pt x="1781092" y="3394669"/>
                </a:lnTo>
                <a:lnTo>
                  <a:pt x="1436757" y="3300174"/>
                </a:lnTo>
                <a:lnTo>
                  <a:pt x="561960" y="6280711"/>
                </a:lnTo>
                <a:lnTo>
                  <a:pt x="508627" y="6454668"/>
                </a:lnTo>
                <a:lnTo>
                  <a:pt x="456011" y="6635784"/>
                </a:lnTo>
                <a:lnTo>
                  <a:pt x="807146" y="6737080"/>
                </a:lnTo>
                <a:lnTo>
                  <a:pt x="1281412" y="6873454"/>
                </a:lnTo>
                <a:lnTo>
                  <a:pt x="1210183" y="7120788"/>
                </a:lnTo>
                <a:lnTo>
                  <a:pt x="1139311" y="7367048"/>
                </a:lnTo>
                <a:lnTo>
                  <a:pt x="1082757" y="7564272"/>
                </a:lnTo>
                <a:lnTo>
                  <a:pt x="1338682" y="7637648"/>
                </a:lnTo>
                <a:lnTo>
                  <a:pt x="1373402" y="7517740"/>
                </a:lnTo>
                <a:lnTo>
                  <a:pt x="1568835" y="7573578"/>
                </a:lnTo>
                <a:lnTo>
                  <a:pt x="1533399" y="7697066"/>
                </a:lnTo>
                <a:lnTo>
                  <a:pt x="1555234" y="7703151"/>
                </a:lnTo>
                <a:lnTo>
                  <a:pt x="1577426" y="7709594"/>
                </a:lnTo>
                <a:lnTo>
                  <a:pt x="1626463" y="7539574"/>
                </a:lnTo>
                <a:lnTo>
                  <a:pt x="2073884" y="7668073"/>
                </a:lnTo>
                <a:lnTo>
                  <a:pt x="2025562" y="7835945"/>
                </a:lnTo>
                <a:lnTo>
                  <a:pt x="2268959" y="7905743"/>
                </a:lnTo>
                <a:lnTo>
                  <a:pt x="2340904" y="7657335"/>
                </a:lnTo>
                <a:lnTo>
                  <a:pt x="2566404" y="7722121"/>
                </a:lnTo>
                <a:lnTo>
                  <a:pt x="2528105" y="7855990"/>
                </a:lnTo>
                <a:lnTo>
                  <a:pt x="2701704" y="7906101"/>
                </a:lnTo>
                <a:lnTo>
                  <a:pt x="2669848" y="8016703"/>
                </a:lnTo>
                <a:lnTo>
                  <a:pt x="2964072" y="8101176"/>
                </a:lnTo>
                <a:lnTo>
                  <a:pt x="2804790" y="8651683"/>
                </a:lnTo>
                <a:lnTo>
                  <a:pt x="2338041" y="8517098"/>
                </a:lnTo>
                <a:lnTo>
                  <a:pt x="1868428" y="8381798"/>
                </a:lnTo>
                <a:lnTo>
                  <a:pt x="1398815" y="8246856"/>
                </a:lnTo>
                <a:lnTo>
                  <a:pt x="907726" y="8105471"/>
                </a:lnTo>
                <a:lnTo>
                  <a:pt x="979314" y="7854916"/>
                </a:lnTo>
                <a:lnTo>
                  <a:pt x="523661" y="7723911"/>
                </a:lnTo>
                <a:lnTo>
                  <a:pt x="518649" y="7742166"/>
                </a:lnTo>
                <a:lnTo>
                  <a:pt x="164292" y="7640870"/>
                </a:lnTo>
                <a:lnTo>
                  <a:pt x="0" y="8198177"/>
                </a:lnTo>
                <a:lnTo>
                  <a:pt x="1858048" y="8745462"/>
                </a:lnTo>
                <a:lnTo>
                  <a:pt x="1875229" y="8735798"/>
                </a:lnTo>
                <a:lnTo>
                  <a:pt x="3137313" y="9104472"/>
                </a:lnTo>
                <a:lnTo>
                  <a:pt x="3445854" y="8471998"/>
                </a:lnTo>
                <a:lnTo>
                  <a:pt x="3482006" y="8394326"/>
                </a:lnTo>
                <a:lnTo>
                  <a:pt x="6412074" y="245687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6206888" y="4724165"/>
            <a:ext cx="261620" cy="503555"/>
          </a:xfrm>
          <a:custGeom>
            <a:avLst/>
            <a:gdLst/>
            <a:ahLst/>
            <a:cxnLst/>
            <a:rect l="l" t="t" r="r" b="b"/>
            <a:pathLst>
              <a:path w="261619" h="503554">
                <a:moveTo>
                  <a:pt x="261293" y="133152"/>
                </a:moveTo>
                <a:lnTo>
                  <a:pt x="155702" y="0"/>
                </a:lnTo>
                <a:lnTo>
                  <a:pt x="157134" y="53332"/>
                </a:lnTo>
                <a:lnTo>
                  <a:pt x="0" y="373685"/>
                </a:lnTo>
                <a:lnTo>
                  <a:pt x="261293" y="50325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4485928" y="5278251"/>
            <a:ext cx="1982470" cy="2605405"/>
          </a:xfrm>
          <a:custGeom>
            <a:avLst/>
            <a:gdLst/>
            <a:ahLst/>
            <a:cxnLst/>
            <a:rect l="l" t="t" r="r" b="b"/>
            <a:pathLst>
              <a:path w="1982469" h="2605404">
                <a:moveTo>
                  <a:pt x="1982252" y="0"/>
                </a:moveTo>
                <a:lnTo>
                  <a:pt x="1786103" y="399099"/>
                </a:lnTo>
                <a:lnTo>
                  <a:pt x="1568835" y="840434"/>
                </a:lnTo>
                <a:lnTo>
                  <a:pt x="1351568" y="1282128"/>
                </a:lnTo>
                <a:lnTo>
                  <a:pt x="1133942" y="1723464"/>
                </a:lnTo>
                <a:lnTo>
                  <a:pt x="916675" y="2165157"/>
                </a:lnTo>
                <a:lnTo>
                  <a:pt x="700481" y="2605061"/>
                </a:lnTo>
                <a:lnTo>
                  <a:pt x="0" y="2260011"/>
                </a:lnTo>
                <a:lnTo>
                  <a:pt x="220130" y="1813306"/>
                </a:lnTo>
                <a:lnTo>
                  <a:pt x="409121" y="1909233"/>
                </a:lnTo>
                <a:lnTo>
                  <a:pt x="424154" y="1878808"/>
                </a:lnTo>
                <a:lnTo>
                  <a:pt x="224784" y="1780734"/>
                </a:lnTo>
                <a:lnTo>
                  <a:pt x="424512" y="1374476"/>
                </a:lnTo>
                <a:lnTo>
                  <a:pt x="624241" y="1472550"/>
                </a:lnTo>
                <a:lnTo>
                  <a:pt x="841508" y="10312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3463303" y="6471253"/>
            <a:ext cx="302895" cy="278765"/>
          </a:xfrm>
          <a:custGeom>
            <a:avLst/>
            <a:gdLst/>
            <a:ahLst/>
            <a:cxnLst/>
            <a:rect l="l" t="t" r="r" b="b"/>
            <a:pathLst>
              <a:path w="302894" h="278765">
                <a:moveTo>
                  <a:pt x="228363" y="278474"/>
                </a:moveTo>
                <a:lnTo>
                  <a:pt x="0" y="188990"/>
                </a:lnTo>
                <a:lnTo>
                  <a:pt x="74092" y="0"/>
                </a:lnTo>
                <a:lnTo>
                  <a:pt x="302456" y="89484"/>
                </a:lnTo>
                <a:lnTo>
                  <a:pt x="228363" y="27847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0952021" y="7144890"/>
            <a:ext cx="1517015" cy="2992755"/>
          </a:xfrm>
          <a:custGeom>
            <a:avLst/>
            <a:gdLst/>
            <a:ahLst/>
            <a:cxnLst/>
            <a:rect l="l" t="t" r="r" b="b"/>
            <a:pathLst>
              <a:path w="1517015" h="2992754">
                <a:moveTo>
                  <a:pt x="985041" y="2399964"/>
                </a:moveTo>
                <a:lnTo>
                  <a:pt x="927413" y="2596829"/>
                </a:lnTo>
                <a:lnTo>
                  <a:pt x="685806" y="2521304"/>
                </a:lnTo>
                <a:lnTo>
                  <a:pt x="551938" y="2992349"/>
                </a:lnTo>
                <a:lnTo>
                  <a:pt x="0" y="2831993"/>
                </a:lnTo>
                <a:lnTo>
                  <a:pt x="137089" y="2360949"/>
                </a:lnTo>
                <a:lnTo>
                  <a:pt x="274895" y="1888472"/>
                </a:lnTo>
                <a:lnTo>
                  <a:pt x="413058" y="1415996"/>
                </a:lnTo>
                <a:lnTo>
                  <a:pt x="550864" y="943520"/>
                </a:lnTo>
                <a:lnTo>
                  <a:pt x="688669" y="471044"/>
                </a:lnTo>
                <a:lnTo>
                  <a:pt x="825759" y="0"/>
                </a:lnTo>
                <a:lnTo>
                  <a:pt x="1373044" y="159997"/>
                </a:lnTo>
                <a:lnTo>
                  <a:pt x="1291076" y="443125"/>
                </a:lnTo>
                <a:lnTo>
                  <a:pt x="1516576" y="509343"/>
                </a:lnTo>
                <a:lnTo>
                  <a:pt x="1462528" y="693322"/>
                </a:lnTo>
                <a:lnTo>
                  <a:pt x="1238460" y="632115"/>
                </a:lnTo>
                <a:lnTo>
                  <a:pt x="1100296" y="1104234"/>
                </a:lnTo>
                <a:lnTo>
                  <a:pt x="1330092" y="1171526"/>
                </a:lnTo>
                <a:lnTo>
                  <a:pt x="1194434" y="1634338"/>
                </a:lnTo>
                <a:lnTo>
                  <a:pt x="1137164" y="1833350"/>
                </a:lnTo>
                <a:lnTo>
                  <a:pt x="904505" y="1765700"/>
                </a:lnTo>
                <a:lnTo>
                  <a:pt x="822180" y="2048470"/>
                </a:lnTo>
                <a:lnTo>
                  <a:pt x="740570" y="2328734"/>
                </a:lnTo>
                <a:lnTo>
                  <a:pt x="985041" y="23999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2874498" y="7824253"/>
            <a:ext cx="361315" cy="428625"/>
          </a:xfrm>
          <a:custGeom>
            <a:avLst/>
            <a:gdLst/>
            <a:ahLst/>
            <a:cxnLst/>
            <a:rect l="l" t="t" r="r" b="b"/>
            <a:pathLst>
              <a:path w="361315" h="428625">
                <a:moveTo>
                  <a:pt x="301382" y="241249"/>
                </a:moveTo>
                <a:lnTo>
                  <a:pt x="228005" y="428092"/>
                </a:lnTo>
                <a:lnTo>
                  <a:pt x="0" y="338607"/>
                </a:lnTo>
                <a:lnTo>
                  <a:pt x="65144" y="171809"/>
                </a:lnTo>
                <a:lnTo>
                  <a:pt x="132436" y="0"/>
                </a:lnTo>
                <a:lnTo>
                  <a:pt x="360799" y="89484"/>
                </a:lnTo>
                <a:lnTo>
                  <a:pt x="301382" y="24124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1605614" y="10386362"/>
            <a:ext cx="412750" cy="320040"/>
          </a:xfrm>
          <a:custGeom>
            <a:avLst/>
            <a:gdLst/>
            <a:ahLst/>
            <a:cxnLst/>
            <a:rect l="l" t="t" r="r" b="b"/>
            <a:pathLst>
              <a:path w="412750" h="320040">
                <a:moveTo>
                  <a:pt x="253776" y="54764"/>
                </a:moveTo>
                <a:lnTo>
                  <a:pt x="412342" y="100222"/>
                </a:lnTo>
                <a:lnTo>
                  <a:pt x="349346" y="319637"/>
                </a:lnTo>
                <a:lnTo>
                  <a:pt x="190780" y="274179"/>
                </a:lnTo>
                <a:lnTo>
                  <a:pt x="0" y="219415"/>
                </a:lnTo>
                <a:lnTo>
                  <a:pt x="62996" y="0"/>
                </a:lnTo>
                <a:lnTo>
                  <a:pt x="253776" y="5476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2046949" y="9650445"/>
            <a:ext cx="472440" cy="711835"/>
          </a:xfrm>
          <a:custGeom>
            <a:avLst/>
            <a:gdLst/>
            <a:ahLst/>
            <a:cxnLst/>
            <a:rect l="l" t="t" r="r" b="b"/>
            <a:pathLst>
              <a:path w="472440" h="711834">
                <a:moveTo>
                  <a:pt x="472118" y="89484"/>
                </a:moveTo>
                <a:lnTo>
                  <a:pt x="398383" y="278116"/>
                </a:lnTo>
                <a:lnTo>
                  <a:pt x="228363" y="711219"/>
                </a:lnTo>
                <a:lnTo>
                  <a:pt x="0" y="621735"/>
                </a:lnTo>
                <a:lnTo>
                  <a:pt x="169661" y="189706"/>
                </a:lnTo>
                <a:lnTo>
                  <a:pt x="243754" y="0"/>
                </a:lnTo>
                <a:lnTo>
                  <a:pt x="472118" y="894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2516204" y="8737349"/>
            <a:ext cx="361315" cy="428625"/>
          </a:xfrm>
          <a:custGeom>
            <a:avLst/>
            <a:gdLst/>
            <a:ahLst/>
            <a:cxnLst/>
            <a:rect l="l" t="t" r="r" b="b"/>
            <a:pathLst>
              <a:path w="361315" h="428625">
                <a:moveTo>
                  <a:pt x="298876" y="247692"/>
                </a:moveTo>
                <a:lnTo>
                  <a:pt x="228363" y="428092"/>
                </a:lnTo>
                <a:lnTo>
                  <a:pt x="0" y="338607"/>
                </a:lnTo>
                <a:lnTo>
                  <a:pt x="62638" y="178610"/>
                </a:lnTo>
                <a:lnTo>
                  <a:pt x="132794" y="0"/>
                </a:lnTo>
                <a:lnTo>
                  <a:pt x="361157" y="89484"/>
                </a:lnTo>
                <a:lnTo>
                  <a:pt x="298876" y="24769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2346900" y="10513788"/>
            <a:ext cx="1006475" cy="656590"/>
          </a:xfrm>
          <a:custGeom>
            <a:avLst/>
            <a:gdLst/>
            <a:ahLst/>
            <a:cxnLst/>
            <a:rect l="l" t="t" r="r" b="b"/>
            <a:pathLst>
              <a:path w="1006475" h="656590">
                <a:moveTo>
                  <a:pt x="1006159" y="441335"/>
                </a:moveTo>
                <a:lnTo>
                  <a:pt x="900568" y="656097"/>
                </a:lnTo>
                <a:lnTo>
                  <a:pt x="404468" y="412700"/>
                </a:lnTo>
                <a:lnTo>
                  <a:pt x="0" y="214761"/>
                </a:lnTo>
                <a:lnTo>
                  <a:pt x="104875" y="0"/>
                </a:lnTo>
                <a:lnTo>
                  <a:pt x="505764" y="196149"/>
                </a:lnTo>
                <a:lnTo>
                  <a:pt x="1006159" y="44133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2580274" y="9706998"/>
            <a:ext cx="361315" cy="428625"/>
          </a:xfrm>
          <a:custGeom>
            <a:avLst/>
            <a:gdLst/>
            <a:ahLst/>
            <a:cxnLst/>
            <a:rect l="l" t="t" r="r" b="b"/>
            <a:pathLst>
              <a:path w="361315" h="428625">
                <a:moveTo>
                  <a:pt x="360799" y="89484"/>
                </a:moveTo>
                <a:lnTo>
                  <a:pt x="293507" y="260935"/>
                </a:lnTo>
                <a:lnTo>
                  <a:pt x="228005" y="428092"/>
                </a:lnTo>
                <a:lnTo>
                  <a:pt x="0" y="338249"/>
                </a:lnTo>
                <a:lnTo>
                  <a:pt x="65144" y="171809"/>
                </a:lnTo>
                <a:lnTo>
                  <a:pt x="132436" y="0"/>
                </a:lnTo>
                <a:lnTo>
                  <a:pt x="360799" y="894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2939643" y="8581289"/>
            <a:ext cx="443230" cy="636905"/>
          </a:xfrm>
          <a:custGeom>
            <a:avLst/>
            <a:gdLst/>
            <a:ahLst/>
            <a:cxnLst/>
            <a:rect l="l" t="t" r="r" b="b"/>
            <a:pathLst>
              <a:path w="443230" h="636904">
                <a:moveTo>
                  <a:pt x="442767" y="89484"/>
                </a:moveTo>
                <a:lnTo>
                  <a:pt x="291002" y="476771"/>
                </a:lnTo>
                <a:lnTo>
                  <a:pt x="228363" y="636769"/>
                </a:lnTo>
                <a:lnTo>
                  <a:pt x="0" y="546926"/>
                </a:lnTo>
                <a:lnTo>
                  <a:pt x="62280" y="388719"/>
                </a:lnTo>
                <a:lnTo>
                  <a:pt x="214761" y="0"/>
                </a:lnTo>
                <a:lnTo>
                  <a:pt x="442767" y="894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1898763" y="3801405"/>
            <a:ext cx="1779905" cy="3317875"/>
          </a:xfrm>
          <a:custGeom>
            <a:avLst/>
            <a:gdLst/>
            <a:ahLst/>
            <a:cxnLst/>
            <a:rect l="l" t="t" r="r" b="b"/>
            <a:pathLst>
              <a:path w="1779905" h="3317875">
                <a:moveTo>
                  <a:pt x="1481857" y="793187"/>
                </a:moveTo>
                <a:lnTo>
                  <a:pt x="1475772" y="791397"/>
                </a:lnTo>
                <a:lnTo>
                  <a:pt x="1422439" y="973587"/>
                </a:lnTo>
                <a:lnTo>
                  <a:pt x="1183695" y="904147"/>
                </a:lnTo>
                <a:lnTo>
                  <a:pt x="1099222" y="1194076"/>
                </a:lnTo>
                <a:lnTo>
                  <a:pt x="1342619" y="1264947"/>
                </a:lnTo>
                <a:lnTo>
                  <a:pt x="1204456" y="1737423"/>
                </a:lnTo>
                <a:lnTo>
                  <a:pt x="1066650" y="2209899"/>
                </a:lnTo>
                <a:lnTo>
                  <a:pt x="822896" y="2138670"/>
                </a:lnTo>
                <a:lnTo>
                  <a:pt x="741644" y="2416787"/>
                </a:lnTo>
                <a:lnTo>
                  <a:pt x="980746" y="2486942"/>
                </a:lnTo>
                <a:lnTo>
                  <a:pt x="925981" y="2674859"/>
                </a:lnTo>
                <a:lnTo>
                  <a:pt x="782449" y="3155568"/>
                </a:lnTo>
                <a:lnTo>
                  <a:pt x="734843" y="3317713"/>
                </a:lnTo>
                <a:lnTo>
                  <a:pt x="34003" y="3112973"/>
                </a:lnTo>
                <a:lnTo>
                  <a:pt x="81251" y="2950470"/>
                </a:lnTo>
                <a:lnTo>
                  <a:pt x="0" y="2926846"/>
                </a:lnTo>
                <a:lnTo>
                  <a:pt x="139237" y="2451507"/>
                </a:lnTo>
                <a:lnTo>
                  <a:pt x="277042" y="1979030"/>
                </a:lnTo>
                <a:lnTo>
                  <a:pt x="415206" y="1506554"/>
                </a:lnTo>
                <a:lnTo>
                  <a:pt x="553369" y="1034436"/>
                </a:lnTo>
                <a:lnTo>
                  <a:pt x="691533" y="561960"/>
                </a:lnTo>
                <a:lnTo>
                  <a:pt x="830412" y="86620"/>
                </a:lnTo>
                <a:lnTo>
                  <a:pt x="1089200" y="162503"/>
                </a:lnTo>
                <a:lnTo>
                  <a:pt x="1136806" y="0"/>
                </a:lnTo>
                <a:lnTo>
                  <a:pt x="1779660" y="187916"/>
                </a:lnTo>
                <a:lnTo>
                  <a:pt x="1750667" y="287065"/>
                </a:lnTo>
                <a:lnTo>
                  <a:pt x="1645434" y="344334"/>
                </a:lnTo>
                <a:lnTo>
                  <a:pt x="1615009" y="335386"/>
                </a:lnTo>
                <a:lnTo>
                  <a:pt x="1481857" y="79318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3240667" y="7589446"/>
            <a:ext cx="530860" cy="861060"/>
          </a:xfrm>
          <a:custGeom>
            <a:avLst/>
            <a:gdLst/>
            <a:ahLst/>
            <a:cxnLst/>
            <a:rect l="l" t="t" r="r" b="b"/>
            <a:pathLst>
              <a:path w="530859" h="861059">
                <a:moveTo>
                  <a:pt x="530819" y="89484"/>
                </a:moveTo>
                <a:lnTo>
                  <a:pt x="348272" y="555159"/>
                </a:lnTo>
                <a:lnTo>
                  <a:pt x="228363" y="860837"/>
                </a:lnTo>
                <a:lnTo>
                  <a:pt x="0" y="771353"/>
                </a:lnTo>
                <a:lnTo>
                  <a:pt x="121698" y="461380"/>
                </a:lnTo>
                <a:lnTo>
                  <a:pt x="302814" y="0"/>
                </a:lnTo>
                <a:lnTo>
                  <a:pt x="530819" y="89484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3066352" y="8013243"/>
            <a:ext cx="1931670" cy="2912745"/>
          </a:xfrm>
          <a:custGeom>
            <a:avLst/>
            <a:gdLst/>
            <a:ahLst/>
            <a:cxnLst/>
            <a:rect l="l" t="t" r="r" b="b"/>
            <a:pathLst>
              <a:path w="1931669" h="2912745">
                <a:moveTo>
                  <a:pt x="1931425" y="253776"/>
                </a:moveTo>
                <a:lnTo>
                  <a:pt x="1713799" y="698692"/>
                </a:lnTo>
                <a:lnTo>
                  <a:pt x="1497606" y="1140743"/>
                </a:lnTo>
                <a:lnTo>
                  <a:pt x="1281412" y="1583153"/>
                </a:lnTo>
                <a:lnTo>
                  <a:pt x="1065576" y="2025204"/>
                </a:lnTo>
                <a:lnTo>
                  <a:pt x="849383" y="2467256"/>
                </a:lnTo>
                <a:lnTo>
                  <a:pt x="631757" y="2912171"/>
                </a:lnTo>
                <a:lnTo>
                  <a:pt x="365095" y="2781882"/>
                </a:lnTo>
                <a:lnTo>
                  <a:pt x="115255" y="2659468"/>
                </a:lnTo>
                <a:lnTo>
                  <a:pt x="227647" y="2430388"/>
                </a:lnTo>
                <a:lnTo>
                  <a:pt x="0" y="2318712"/>
                </a:lnTo>
                <a:lnTo>
                  <a:pt x="105233" y="2103592"/>
                </a:lnTo>
                <a:lnTo>
                  <a:pt x="321784" y="1661899"/>
                </a:lnTo>
                <a:lnTo>
                  <a:pt x="538336" y="1220205"/>
                </a:lnTo>
                <a:lnTo>
                  <a:pt x="547284" y="1224500"/>
                </a:lnTo>
                <a:lnTo>
                  <a:pt x="762762" y="782449"/>
                </a:lnTo>
                <a:lnTo>
                  <a:pt x="978598" y="340755"/>
                </a:lnTo>
                <a:lnTo>
                  <a:pt x="1006875" y="354357"/>
                </a:lnTo>
                <a:lnTo>
                  <a:pt x="1108529" y="140669"/>
                </a:lnTo>
                <a:lnTo>
                  <a:pt x="1298235" y="233732"/>
                </a:lnTo>
                <a:lnTo>
                  <a:pt x="1413133" y="0"/>
                </a:lnTo>
                <a:lnTo>
                  <a:pt x="1931425" y="25377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3762539" y="5554219"/>
            <a:ext cx="362585" cy="431800"/>
          </a:xfrm>
          <a:custGeom>
            <a:avLst/>
            <a:gdLst/>
            <a:ahLst/>
            <a:cxnLst/>
            <a:rect l="l" t="t" r="r" b="b"/>
            <a:pathLst>
              <a:path w="362584" h="431800">
                <a:moveTo>
                  <a:pt x="228363" y="431671"/>
                </a:moveTo>
                <a:lnTo>
                  <a:pt x="0" y="342187"/>
                </a:lnTo>
                <a:lnTo>
                  <a:pt x="62996" y="181473"/>
                </a:lnTo>
                <a:lnTo>
                  <a:pt x="134226" y="0"/>
                </a:lnTo>
                <a:lnTo>
                  <a:pt x="362589" y="89484"/>
                </a:lnTo>
                <a:lnTo>
                  <a:pt x="294939" y="261293"/>
                </a:lnTo>
                <a:lnTo>
                  <a:pt x="228363" y="431671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3821956" y="6535324"/>
            <a:ext cx="362585" cy="432434"/>
          </a:xfrm>
          <a:custGeom>
            <a:avLst/>
            <a:gdLst/>
            <a:ahLst/>
            <a:cxnLst/>
            <a:rect l="l" t="t" r="r" b="b"/>
            <a:pathLst>
              <a:path w="362584" h="432434">
                <a:moveTo>
                  <a:pt x="228363" y="432029"/>
                </a:moveTo>
                <a:lnTo>
                  <a:pt x="0" y="342545"/>
                </a:lnTo>
                <a:lnTo>
                  <a:pt x="66576" y="173241"/>
                </a:lnTo>
                <a:lnTo>
                  <a:pt x="134226" y="0"/>
                </a:lnTo>
                <a:lnTo>
                  <a:pt x="362589" y="89484"/>
                </a:lnTo>
                <a:lnTo>
                  <a:pt x="292434" y="268452"/>
                </a:lnTo>
                <a:lnTo>
                  <a:pt x="228363" y="43202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4183114" y="5618290"/>
            <a:ext cx="361315" cy="428625"/>
          </a:xfrm>
          <a:custGeom>
            <a:avLst/>
            <a:gdLst/>
            <a:ahLst/>
            <a:cxnLst/>
            <a:rect l="l" t="t" r="r" b="b"/>
            <a:pathLst>
              <a:path w="361315" h="428625">
                <a:moveTo>
                  <a:pt x="228363" y="428092"/>
                </a:moveTo>
                <a:lnTo>
                  <a:pt x="0" y="338607"/>
                </a:lnTo>
                <a:lnTo>
                  <a:pt x="59059" y="187200"/>
                </a:lnTo>
                <a:lnTo>
                  <a:pt x="132436" y="0"/>
                </a:lnTo>
                <a:lnTo>
                  <a:pt x="360799" y="89484"/>
                </a:lnTo>
                <a:lnTo>
                  <a:pt x="286349" y="279906"/>
                </a:lnTo>
                <a:lnTo>
                  <a:pt x="228363" y="42809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892589" y="2053601"/>
            <a:ext cx="1736725" cy="3401695"/>
          </a:xfrm>
          <a:custGeom>
            <a:avLst/>
            <a:gdLst/>
            <a:ahLst/>
            <a:cxnLst/>
            <a:rect l="l" t="t" r="r" b="b"/>
            <a:pathLst>
              <a:path w="1736725" h="3401695">
                <a:moveTo>
                  <a:pt x="1689102" y="697260"/>
                </a:moveTo>
                <a:lnTo>
                  <a:pt x="1730622" y="566255"/>
                </a:lnTo>
                <a:lnTo>
                  <a:pt x="1736349" y="507911"/>
                </a:lnTo>
                <a:lnTo>
                  <a:pt x="1727043" y="419143"/>
                </a:lnTo>
                <a:lnTo>
                  <a:pt x="1708430" y="343619"/>
                </a:lnTo>
                <a:lnTo>
                  <a:pt x="1568477" y="86978"/>
                </a:lnTo>
                <a:lnTo>
                  <a:pt x="1379487" y="0"/>
                </a:lnTo>
                <a:lnTo>
                  <a:pt x="1223069" y="347198"/>
                </a:lnTo>
                <a:lnTo>
                  <a:pt x="1509060" y="476413"/>
                </a:lnTo>
                <a:lnTo>
                  <a:pt x="1308257" y="920970"/>
                </a:lnTo>
                <a:lnTo>
                  <a:pt x="1104949" y="1372328"/>
                </a:lnTo>
                <a:lnTo>
                  <a:pt x="901284" y="1823328"/>
                </a:lnTo>
                <a:lnTo>
                  <a:pt x="697976" y="2274686"/>
                </a:lnTo>
                <a:lnTo>
                  <a:pt x="494310" y="2725686"/>
                </a:lnTo>
                <a:lnTo>
                  <a:pt x="293865" y="3170243"/>
                </a:lnTo>
                <a:lnTo>
                  <a:pt x="62638" y="3066084"/>
                </a:lnTo>
                <a:lnTo>
                  <a:pt x="0" y="3204963"/>
                </a:lnTo>
                <a:lnTo>
                  <a:pt x="457800" y="3401112"/>
                </a:lnTo>
                <a:lnTo>
                  <a:pt x="1147186" y="1886683"/>
                </a:lnTo>
                <a:lnTo>
                  <a:pt x="1645076" y="769921"/>
                </a:lnTo>
                <a:lnTo>
                  <a:pt x="1689102" y="69726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825297" y="5258564"/>
            <a:ext cx="525145" cy="356235"/>
          </a:xfrm>
          <a:custGeom>
            <a:avLst/>
            <a:gdLst/>
            <a:ahLst/>
            <a:cxnLst/>
            <a:rect l="l" t="t" r="r" b="b"/>
            <a:pathLst>
              <a:path w="525145" h="356235">
                <a:moveTo>
                  <a:pt x="525092" y="196149"/>
                </a:moveTo>
                <a:lnTo>
                  <a:pt x="67292" y="0"/>
                </a:lnTo>
                <a:lnTo>
                  <a:pt x="0" y="149259"/>
                </a:lnTo>
                <a:lnTo>
                  <a:pt x="456726" y="356146"/>
                </a:lnTo>
                <a:lnTo>
                  <a:pt x="525092" y="19614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61433" y="1471238"/>
            <a:ext cx="1356360" cy="4091304"/>
          </a:xfrm>
          <a:custGeom>
            <a:avLst/>
            <a:gdLst/>
            <a:ahLst/>
            <a:cxnLst/>
            <a:rect l="l" t="t" r="r" b="b"/>
            <a:pathLst>
              <a:path w="1356360" h="4091304">
                <a:moveTo>
                  <a:pt x="922760" y="0"/>
                </a:moveTo>
                <a:lnTo>
                  <a:pt x="779943" y="493236"/>
                </a:lnTo>
                <a:lnTo>
                  <a:pt x="996137" y="555875"/>
                </a:lnTo>
                <a:lnTo>
                  <a:pt x="852962" y="1049111"/>
                </a:lnTo>
                <a:lnTo>
                  <a:pt x="710503" y="1541274"/>
                </a:lnTo>
                <a:lnTo>
                  <a:pt x="567687" y="2033437"/>
                </a:lnTo>
                <a:lnTo>
                  <a:pt x="425228" y="2525599"/>
                </a:lnTo>
                <a:lnTo>
                  <a:pt x="282411" y="3017762"/>
                </a:lnTo>
                <a:lnTo>
                  <a:pt x="139953" y="3509925"/>
                </a:lnTo>
                <a:lnTo>
                  <a:pt x="0" y="3992781"/>
                </a:lnTo>
                <a:lnTo>
                  <a:pt x="265588" y="4074749"/>
                </a:lnTo>
                <a:lnTo>
                  <a:pt x="317847" y="4090856"/>
                </a:lnTo>
                <a:lnTo>
                  <a:pt x="634979" y="2982326"/>
                </a:lnTo>
                <a:lnTo>
                  <a:pt x="980746" y="1827265"/>
                </a:lnTo>
                <a:lnTo>
                  <a:pt x="1356221" y="486435"/>
                </a:lnTo>
                <a:lnTo>
                  <a:pt x="1084905" y="48321"/>
                </a:lnTo>
                <a:lnTo>
                  <a:pt x="92276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2520499" y="1814141"/>
            <a:ext cx="2656840" cy="2091055"/>
          </a:xfrm>
          <a:custGeom>
            <a:avLst/>
            <a:gdLst/>
            <a:ahLst/>
            <a:cxnLst/>
            <a:rect l="l" t="t" r="r" b="b"/>
            <a:pathLst>
              <a:path w="2656840" h="2091054">
                <a:moveTo>
                  <a:pt x="2591102" y="877660"/>
                </a:moveTo>
                <a:lnTo>
                  <a:pt x="2620095" y="780301"/>
                </a:lnTo>
                <a:lnTo>
                  <a:pt x="2656246" y="658603"/>
                </a:lnTo>
                <a:lnTo>
                  <a:pt x="458516" y="0"/>
                </a:lnTo>
                <a:lnTo>
                  <a:pt x="349703" y="364021"/>
                </a:lnTo>
                <a:lnTo>
                  <a:pt x="0" y="1536263"/>
                </a:lnTo>
                <a:lnTo>
                  <a:pt x="377265" y="1644360"/>
                </a:lnTo>
                <a:lnTo>
                  <a:pt x="428092" y="1472192"/>
                </a:lnTo>
                <a:lnTo>
                  <a:pt x="216193" y="1410269"/>
                </a:lnTo>
                <a:lnTo>
                  <a:pt x="357220" y="930634"/>
                </a:lnTo>
                <a:lnTo>
                  <a:pt x="497889" y="451357"/>
                </a:lnTo>
                <a:lnTo>
                  <a:pt x="1053407" y="614576"/>
                </a:lnTo>
                <a:lnTo>
                  <a:pt x="972513" y="888040"/>
                </a:lnTo>
                <a:lnTo>
                  <a:pt x="1206961" y="956406"/>
                </a:lnTo>
                <a:lnTo>
                  <a:pt x="1145754" y="1165083"/>
                </a:lnTo>
                <a:lnTo>
                  <a:pt x="1088126" y="1363738"/>
                </a:lnTo>
                <a:lnTo>
                  <a:pt x="856184" y="1296088"/>
                </a:lnTo>
                <a:lnTo>
                  <a:pt x="782449" y="1546285"/>
                </a:lnTo>
                <a:lnTo>
                  <a:pt x="841150" y="1562750"/>
                </a:lnTo>
                <a:lnTo>
                  <a:pt x="785312" y="1753888"/>
                </a:lnTo>
                <a:lnTo>
                  <a:pt x="2049544" y="2090707"/>
                </a:lnTo>
                <a:lnTo>
                  <a:pt x="2158357" y="1721316"/>
                </a:lnTo>
                <a:lnTo>
                  <a:pt x="1914960" y="1654382"/>
                </a:lnTo>
                <a:lnTo>
                  <a:pt x="1972588" y="1444631"/>
                </a:lnTo>
                <a:lnTo>
                  <a:pt x="2029857" y="1235238"/>
                </a:lnTo>
                <a:lnTo>
                  <a:pt x="2273612" y="1301815"/>
                </a:lnTo>
                <a:lnTo>
                  <a:pt x="2406049" y="828265"/>
                </a:lnTo>
                <a:lnTo>
                  <a:pt x="2591102" y="87766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3556009" y="2059328"/>
            <a:ext cx="317500" cy="288925"/>
          </a:xfrm>
          <a:custGeom>
            <a:avLst/>
            <a:gdLst/>
            <a:ahLst/>
            <a:cxnLst/>
            <a:rect l="l" t="t" r="r" b="b"/>
            <a:pathLst>
              <a:path w="317500" h="288925">
                <a:moveTo>
                  <a:pt x="273105" y="220846"/>
                </a:moveTo>
                <a:lnTo>
                  <a:pt x="148185" y="288854"/>
                </a:lnTo>
                <a:lnTo>
                  <a:pt x="0" y="244828"/>
                </a:lnTo>
                <a:lnTo>
                  <a:pt x="72303" y="0"/>
                </a:lnTo>
                <a:lnTo>
                  <a:pt x="317131" y="72303"/>
                </a:lnTo>
                <a:lnTo>
                  <a:pt x="273105" y="22084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796095" y="3373670"/>
            <a:ext cx="3702685" cy="3019425"/>
          </a:xfrm>
          <a:custGeom>
            <a:avLst/>
            <a:gdLst/>
            <a:ahLst/>
            <a:cxnLst/>
            <a:rect l="l" t="t" r="r" b="b"/>
            <a:pathLst>
              <a:path w="3702684" h="3019425">
                <a:moveTo>
                  <a:pt x="2675217" y="1873439"/>
                </a:moveTo>
                <a:lnTo>
                  <a:pt x="2746088" y="1627537"/>
                </a:lnTo>
                <a:lnTo>
                  <a:pt x="2277907" y="1491163"/>
                </a:lnTo>
                <a:lnTo>
                  <a:pt x="1980462" y="1404542"/>
                </a:lnTo>
                <a:lnTo>
                  <a:pt x="1922834" y="1600692"/>
                </a:lnTo>
                <a:lnTo>
                  <a:pt x="1729549" y="1544138"/>
                </a:lnTo>
                <a:lnTo>
                  <a:pt x="1787892" y="1342261"/>
                </a:lnTo>
                <a:lnTo>
                  <a:pt x="1318638" y="1205530"/>
                </a:lnTo>
                <a:lnTo>
                  <a:pt x="837929" y="1065576"/>
                </a:lnTo>
                <a:lnTo>
                  <a:pt x="341113" y="920970"/>
                </a:lnTo>
                <a:lnTo>
                  <a:pt x="0" y="2088201"/>
                </a:lnTo>
                <a:lnTo>
                  <a:pt x="1449642" y="2503049"/>
                </a:lnTo>
                <a:lnTo>
                  <a:pt x="3220354" y="3018836"/>
                </a:lnTo>
                <a:lnTo>
                  <a:pt x="3702137" y="1385214"/>
                </a:lnTo>
                <a:lnTo>
                  <a:pt x="3602272" y="1355505"/>
                </a:lnTo>
                <a:lnTo>
                  <a:pt x="3630191" y="1238102"/>
                </a:lnTo>
                <a:lnTo>
                  <a:pt x="3637708" y="1177969"/>
                </a:lnTo>
                <a:lnTo>
                  <a:pt x="3626612" y="1063787"/>
                </a:lnTo>
                <a:lnTo>
                  <a:pt x="3590461" y="961775"/>
                </a:lnTo>
                <a:lnTo>
                  <a:pt x="3530327" y="876944"/>
                </a:lnTo>
                <a:lnTo>
                  <a:pt x="3455161" y="814663"/>
                </a:lnTo>
                <a:lnTo>
                  <a:pt x="3378920" y="780659"/>
                </a:lnTo>
                <a:lnTo>
                  <a:pt x="1420649" y="214046"/>
                </a:lnTo>
                <a:lnTo>
                  <a:pt x="616366" y="3221"/>
                </a:lnTo>
                <a:lnTo>
                  <a:pt x="602407" y="0"/>
                </a:lnTo>
                <a:lnTo>
                  <a:pt x="526166" y="287780"/>
                </a:lnTo>
                <a:lnTo>
                  <a:pt x="1022266" y="432029"/>
                </a:lnTo>
                <a:lnTo>
                  <a:pt x="1502617" y="571982"/>
                </a:lnTo>
                <a:lnTo>
                  <a:pt x="1983326" y="711935"/>
                </a:lnTo>
                <a:lnTo>
                  <a:pt x="2464034" y="851888"/>
                </a:lnTo>
                <a:lnTo>
                  <a:pt x="2944385" y="991842"/>
                </a:lnTo>
                <a:lnTo>
                  <a:pt x="3424736" y="1131437"/>
                </a:lnTo>
                <a:lnTo>
                  <a:pt x="3329883" y="1457517"/>
                </a:lnTo>
                <a:lnTo>
                  <a:pt x="3614084" y="1540200"/>
                </a:lnTo>
                <a:lnTo>
                  <a:pt x="3451939" y="2096076"/>
                </a:lnTo>
                <a:lnTo>
                  <a:pt x="3167738" y="2013034"/>
                </a:lnTo>
                <a:lnTo>
                  <a:pt x="3238609" y="1770711"/>
                </a:lnTo>
                <a:lnTo>
                  <a:pt x="2945459" y="1685522"/>
                </a:lnTo>
                <a:lnTo>
                  <a:pt x="2879599" y="1928919"/>
                </a:lnTo>
                <a:lnTo>
                  <a:pt x="2675217" y="187343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4413625" y="4230570"/>
            <a:ext cx="429895" cy="676910"/>
          </a:xfrm>
          <a:custGeom>
            <a:avLst/>
            <a:gdLst/>
            <a:ahLst/>
            <a:cxnLst/>
            <a:rect l="l" t="t" r="r" b="b"/>
            <a:pathLst>
              <a:path w="429894" h="676910">
                <a:moveTo>
                  <a:pt x="409121" y="99148"/>
                </a:moveTo>
                <a:lnTo>
                  <a:pt x="429523" y="47247"/>
                </a:lnTo>
                <a:lnTo>
                  <a:pt x="267736" y="0"/>
                </a:lnTo>
                <a:lnTo>
                  <a:pt x="57269" y="528314"/>
                </a:lnTo>
                <a:lnTo>
                  <a:pt x="0" y="676499"/>
                </a:lnTo>
                <a:lnTo>
                  <a:pt x="187916" y="661108"/>
                </a:lnTo>
                <a:lnTo>
                  <a:pt x="215835" y="591669"/>
                </a:lnTo>
                <a:lnTo>
                  <a:pt x="257714" y="486793"/>
                </a:lnTo>
                <a:lnTo>
                  <a:pt x="409121" y="9914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1924893" y="13839375"/>
            <a:ext cx="362585" cy="128905"/>
          </a:xfrm>
          <a:custGeom>
            <a:avLst/>
            <a:gdLst/>
            <a:ahLst/>
            <a:cxnLst/>
            <a:rect l="l" t="t" r="r" b="b"/>
            <a:pathLst>
              <a:path w="362584" h="128905">
                <a:moveTo>
                  <a:pt x="353641" y="128857"/>
                </a:moveTo>
                <a:lnTo>
                  <a:pt x="362589" y="98074"/>
                </a:lnTo>
                <a:lnTo>
                  <a:pt x="36151" y="0"/>
                </a:lnTo>
                <a:lnTo>
                  <a:pt x="0" y="12885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0686791" y="13839018"/>
            <a:ext cx="467995" cy="129539"/>
          </a:xfrm>
          <a:custGeom>
            <a:avLst/>
            <a:gdLst/>
            <a:ahLst/>
            <a:cxnLst/>
            <a:rect l="l" t="t" r="r" b="b"/>
            <a:pathLst>
              <a:path w="467995" h="129540">
                <a:moveTo>
                  <a:pt x="467465" y="129215"/>
                </a:moveTo>
                <a:lnTo>
                  <a:pt x="39373" y="0"/>
                </a:lnTo>
                <a:lnTo>
                  <a:pt x="0" y="1292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215015" y="1397145"/>
            <a:ext cx="581025" cy="1209040"/>
          </a:xfrm>
          <a:custGeom>
            <a:avLst/>
            <a:gdLst/>
            <a:ahLst/>
            <a:cxnLst/>
            <a:rect l="l" t="t" r="r" b="b"/>
            <a:pathLst>
              <a:path w="581025" h="1209039">
                <a:moveTo>
                  <a:pt x="580930" y="143532"/>
                </a:moveTo>
                <a:lnTo>
                  <a:pt x="102369" y="0"/>
                </a:lnTo>
                <a:lnTo>
                  <a:pt x="29708" y="211182"/>
                </a:lnTo>
                <a:lnTo>
                  <a:pt x="72661" y="254492"/>
                </a:lnTo>
                <a:lnTo>
                  <a:pt x="310330" y="346482"/>
                </a:lnTo>
                <a:lnTo>
                  <a:pt x="75524" y="948531"/>
                </a:lnTo>
                <a:lnTo>
                  <a:pt x="0" y="1142175"/>
                </a:lnTo>
                <a:lnTo>
                  <a:pt x="169661" y="1208751"/>
                </a:lnTo>
                <a:lnTo>
                  <a:pt x="229795" y="1039805"/>
                </a:lnTo>
                <a:lnTo>
                  <a:pt x="299950" y="844014"/>
                </a:lnTo>
                <a:lnTo>
                  <a:pt x="364379" y="662898"/>
                </a:lnTo>
                <a:lnTo>
                  <a:pt x="580930" y="14353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808190" y="5527732"/>
            <a:ext cx="3581400" cy="3002915"/>
          </a:xfrm>
          <a:custGeom>
            <a:avLst/>
            <a:gdLst/>
            <a:ahLst/>
            <a:cxnLst/>
            <a:rect l="l" t="t" r="r" b="b"/>
            <a:pathLst>
              <a:path w="3581400" h="3002915">
                <a:moveTo>
                  <a:pt x="3581154" y="887682"/>
                </a:moveTo>
                <a:lnTo>
                  <a:pt x="541915" y="0"/>
                </a:lnTo>
                <a:lnTo>
                  <a:pt x="437756" y="311762"/>
                </a:lnTo>
                <a:lnTo>
                  <a:pt x="925623" y="454221"/>
                </a:lnTo>
                <a:lnTo>
                  <a:pt x="1405974" y="594532"/>
                </a:lnTo>
                <a:lnTo>
                  <a:pt x="1886683" y="734843"/>
                </a:lnTo>
                <a:lnTo>
                  <a:pt x="2367034" y="875154"/>
                </a:lnTo>
                <a:lnTo>
                  <a:pt x="2847742" y="1015465"/>
                </a:lnTo>
                <a:lnTo>
                  <a:pt x="3327735" y="1155776"/>
                </a:lnTo>
                <a:lnTo>
                  <a:pt x="3144114" y="1786461"/>
                </a:lnTo>
                <a:lnTo>
                  <a:pt x="2664121" y="1646149"/>
                </a:lnTo>
                <a:lnTo>
                  <a:pt x="2593249" y="1889904"/>
                </a:lnTo>
                <a:lnTo>
                  <a:pt x="2112899" y="1749593"/>
                </a:lnTo>
                <a:lnTo>
                  <a:pt x="2183770" y="1506196"/>
                </a:lnTo>
                <a:lnTo>
                  <a:pt x="1892768" y="1421007"/>
                </a:lnTo>
                <a:lnTo>
                  <a:pt x="1826192" y="1650445"/>
                </a:lnTo>
                <a:lnTo>
                  <a:pt x="1638275" y="1595322"/>
                </a:lnTo>
                <a:lnTo>
                  <a:pt x="1703419" y="1364811"/>
                </a:lnTo>
                <a:lnTo>
                  <a:pt x="1222711" y="1226290"/>
                </a:lnTo>
                <a:lnTo>
                  <a:pt x="742002" y="1085979"/>
                </a:lnTo>
                <a:lnTo>
                  <a:pt x="253419" y="943520"/>
                </a:lnTo>
                <a:lnTo>
                  <a:pt x="0" y="1817243"/>
                </a:lnTo>
                <a:lnTo>
                  <a:pt x="308899" y="1901716"/>
                </a:lnTo>
                <a:lnTo>
                  <a:pt x="225499" y="2193076"/>
                </a:lnTo>
                <a:lnTo>
                  <a:pt x="1845162" y="2669848"/>
                </a:lnTo>
                <a:lnTo>
                  <a:pt x="1935004" y="2360591"/>
                </a:lnTo>
                <a:lnTo>
                  <a:pt x="2165157" y="2427167"/>
                </a:lnTo>
                <a:lnTo>
                  <a:pt x="2416071" y="2500902"/>
                </a:lnTo>
                <a:lnTo>
                  <a:pt x="2325871" y="2811591"/>
                </a:lnTo>
                <a:lnTo>
                  <a:pt x="2974452" y="3002371"/>
                </a:lnTo>
                <a:lnTo>
                  <a:pt x="3037807" y="2781524"/>
                </a:lnTo>
                <a:lnTo>
                  <a:pt x="3063936" y="2690608"/>
                </a:lnTo>
                <a:lnTo>
                  <a:pt x="3581154" y="88768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893380" y="7015316"/>
            <a:ext cx="245745" cy="294640"/>
          </a:xfrm>
          <a:custGeom>
            <a:avLst/>
            <a:gdLst/>
            <a:ahLst/>
            <a:cxnLst/>
            <a:rect l="l" t="t" r="r" b="b"/>
            <a:pathLst>
              <a:path w="245745" h="294640">
                <a:moveTo>
                  <a:pt x="71229" y="0"/>
                </a:moveTo>
                <a:lnTo>
                  <a:pt x="245544" y="50826"/>
                </a:lnTo>
                <a:lnTo>
                  <a:pt x="174315" y="294581"/>
                </a:lnTo>
                <a:lnTo>
                  <a:pt x="0" y="243396"/>
                </a:lnTo>
                <a:lnTo>
                  <a:pt x="71229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94661" y="13683673"/>
            <a:ext cx="1041400" cy="285115"/>
          </a:xfrm>
          <a:custGeom>
            <a:avLst/>
            <a:gdLst/>
            <a:ahLst/>
            <a:cxnLst/>
            <a:rect l="l" t="t" r="r" b="b"/>
            <a:pathLst>
              <a:path w="1041400" h="285115">
                <a:moveTo>
                  <a:pt x="1041237" y="284559"/>
                </a:moveTo>
                <a:lnTo>
                  <a:pt x="85188" y="0"/>
                </a:lnTo>
                <a:lnTo>
                  <a:pt x="0" y="28455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673890" y="10003728"/>
            <a:ext cx="1351280" cy="751205"/>
          </a:xfrm>
          <a:custGeom>
            <a:avLst/>
            <a:gdLst/>
            <a:ahLst/>
            <a:cxnLst/>
            <a:rect l="l" t="t" r="r" b="b"/>
            <a:pathLst>
              <a:path w="1351279" h="751204">
                <a:moveTo>
                  <a:pt x="1092422" y="107738"/>
                </a:moveTo>
                <a:lnTo>
                  <a:pt x="657171" y="0"/>
                </a:lnTo>
                <a:lnTo>
                  <a:pt x="606702" y="187200"/>
                </a:lnTo>
                <a:lnTo>
                  <a:pt x="101296" y="44384"/>
                </a:lnTo>
                <a:lnTo>
                  <a:pt x="0" y="392656"/>
                </a:lnTo>
                <a:lnTo>
                  <a:pt x="1250988" y="750950"/>
                </a:lnTo>
                <a:lnTo>
                  <a:pt x="1351210" y="297087"/>
                </a:lnTo>
                <a:lnTo>
                  <a:pt x="1070946" y="219415"/>
                </a:lnTo>
                <a:lnTo>
                  <a:pt x="1092422" y="107738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492863" y="6733262"/>
            <a:ext cx="396240" cy="255270"/>
          </a:xfrm>
          <a:custGeom>
            <a:avLst/>
            <a:gdLst/>
            <a:ahLst/>
            <a:cxnLst/>
            <a:rect l="l" t="t" r="r" b="b"/>
            <a:pathLst>
              <a:path w="396240" h="255270">
                <a:moveTo>
                  <a:pt x="395877" y="106665"/>
                </a:moveTo>
                <a:lnTo>
                  <a:pt x="44026" y="0"/>
                </a:lnTo>
                <a:lnTo>
                  <a:pt x="0" y="160713"/>
                </a:lnTo>
                <a:lnTo>
                  <a:pt x="344334" y="255208"/>
                </a:lnTo>
                <a:lnTo>
                  <a:pt x="395877" y="10666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698378" y="707759"/>
            <a:ext cx="3952240" cy="2884805"/>
          </a:xfrm>
          <a:custGeom>
            <a:avLst/>
            <a:gdLst/>
            <a:ahLst/>
            <a:cxnLst/>
            <a:rect l="l" t="t" r="r" b="b"/>
            <a:pathLst>
              <a:path w="3952240" h="2884804">
                <a:moveTo>
                  <a:pt x="3744015" y="1216626"/>
                </a:moveTo>
                <a:lnTo>
                  <a:pt x="3572206" y="1166157"/>
                </a:lnTo>
                <a:lnTo>
                  <a:pt x="3637350" y="945310"/>
                </a:lnTo>
                <a:lnTo>
                  <a:pt x="3048187" y="767773"/>
                </a:lnTo>
                <a:lnTo>
                  <a:pt x="2981253" y="997926"/>
                </a:lnTo>
                <a:lnTo>
                  <a:pt x="2806938" y="946742"/>
                </a:lnTo>
                <a:lnTo>
                  <a:pt x="2632980" y="895557"/>
                </a:lnTo>
                <a:lnTo>
                  <a:pt x="2699557" y="666477"/>
                </a:lnTo>
                <a:lnTo>
                  <a:pt x="2098581" y="487151"/>
                </a:lnTo>
                <a:lnTo>
                  <a:pt x="2031647" y="720526"/>
                </a:lnTo>
                <a:lnTo>
                  <a:pt x="1857690" y="671130"/>
                </a:lnTo>
                <a:lnTo>
                  <a:pt x="1683375" y="621735"/>
                </a:lnTo>
                <a:lnTo>
                  <a:pt x="1750309" y="388361"/>
                </a:lnTo>
                <a:lnTo>
                  <a:pt x="1167588" y="213330"/>
                </a:lnTo>
                <a:lnTo>
                  <a:pt x="1099938" y="445630"/>
                </a:lnTo>
                <a:lnTo>
                  <a:pt x="927055" y="395161"/>
                </a:lnTo>
                <a:lnTo>
                  <a:pt x="754172" y="344334"/>
                </a:lnTo>
                <a:lnTo>
                  <a:pt x="821822" y="111676"/>
                </a:lnTo>
                <a:lnTo>
                  <a:pt x="420217" y="0"/>
                </a:lnTo>
                <a:lnTo>
                  <a:pt x="0" y="1390225"/>
                </a:lnTo>
                <a:lnTo>
                  <a:pt x="191853" y="1714873"/>
                </a:lnTo>
                <a:lnTo>
                  <a:pt x="222994" y="1758184"/>
                </a:lnTo>
                <a:lnTo>
                  <a:pt x="260219" y="1791114"/>
                </a:lnTo>
                <a:lnTo>
                  <a:pt x="370822" y="1829055"/>
                </a:lnTo>
                <a:lnTo>
                  <a:pt x="2014108" y="2306900"/>
                </a:lnTo>
                <a:lnTo>
                  <a:pt x="3951976" y="288425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1650253" y="3541741"/>
            <a:ext cx="98425" cy="50165"/>
          </a:xfrm>
          <a:custGeom>
            <a:avLst/>
            <a:gdLst/>
            <a:ahLst/>
            <a:cxnLst/>
            <a:rect l="l" t="t" r="r" b="b"/>
            <a:pathLst>
              <a:path w="98425" h="50164">
                <a:moveTo>
                  <a:pt x="0" y="50046"/>
                </a:moveTo>
                <a:lnTo>
                  <a:pt x="26430" y="41374"/>
                </a:lnTo>
                <a:lnTo>
                  <a:pt x="51770" y="30077"/>
                </a:lnTo>
                <a:lnTo>
                  <a:pt x="75825" y="16252"/>
                </a:lnTo>
                <a:lnTo>
                  <a:pt x="9840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1748544" y="3316331"/>
            <a:ext cx="163830" cy="226060"/>
          </a:xfrm>
          <a:custGeom>
            <a:avLst/>
            <a:gdLst/>
            <a:ahLst/>
            <a:cxnLst/>
            <a:rect l="l" t="t" r="r" b="b"/>
            <a:pathLst>
              <a:path w="163829" h="226060">
                <a:moveTo>
                  <a:pt x="0" y="225747"/>
                </a:moveTo>
                <a:lnTo>
                  <a:pt x="32926" y="192527"/>
                </a:lnTo>
                <a:lnTo>
                  <a:pt x="63675" y="157401"/>
                </a:lnTo>
                <a:lnTo>
                  <a:pt x="92167" y="120476"/>
                </a:lnTo>
                <a:lnTo>
                  <a:pt x="118324" y="81861"/>
                </a:lnTo>
                <a:lnTo>
                  <a:pt x="142067" y="41666"/>
                </a:lnTo>
                <a:lnTo>
                  <a:pt x="16331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1442394" y="1754008"/>
            <a:ext cx="810260" cy="1562735"/>
          </a:xfrm>
          <a:custGeom>
            <a:avLst/>
            <a:gdLst/>
            <a:ahLst/>
            <a:cxnLst/>
            <a:rect l="l" t="t" r="r" b="b"/>
            <a:pathLst>
              <a:path w="810259" h="1562735">
                <a:moveTo>
                  <a:pt x="469612" y="1562392"/>
                </a:moveTo>
                <a:lnTo>
                  <a:pt x="508627" y="1461454"/>
                </a:lnTo>
                <a:lnTo>
                  <a:pt x="809652" y="385497"/>
                </a:lnTo>
                <a:lnTo>
                  <a:pt x="699049" y="131720"/>
                </a:lnTo>
                <a:lnTo>
                  <a:pt x="236596" y="0"/>
                </a:lnTo>
                <a:lnTo>
                  <a:pt x="171451" y="220488"/>
                </a:lnTo>
                <a:lnTo>
                  <a:pt x="0" y="17037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823299" y="1414326"/>
            <a:ext cx="3935729" cy="1741170"/>
          </a:xfrm>
          <a:custGeom>
            <a:avLst/>
            <a:gdLst/>
            <a:ahLst/>
            <a:cxnLst/>
            <a:rect l="l" t="t" r="r" b="b"/>
            <a:pathLst>
              <a:path w="3935729" h="1741170">
                <a:moveTo>
                  <a:pt x="1575278" y="508985"/>
                </a:moveTo>
                <a:lnTo>
                  <a:pt x="2047038" y="646075"/>
                </a:lnTo>
                <a:lnTo>
                  <a:pt x="2518441" y="783165"/>
                </a:lnTo>
                <a:lnTo>
                  <a:pt x="2589312" y="539768"/>
                </a:lnTo>
                <a:lnTo>
                  <a:pt x="2751815" y="587015"/>
                </a:lnTo>
                <a:lnTo>
                  <a:pt x="2680944" y="830412"/>
                </a:lnTo>
                <a:lnTo>
                  <a:pt x="2794768" y="863700"/>
                </a:lnTo>
                <a:lnTo>
                  <a:pt x="2990201" y="920612"/>
                </a:lnTo>
                <a:lnTo>
                  <a:pt x="3061072" y="676857"/>
                </a:lnTo>
                <a:lnTo>
                  <a:pt x="3532833" y="813947"/>
                </a:lnTo>
                <a:lnTo>
                  <a:pt x="3461961" y="1057702"/>
                </a:lnTo>
                <a:lnTo>
                  <a:pt x="3935153" y="1195149"/>
                </a:lnTo>
                <a:lnTo>
                  <a:pt x="3776230" y="1740645"/>
                </a:lnTo>
                <a:lnTo>
                  <a:pt x="3303395" y="1603197"/>
                </a:lnTo>
                <a:lnTo>
                  <a:pt x="2831635" y="1466107"/>
                </a:lnTo>
                <a:lnTo>
                  <a:pt x="2359875" y="1329018"/>
                </a:lnTo>
                <a:lnTo>
                  <a:pt x="1888115" y="1191928"/>
                </a:lnTo>
                <a:lnTo>
                  <a:pt x="1416354" y="1054838"/>
                </a:lnTo>
                <a:lnTo>
                  <a:pt x="944594" y="917749"/>
                </a:lnTo>
                <a:lnTo>
                  <a:pt x="472834" y="780659"/>
                </a:lnTo>
                <a:lnTo>
                  <a:pt x="0" y="643211"/>
                </a:lnTo>
                <a:lnTo>
                  <a:pt x="156418" y="106307"/>
                </a:lnTo>
                <a:lnTo>
                  <a:pt x="629252" y="243396"/>
                </a:lnTo>
                <a:lnTo>
                  <a:pt x="700123" y="0"/>
                </a:lnTo>
                <a:lnTo>
                  <a:pt x="1171884" y="137089"/>
                </a:lnTo>
                <a:lnTo>
                  <a:pt x="1101012" y="380486"/>
                </a:lnTo>
                <a:lnTo>
                  <a:pt x="1373402" y="459590"/>
                </a:lnTo>
                <a:lnTo>
                  <a:pt x="1439978" y="228721"/>
                </a:lnTo>
                <a:lnTo>
                  <a:pt x="1641138" y="287065"/>
                </a:lnTo>
                <a:lnTo>
                  <a:pt x="1575278" y="50898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259757" y="7623450"/>
            <a:ext cx="4052570" cy="2711450"/>
          </a:xfrm>
          <a:custGeom>
            <a:avLst/>
            <a:gdLst/>
            <a:ahLst/>
            <a:cxnLst/>
            <a:rect l="l" t="t" r="r" b="b"/>
            <a:pathLst>
              <a:path w="4052570" h="2711450">
                <a:moveTo>
                  <a:pt x="4052557" y="948889"/>
                </a:moveTo>
                <a:lnTo>
                  <a:pt x="767057" y="0"/>
                </a:lnTo>
                <a:lnTo>
                  <a:pt x="0" y="1689102"/>
                </a:lnTo>
                <a:lnTo>
                  <a:pt x="3387153" y="2665195"/>
                </a:lnTo>
                <a:lnTo>
                  <a:pt x="3546434" y="2711368"/>
                </a:lnTo>
                <a:lnTo>
                  <a:pt x="4052557" y="94888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713337" y="9477203"/>
            <a:ext cx="274320" cy="302895"/>
          </a:xfrm>
          <a:custGeom>
            <a:avLst/>
            <a:gdLst/>
            <a:ahLst/>
            <a:cxnLst/>
            <a:rect l="l" t="t" r="r" b="b"/>
            <a:pathLst>
              <a:path w="274320" h="302895">
                <a:moveTo>
                  <a:pt x="203307" y="302456"/>
                </a:moveTo>
                <a:lnTo>
                  <a:pt x="0" y="243396"/>
                </a:lnTo>
                <a:lnTo>
                  <a:pt x="70871" y="0"/>
                </a:lnTo>
                <a:lnTo>
                  <a:pt x="273821" y="59059"/>
                </a:lnTo>
                <a:lnTo>
                  <a:pt x="203307" y="302456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605882" y="8011811"/>
            <a:ext cx="3453765" cy="1466215"/>
          </a:xfrm>
          <a:custGeom>
            <a:avLst/>
            <a:gdLst/>
            <a:ahLst/>
            <a:cxnLst/>
            <a:rect l="l" t="t" r="r" b="b"/>
            <a:pathLst>
              <a:path w="3453765" h="1466215">
                <a:moveTo>
                  <a:pt x="1348704" y="907369"/>
                </a:moveTo>
                <a:lnTo>
                  <a:pt x="1324722" y="900210"/>
                </a:lnTo>
                <a:lnTo>
                  <a:pt x="1277833" y="1062713"/>
                </a:lnTo>
                <a:lnTo>
                  <a:pt x="835423" y="934214"/>
                </a:lnTo>
                <a:lnTo>
                  <a:pt x="882313" y="771711"/>
                </a:lnTo>
                <a:lnTo>
                  <a:pt x="867996" y="767415"/>
                </a:lnTo>
                <a:lnTo>
                  <a:pt x="388003" y="627820"/>
                </a:lnTo>
                <a:lnTo>
                  <a:pt x="298161" y="937793"/>
                </a:lnTo>
                <a:lnTo>
                  <a:pt x="0" y="851530"/>
                </a:lnTo>
                <a:lnTo>
                  <a:pt x="177536" y="238385"/>
                </a:lnTo>
                <a:lnTo>
                  <a:pt x="476413" y="325006"/>
                </a:lnTo>
                <a:lnTo>
                  <a:pt x="570550" y="0"/>
                </a:lnTo>
                <a:lnTo>
                  <a:pt x="1050901" y="139595"/>
                </a:lnTo>
                <a:lnTo>
                  <a:pt x="1531252" y="279190"/>
                </a:lnTo>
                <a:lnTo>
                  <a:pt x="2011961" y="418785"/>
                </a:lnTo>
                <a:lnTo>
                  <a:pt x="2492669" y="558380"/>
                </a:lnTo>
                <a:lnTo>
                  <a:pt x="2973378" y="698334"/>
                </a:lnTo>
                <a:lnTo>
                  <a:pt x="3453729" y="837929"/>
                </a:lnTo>
                <a:lnTo>
                  <a:pt x="3271181" y="1466107"/>
                </a:lnTo>
                <a:lnTo>
                  <a:pt x="2790830" y="1326512"/>
                </a:lnTo>
                <a:lnTo>
                  <a:pt x="2310122" y="1186559"/>
                </a:lnTo>
                <a:lnTo>
                  <a:pt x="1829413" y="1046964"/>
                </a:lnTo>
                <a:lnTo>
                  <a:pt x="1348704" y="90736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21172" y="11305544"/>
            <a:ext cx="114300" cy="33655"/>
          </a:xfrm>
          <a:custGeom>
            <a:avLst/>
            <a:gdLst/>
            <a:ahLst/>
            <a:cxnLst/>
            <a:rect l="l" t="t" r="r" b="b"/>
            <a:pathLst>
              <a:path w="114300" h="33654">
                <a:moveTo>
                  <a:pt x="113823" y="33646"/>
                </a:moveTo>
                <a:lnTo>
                  <a:pt x="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21172" y="11339190"/>
            <a:ext cx="114300" cy="198755"/>
          </a:xfrm>
          <a:custGeom>
            <a:avLst/>
            <a:gdLst/>
            <a:ahLst/>
            <a:cxnLst/>
            <a:rect l="l" t="t" r="r" b="b"/>
            <a:pathLst>
              <a:path w="114300" h="198754">
                <a:moveTo>
                  <a:pt x="0" y="182189"/>
                </a:moveTo>
                <a:lnTo>
                  <a:pt x="55838" y="198654"/>
                </a:lnTo>
                <a:lnTo>
                  <a:pt x="85188" y="97358"/>
                </a:lnTo>
                <a:lnTo>
                  <a:pt x="11382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19717" y="12423379"/>
            <a:ext cx="592455" cy="1544955"/>
          </a:xfrm>
          <a:custGeom>
            <a:avLst/>
            <a:gdLst/>
            <a:ahLst/>
            <a:cxnLst/>
            <a:rect l="l" t="t" r="r" b="b"/>
            <a:pathLst>
              <a:path w="592454" h="1544955">
                <a:moveTo>
                  <a:pt x="151765" y="1544853"/>
                </a:moveTo>
                <a:lnTo>
                  <a:pt x="313194" y="983609"/>
                </a:lnTo>
                <a:lnTo>
                  <a:pt x="362947" y="812157"/>
                </a:lnTo>
                <a:lnTo>
                  <a:pt x="412700" y="640348"/>
                </a:lnTo>
                <a:lnTo>
                  <a:pt x="514354" y="314984"/>
                </a:lnTo>
                <a:lnTo>
                  <a:pt x="592026" y="40804"/>
                </a:lnTo>
                <a:lnTo>
                  <a:pt x="461738" y="0"/>
                </a:lnTo>
                <a:lnTo>
                  <a:pt x="375475" y="274179"/>
                </a:lnTo>
                <a:lnTo>
                  <a:pt x="179326" y="906653"/>
                </a:lnTo>
                <a:lnTo>
                  <a:pt x="0" y="154485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27923" y="13161802"/>
            <a:ext cx="2809240" cy="806450"/>
          </a:xfrm>
          <a:custGeom>
            <a:avLst/>
            <a:gdLst/>
            <a:ahLst/>
            <a:cxnLst/>
            <a:rect l="l" t="t" r="r" b="b"/>
            <a:pathLst>
              <a:path w="2809240" h="806450">
                <a:moveTo>
                  <a:pt x="2809085" y="806430"/>
                </a:moveTo>
                <a:lnTo>
                  <a:pt x="2775797" y="796766"/>
                </a:lnTo>
                <a:lnTo>
                  <a:pt x="2605061" y="746297"/>
                </a:lnTo>
                <a:lnTo>
                  <a:pt x="2433968" y="695828"/>
                </a:lnTo>
                <a:lnTo>
                  <a:pt x="1801494" y="508269"/>
                </a:lnTo>
                <a:lnTo>
                  <a:pt x="1638991" y="461380"/>
                </a:lnTo>
                <a:lnTo>
                  <a:pt x="1476130" y="414490"/>
                </a:lnTo>
                <a:lnTo>
                  <a:pt x="828622" y="225857"/>
                </a:lnTo>
                <a:lnTo>
                  <a:pt x="655023" y="173957"/>
                </a:lnTo>
                <a:lnTo>
                  <a:pt x="481782" y="121698"/>
                </a:lnTo>
                <a:lnTo>
                  <a:pt x="170735" y="34719"/>
                </a:lnTo>
                <a:lnTo>
                  <a:pt x="47963" y="0"/>
                </a:lnTo>
                <a:lnTo>
                  <a:pt x="0" y="125993"/>
                </a:lnTo>
                <a:lnTo>
                  <a:pt x="713367" y="332523"/>
                </a:lnTo>
                <a:lnTo>
                  <a:pt x="1351926" y="521871"/>
                </a:lnTo>
                <a:lnTo>
                  <a:pt x="2307974" y="80643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9226767" y="254612"/>
            <a:ext cx="1905000" cy="508634"/>
          </a:xfrm>
          <a:custGeom>
            <a:avLst/>
            <a:gdLst/>
            <a:ahLst/>
            <a:cxnLst/>
            <a:rect l="l" t="t" r="r" b="b"/>
            <a:pathLst>
              <a:path w="1905000" h="508634">
                <a:moveTo>
                  <a:pt x="0" y="0"/>
                </a:moveTo>
                <a:lnTo>
                  <a:pt x="1749593" y="508269"/>
                </a:lnTo>
                <a:lnTo>
                  <a:pt x="1904938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21172" y="1065338"/>
            <a:ext cx="62865" cy="232410"/>
          </a:xfrm>
          <a:custGeom>
            <a:avLst/>
            <a:gdLst/>
            <a:ahLst/>
            <a:cxnLst/>
            <a:rect l="l" t="t" r="r" b="b"/>
            <a:pathLst>
              <a:path w="62865" h="232409">
                <a:moveTo>
                  <a:pt x="0" y="0"/>
                </a:moveTo>
                <a:lnTo>
                  <a:pt x="62280" y="18970"/>
                </a:lnTo>
                <a:lnTo>
                  <a:pt x="0" y="23194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270287" y="10340904"/>
            <a:ext cx="523240" cy="713740"/>
          </a:xfrm>
          <a:custGeom>
            <a:avLst/>
            <a:gdLst/>
            <a:ahLst/>
            <a:cxnLst/>
            <a:rect l="l" t="t" r="r" b="b"/>
            <a:pathLst>
              <a:path w="523240" h="713740">
                <a:moveTo>
                  <a:pt x="522945" y="84115"/>
                </a:moveTo>
                <a:lnTo>
                  <a:pt x="177894" y="0"/>
                </a:lnTo>
                <a:lnTo>
                  <a:pt x="0" y="619588"/>
                </a:lnTo>
                <a:lnTo>
                  <a:pt x="321426" y="713725"/>
                </a:lnTo>
                <a:lnTo>
                  <a:pt x="355788" y="606702"/>
                </a:lnTo>
                <a:lnTo>
                  <a:pt x="522945" y="84115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4570043" y="2642406"/>
            <a:ext cx="1898650" cy="1823085"/>
          </a:xfrm>
          <a:custGeom>
            <a:avLst/>
            <a:gdLst/>
            <a:ahLst/>
            <a:cxnLst/>
            <a:rect l="l" t="t" r="r" b="b"/>
            <a:pathLst>
              <a:path w="1898650" h="1823085">
                <a:moveTo>
                  <a:pt x="1898137" y="863700"/>
                </a:moveTo>
                <a:lnTo>
                  <a:pt x="1728117" y="812873"/>
                </a:lnTo>
                <a:lnTo>
                  <a:pt x="1483646" y="740212"/>
                </a:lnTo>
                <a:lnTo>
                  <a:pt x="1238818" y="667551"/>
                </a:lnTo>
                <a:lnTo>
                  <a:pt x="993989" y="594532"/>
                </a:lnTo>
                <a:lnTo>
                  <a:pt x="748803" y="521871"/>
                </a:lnTo>
                <a:lnTo>
                  <a:pt x="756677" y="497173"/>
                </a:lnTo>
                <a:lnTo>
                  <a:pt x="435966" y="401604"/>
                </a:lnTo>
                <a:lnTo>
                  <a:pt x="541557" y="49395"/>
                </a:lnTo>
                <a:lnTo>
                  <a:pt x="356504" y="0"/>
                </a:lnTo>
                <a:lnTo>
                  <a:pt x="224068" y="473549"/>
                </a:lnTo>
                <a:lnTo>
                  <a:pt x="166440" y="683300"/>
                </a:lnTo>
                <a:lnTo>
                  <a:pt x="108812" y="893051"/>
                </a:lnTo>
                <a:lnTo>
                  <a:pt x="0" y="1262442"/>
                </a:lnTo>
                <a:lnTo>
                  <a:pt x="1744940" y="1783239"/>
                </a:lnTo>
                <a:lnTo>
                  <a:pt x="1898137" y="182261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4812725" y="10217058"/>
            <a:ext cx="1655445" cy="2349500"/>
          </a:xfrm>
          <a:custGeom>
            <a:avLst/>
            <a:gdLst/>
            <a:ahLst/>
            <a:cxnLst/>
            <a:rect l="l" t="t" r="r" b="b"/>
            <a:pathLst>
              <a:path w="1655444" h="2349500">
                <a:moveTo>
                  <a:pt x="1655456" y="300308"/>
                </a:moveTo>
                <a:lnTo>
                  <a:pt x="604196" y="0"/>
                </a:lnTo>
                <a:lnTo>
                  <a:pt x="158923" y="1584584"/>
                </a:lnTo>
                <a:lnTo>
                  <a:pt x="0" y="2148692"/>
                </a:lnTo>
                <a:lnTo>
                  <a:pt x="1655456" y="2349137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5156701" y="10597545"/>
            <a:ext cx="1311910" cy="1013460"/>
          </a:xfrm>
          <a:custGeom>
            <a:avLst/>
            <a:gdLst/>
            <a:ahLst/>
            <a:cxnLst/>
            <a:rect l="l" t="t" r="r" b="b"/>
            <a:pathLst>
              <a:path w="1311909" h="1013459">
                <a:moveTo>
                  <a:pt x="1311479" y="963207"/>
                </a:moveTo>
                <a:lnTo>
                  <a:pt x="1126784" y="909516"/>
                </a:lnTo>
                <a:lnTo>
                  <a:pt x="644643" y="769205"/>
                </a:lnTo>
                <a:lnTo>
                  <a:pt x="573772" y="1013318"/>
                </a:lnTo>
                <a:lnTo>
                  <a:pt x="379412" y="956406"/>
                </a:lnTo>
                <a:lnTo>
                  <a:pt x="450642" y="712651"/>
                </a:lnTo>
                <a:lnTo>
                  <a:pt x="0" y="581646"/>
                </a:lnTo>
                <a:lnTo>
                  <a:pt x="141384" y="97000"/>
                </a:lnTo>
                <a:lnTo>
                  <a:pt x="303530" y="144248"/>
                </a:lnTo>
                <a:lnTo>
                  <a:pt x="345766" y="0"/>
                </a:lnTo>
                <a:lnTo>
                  <a:pt x="827549" y="139953"/>
                </a:lnTo>
                <a:lnTo>
                  <a:pt x="1309689" y="280264"/>
                </a:lnTo>
                <a:lnTo>
                  <a:pt x="1311479" y="280622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77345" y="2266215"/>
            <a:ext cx="313690" cy="273685"/>
          </a:xfrm>
          <a:custGeom>
            <a:avLst/>
            <a:gdLst/>
            <a:ahLst/>
            <a:cxnLst/>
            <a:rect l="l" t="t" r="r" b="b"/>
            <a:pathLst>
              <a:path w="313689" h="273685">
                <a:moveTo>
                  <a:pt x="313194" y="79461"/>
                </a:moveTo>
                <a:lnTo>
                  <a:pt x="152838" y="23265"/>
                </a:lnTo>
                <a:lnTo>
                  <a:pt x="70513" y="0"/>
                </a:lnTo>
                <a:lnTo>
                  <a:pt x="0" y="180042"/>
                </a:lnTo>
                <a:lnTo>
                  <a:pt x="237669" y="273105"/>
                </a:lnTo>
                <a:lnTo>
                  <a:pt x="313194" y="794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 txBox="1"/>
          <p:nvPr/>
        </p:nvSpPr>
        <p:spPr>
          <a:xfrm rot="960000">
            <a:off x="9796644" y="6793749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9472312" y="6543198"/>
            <a:ext cx="664210" cy="771525"/>
          </a:xfrm>
          <a:custGeom>
            <a:avLst/>
            <a:gdLst/>
            <a:ahLst/>
            <a:cxnLst/>
            <a:rect l="l" t="t" r="r" b="b"/>
            <a:pathLst>
              <a:path w="664209" h="771525">
                <a:moveTo>
                  <a:pt x="183621" y="0"/>
                </a:moveTo>
                <a:lnTo>
                  <a:pt x="0" y="630684"/>
                </a:lnTo>
                <a:lnTo>
                  <a:pt x="479992" y="770995"/>
                </a:lnTo>
                <a:lnTo>
                  <a:pt x="663614" y="140311"/>
                </a:lnTo>
                <a:lnTo>
                  <a:pt x="1836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 txBox="1"/>
          <p:nvPr/>
        </p:nvSpPr>
        <p:spPr>
          <a:xfrm rot="960000">
            <a:off x="5884013" y="242633"/>
            <a:ext cx="79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28e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5643465" y="254612"/>
            <a:ext cx="295275" cy="173355"/>
          </a:xfrm>
          <a:custGeom>
            <a:avLst/>
            <a:gdLst/>
            <a:ahLst/>
            <a:cxnLst/>
            <a:rect l="l" t="t" r="r" b="b"/>
            <a:pathLst>
              <a:path w="295275" h="173354">
                <a:moveTo>
                  <a:pt x="29708" y="0"/>
                </a:moveTo>
                <a:lnTo>
                  <a:pt x="0" y="101296"/>
                </a:lnTo>
                <a:lnTo>
                  <a:pt x="244470" y="172883"/>
                </a:lnTo>
                <a:lnTo>
                  <a:pt x="2949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 txBox="1"/>
          <p:nvPr/>
        </p:nvSpPr>
        <p:spPr>
          <a:xfrm rot="960000">
            <a:off x="13122368" y="253056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2877720" y="2265499"/>
            <a:ext cx="850265" cy="713740"/>
          </a:xfrm>
          <a:custGeom>
            <a:avLst/>
            <a:gdLst/>
            <a:ahLst/>
            <a:cxnLst/>
            <a:rect l="l" t="t" r="r" b="b"/>
            <a:pathLst>
              <a:path w="850265" h="713739">
                <a:moveTo>
                  <a:pt x="0" y="479276"/>
                </a:moveTo>
                <a:lnTo>
                  <a:pt x="554443" y="643211"/>
                </a:lnTo>
                <a:lnTo>
                  <a:pt x="788534" y="713725"/>
                </a:lnTo>
                <a:lnTo>
                  <a:pt x="849741" y="505048"/>
                </a:lnTo>
                <a:lnTo>
                  <a:pt x="615292" y="436682"/>
                </a:lnTo>
                <a:lnTo>
                  <a:pt x="696186" y="163219"/>
                </a:lnTo>
                <a:lnTo>
                  <a:pt x="140669" y="0"/>
                </a:lnTo>
                <a:lnTo>
                  <a:pt x="0" y="4792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 txBox="1"/>
          <p:nvPr/>
        </p:nvSpPr>
        <p:spPr>
          <a:xfrm rot="960000">
            <a:off x="7086310" y="589130"/>
            <a:ext cx="7056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latin typeface="Lucida Sans Unicode"/>
                <a:cs typeface="Lucida Sans Unicode"/>
              </a:rPr>
              <a:t>28j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7084876" y="254612"/>
            <a:ext cx="165735" cy="48895"/>
          </a:xfrm>
          <a:custGeom>
            <a:avLst/>
            <a:gdLst/>
            <a:ahLst/>
            <a:cxnLst/>
            <a:rect l="l" t="t" r="r" b="b"/>
            <a:pathLst>
              <a:path w="165734" h="48895">
                <a:moveTo>
                  <a:pt x="165366" y="483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864744" y="254612"/>
            <a:ext cx="386080" cy="530860"/>
          </a:xfrm>
          <a:custGeom>
            <a:avLst/>
            <a:gdLst/>
            <a:ahLst/>
            <a:cxnLst/>
            <a:rect l="l" t="t" r="r" b="b"/>
            <a:pathLst>
              <a:path w="386079" h="530860">
                <a:moveTo>
                  <a:pt x="134584" y="0"/>
                </a:moveTo>
                <a:lnTo>
                  <a:pt x="0" y="459232"/>
                </a:lnTo>
                <a:lnTo>
                  <a:pt x="244112" y="530819"/>
                </a:lnTo>
                <a:lnTo>
                  <a:pt x="385497" y="483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 txBox="1"/>
          <p:nvPr/>
        </p:nvSpPr>
        <p:spPr>
          <a:xfrm rot="1560000">
            <a:off x="14426761" y="886017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3829115" y="8353999"/>
            <a:ext cx="951230" cy="800100"/>
          </a:xfrm>
          <a:custGeom>
            <a:avLst/>
            <a:gdLst/>
            <a:ahLst/>
            <a:cxnLst/>
            <a:rect l="l" t="t" r="r" b="b"/>
            <a:pathLst>
              <a:path w="951230" h="800100">
                <a:moveTo>
                  <a:pt x="951037" y="357936"/>
                </a:moveTo>
                <a:lnTo>
                  <a:pt x="288854" y="35077"/>
                </a:lnTo>
                <a:lnTo>
                  <a:pt x="244112" y="13601"/>
                </a:lnTo>
                <a:lnTo>
                  <a:pt x="215835" y="0"/>
                </a:lnTo>
                <a:lnTo>
                  <a:pt x="0" y="441693"/>
                </a:lnTo>
                <a:lnTo>
                  <a:pt x="734843" y="799988"/>
                </a:lnTo>
                <a:lnTo>
                  <a:pt x="951037" y="3579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6283486" y="10877809"/>
            <a:ext cx="184785" cy="683260"/>
          </a:xfrm>
          <a:custGeom>
            <a:avLst/>
            <a:gdLst/>
            <a:ahLst/>
            <a:cxnLst/>
            <a:rect l="l" t="t" r="r" b="b"/>
            <a:pathLst>
              <a:path w="184784" h="683259">
                <a:moveTo>
                  <a:pt x="184695" y="357"/>
                </a:moveTo>
                <a:lnTo>
                  <a:pt x="182905" y="0"/>
                </a:lnTo>
                <a:lnTo>
                  <a:pt x="0" y="629252"/>
                </a:lnTo>
                <a:lnTo>
                  <a:pt x="184695" y="6829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 txBox="1"/>
          <p:nvPr/>
        </p:nvSpPr>
        <p:spPr>
          <a:xfrm rot="960000">
            <a:off x="1538333" y="13785681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21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300264" y="13494325"/>
            <a:ext cx="779780" cy="474345"/>
          </a:xfrm>
          <a:custGeom>
            <a:avLst/>
            <a:gdLst/>
            <a:ahLst/>
            <a:cxnLst/>
            <a:rect l="l" t="t" r="r" b="b"/>
            <a:pathLst>
              <a:path w="779780" h="474344">
                <a:moveTo>
                  <a:pt x="779585" y="189348"/>
                </a:moveTo>
                <a:lnTo>
                  <a:pt x="141026" y="0"/>
                </a:lnTo>
                <a:lnTo>
                  <a:pt x="0" y="4739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994661" y="13683673"/>
            <a:ext cx="85725" cy="285115"/>
          </a:xfrm>
          <a:custGeom>
            <a:avLst/>
            <a:gdLst/>
            <a:ahLst/>
            <a:cxnLst/>
            <a:rect l="l" t="t" r="r" b="b"/>
            <a:pathLst>
              <a:path w="85725" h="285115">
                <a:moveTo>
                  <a:pt x="0" y="284559"/>
                </a:moveTo>
                <a:lnTo>
                  <a:pt x="851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3463303" y="6471253"/>
            <a:ext cx="302895" cy="278765"/>
          </a:xfrm>
          <a:custGeom>
            <a:avLst/>
            <a:gdLst/>
            <a:ahLst/>
            <a:cxnLst/>
            <a:rect l="l" t="t" r="r" b="b"/>
            <a:pathLst>
              <a:path w="302894" h="278765">
                <a:moveTo>
                  <a:pt x="228363" y="278474"/>
                </a:moveTo>
                <a:lnTo>
                  <a:pt x="302456" y="89484"/>
                </a:lnTo>
                <a:lnTo>
                  <a:pt x="74092" y="0"/>
                </a:lnTo>
                <a:lnTo>
                  <a:pt x="0" y="188990"/>
                </a:lnTo>
                <a:lnTo>
                  <a:pt x="228363" y="2784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4537828" y="4891679"/>
            <a:ext cx="290830" cy="250190"/>
          </a:xfrm>
          <a:custGeom>
            <a:avLst/>
            <a:gdLst/>
            <a:ahLst/>
            <a:cxnLst/>
            <a:rect l="l" t="t" r="r" b="b"/>
            <a:pathLst>
              <a:path w="290830" h="250189">
                <a:moveTo>
                  <a:pt x="290644" y="86262"/>
                </a:moveTo>
                <a:lnTo>
                  <a:pt x="63712" y="0"/>
                </a:lnTo>
                <a:lnTo>
                  <a:pt x="0" y="159639"/>
                </a:lnTo>
                <a:lnTo>
                  <a:pt x="224784" y="250197"/>
                </a:lnTo>
                <a:lnTo>
                  <a:pt x="290644" y="86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 txBox="1"/>
          <p:nvPr/>
        </p:nvSpPr>
        <p:spPr>
          <a:xfrm rot="960000">
            <a:off x="7883786" y="6235069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21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7550193" y="5981954"/>
            <a:ext cx="664210" cy="772160"/>
          </a:xfrm>
          <a:custGeom>
            <a:avLst/>
            <a:gdLst/>
            <a:ahLst/>
            <a:cxnLst/>
            <a:rect l="l" t="t" r="r" b="b"/>
            <a:pathLst>
              <a:path w="664209" h="772159">
                <a:moveTo>
                  <a:pt x="663972" y="140311"/>
                </a:moveTo>
                <a:lnTo>
                  <a:pt x="183621" y="0"/>
                </a:lnTo>
                <a:lnTo>
                  <a:pt x="0" y="631757"/>
                </a:lnTo>
                <a:lnTo>
                  <a:pt x="480708" y="772069"/>
                </a:lnTo>
                <a:lnTo>
                  <a:pt x="663972" y="140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 txBox="1"/>
          <p:nvPr/>
        </p:nvSpPr>
        <p:spPr>
          <a:xfrm rot="960000">
            <a:off x="8509460" y="392519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8137209" y="3661451"/>
            <a:ext cx="681355" cy="777875"/>
          </a:xfrm>
          <a:custGeom>
            <a:avLst/>
            <a:gdLst/>
            <a:ahLst/>
            <a:cxnLst/>
            <a:rect l="l" t="t" r="r" b="b"/>
            <a:pathLst>
              <a:path w="681354" h="777875">
                <a:moveTo>
                  <a:pt x="681153" y="144248"/>
                </a:moveTo>
                <a:lnTo>
                  <a:pt x="185053" y="0"/>
                </a:lnTo>
                <a:lnTo>
                  <a:pt x="0" y="633189"/>
                </a:lnTo>
                <a:lnTo>
                  <a:pt x="496815" y="777796"/>
                </a:lnTo>
                <a:lnTo>
                  <a:pt x="681153" y="1442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 txBox="1"/>
          <p:nvPr/>
        </p:nvSpPr>
        <p:spPr>
          <a:xfrm rot="960000">
            <a:off x="7794778" y="803665"/>
            <a:ext cx="8506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5" dirty="0">
                <a:latin typeface="Lucida Sans Unicode"/>
                <a:cs typeface="Lucida Sans Unicode"/>
              </a:rPr>
              <a:t>28m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7597440" y="446108"/>
            <a:ext cx="391795" cy="556260"/>
          </a:xfrm>
          <a:custGeom>
            <a:avLst/>
            <a:gdLst/>
            <a:ahLst/>
            <a:cxnLst/>
            <a:rect l="l" t="t" r="r" b="b"/>
            <a:pathLst>
              <a:path w="391795" h="556260">
                <a:moveTo>
                  <a:pt x="381202" y="109170"/>
                </a:moveTo>
                <a:lnTo>
                  <a:pt x="391582" y="73376"/>
                </a:lnTo>
                <a:lnTo>
                  <a:pt x="141384" y="0"/>
                </a:lnTo>
                <a:lnTo>
                  <a:pt x="0" y="482498"/>
                </a:lnTo>
                <a:lnTo>
                  <a:pt x="250555" y="556233"/>
                </a:lnTo>
                <a:lnTo>
                  <a:pt x="381202" y="1091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4493087" y="3049380"/>
            <a:ext cx="301625" cy="276860"/>
          </a:xfrm>
          <a:custGeom>
            <a:avLst/>
            <a:gdLst/>
            <a:ahLst/>
            <a:cxnLst/>
            <a:rect l="l" t="t" r="r" b="b"/>
            <a:pathLst>
              <a:path w="301625" h="276860">
                <a:moveTo>
                  <a:pt x="301024" y="66576"/>
                </a:moveTo>
                <a:lnTo>
                  <a:pt x="57269" y="0"/>
                </a:lnTo>
                <a:lnTo>
                  <a:pt x="0" y="209392"/>
                </a:lnTo>
                <a:lnTo>
                  <a:pt x="243396" y="276326"/>
                </a:lnTo>
                <a:lnTo>
                  <a:pt x="301024" y="6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 txBox="1"/>
          <p:nvPr/>
        </p:nvSpPr>
        <p:spPr>
          <a:xfrm rot="960000">
            <a:off x="3537510" y="9330809"/>
            <a:ext cx="6219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3307572" y="8387287"/>
            <a:ext cx="1310640" cy="1348105"/>
          </a:xfrm>
          <a:custGeom>
            <a:avLst/>
            <a:gdLst/>
            <a:ahLst/>
            <a:cxnLst/>
            <a:rect l="l" t="t" r="r" b="b"/>
            <a:pathLst>
              <a:path w="1310639" h="1348104">
                <a:moveTo>
                  <a:pt x="696544" y="418069"/>
                </a:moveTo>
                <a:lnTo>
                  <a:pt x="228363" y="281696"/>
                </a:lnTo>
                <a:lnTo>
                  <a:pt x="157849" y="525450"/>
                </a:lnTo>
                <a:lnTo>
                  <a:pt x="0" y="1068440"/>
                </a:lnTo>
                <a:lnTo>
                  <a:pt x="466749" y="1204098"/>
                </a:lnTo>
                <a:lnTo>
                  <a:pt x="961417" y="1347630"/>
                </a:lnTo>
                <a:lnTo>
                  <a:pt x="1310405" y="142816"/>
                </a:lnTo>
                <a:lnTo>
                  <a:pt x="818242" y="0"/>
                </a:lnTo>
                <a:lnTo>
                  <a:pt x="696544" y="418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189885" y="13815393"/>
            <a:ext cx="213360" cy="153035"/>
          </a:xfrm>
          <a:custGeom>
            <a:avLst/>
            <a:gdLst/>
            <a:ahLst/>
            <a:cxnLst/>
            <a:rect l="l" t="t" r="r" b="b"/>
            <a:pathLst>
              <a:path w="213360" h="153034">
                <a:moveTo>
                  <a:pt x="213330" y="50111"/>
                </a:moveTo>
                <a:lnTo>
                  <a:pt x="45099" y="0"/>
                </a:lnTo>
                <a:lnTo>
                  <a:pt x="0" y="1528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72791" y="13865505"/>
            <a:ext cx="30480" cy="102870"/>
          </a:xfrm>
          <a:custGeom>
            <a:avLst/>
            <a:gdLst/>
            <a:ahLst/>
            <a:cxnLst/>
            <a:rect l="l" t="t" r="r" b="b"/>
            <a:pathLst>
              <a:path w="30479" h="102869">
                <a:moveTo>
                  <a:pt x="0" y="102727"/>
                </a:moveTo>
                <a:lnTo>
                  <a:pt x="304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2645419" y="9706998"/>
            <a:ext cx="295910" cy="260985"/>
          </a:xfrm>
          <a:custGeom>
            <a:avLst/>
            <a:gdLst/>
            <a:ahLst/>
            <a:cxnLst/>
            <a:rect l="l" t="t" r="r" b="b"/>
            <a:pathLst>
              <a:path w="295909" h="260984">
                <a:moveTo>
                  <a:pt x="0" y="171809"/>
                </a:moveTo>
                <a:lnTo>
                  <a:pt x="180399" y="241607"/>
                </a:lnTo>
                <a:lnTo>
                  <a:pt x="228363" y="260935"/>
                </a:lnTo>
                <a:lnTo>
                  <a:pt x="295655" y="89484"/>
                </a:lnTo>
                <a:lnTo>
                  <a:pt x="67292" y="0"/>
                </a:lnTo>
                <a:lnTo>
                  <a:pt x="0" y="1718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204053" y="13244844"/>
            <a:ext cx="258445" cy="378460"/>
          </a:xfrm>
          <a:custGeom>
            <a:avLst/>
            <a:gdLst/>
            <a:ahLst/>
            <a:cxnLst/>
            <a:rect l="l" t="t" r="r" b="b"/>
            <a:pathLst>
              <a:path w="258444" h="378459">
                <a:moveTo>
                  <a:pt x="258430" y="47247"/>
                </a:moveTo>
                <a:lnTo>
                  <a:pt x="95569" y="0"/>
                </a:lnTo>
                <a:lnTo>
                  <a:pt x="0" y="331449"/>
                </a:lnTo>
                <a:lnTo>
                  <a:pt x="162861" y="378338"/>
                </a:lnTo>
                <a:lnTo>
                  <a:pt x="258430" y="472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993303" y="7310256"/>
            <a:ext cx="417195" cy="553085"/>
          </a:xfrm>
          <a:custGeom>
            <a:avLst/>
            <a:gdLst/>
            <a:ahLst/>
            <a:cxnLst/>
            <a:rect l="l" t="t" r="r" b="b"/>
            <a:pathLst>
              <a:path w="417195" h="553084">
                <a:moveTo>
                  <a:pt x="416996" y="71229"/>
                </a:moveTo>
                <a:lnTo>
                  <a:pt x="172883" y="0"/>
                </a:lnTo>
                <a:lnTo>
                  <a:pt x="0" y="464601"/>
                </a:lnTo>
                <a:lnTo>
                  <a:pt x="237669" y="553011"/>
                </a:lnTo>
                <a:lnTo>
                  <a:pt x="416996" y="712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2346900" y="10513788"/>
            <a:ext cx="506095" cy="412750"/>
          </a:xfrm>
          <a:custGeom>
            <a:avLst/>
            <a:gdLst/>
            <a:ahLst/>
            <a:cxnLst/>
            <a:rect l="l" t="t" r="r" b="b"/>
            <a:pathLst>
              <a:path w="506095" h="412750">
                <a:moveTo>
                  <a:pt x="505764" y="196149"/>
                </a:moveTo>
                <a:lnTo>
                  <a:pt x="104875" y="0"/>
                </a:lnTo>
                <a:lnTo>
                  <a:pt x="0" y="214761"/>
                </a:lnTo>
                <a:lnTo>
                  <a:pt x="404468" y="412700"/>
                </a:lnTo>
                <a:lnTo>
                  <a:pt x="433103" y="341829"/>
                </a:lnTo>
                <a:lnTo>
                  <a:pt x="505764" y="1961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 txBox="1"/>
          <p:nvPr/>
        </p:nvSpPr>
        <p:spPr>
          <a:xfrm rot="900000">
            <a:off x="2614035" y="9064657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2373715" y="8478203"/>
            <a:ext cx="624840" cy="842010"/>
          </a:xfrm>
          <a:custGeom>
            <a:avLst/>
            <a:gdLst/>
            <a:ahLst/>
            <a:cxnLst/>
            <a:rect l="l" t="t" r="r" b="b"/>
            <a:pathLst>
              <a:path w="624839" h="842009">
                <a:moveTo>
                  <a:pt x="624599" y="298876"/>
                </a:moveTo>
                <a:lnTo>
                  <a:pt x="337176" y="214046"/>
                </a:lnTo>
                <a:lnTo>
                  <a:pt x="383707" y="51900"/>
                </a:lnTo>
                <a:lnTo>
                  <a:pt x="205097" y="0"/>
                </a:lnTo>
                <a:lnTo>
                  <a:pt x="157849" y="163219"/>
                </a:lnTo>
                <a:lnTo>
                  <a:pt x="0" y="706208"/>
                </a:lnTo>
                <a:lnTo>
                  <a:pt x="467107" y="841508"/>
                </a:lnTo>
                <a:lnTo>
                  <a:pt x="624599" y="2988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3001924" y="8581289"/>
            <a:ext cx="381000" cy="476884"/>
          </a:xfrm>
          <a:custGeom>
            <a:avLst/>
            <a:gdLst/>
            <a:ahLst/>
            <a:cxnLst/>
            <a:rect l="l" t="t" r="r" b="b"/>
            <a:pathLst>
              <a:path w="381000" h="476884">
                <a:moveTo>
                  <a:pt x="0" y="388719"/>
                </a:moveTo>
                <a:lnTo>
                  <a:pt x="203307" y="464601"/>
                </a:lnTo>
                <a:lnTo>
                  <a:pt x="228721" y="476771"/>
                </a:lnTo>
                <a:lnTo>
                  <a:pt x="380486" y="89484"/>
                </a:lnTo>
                <a:lnTo>
                  <a:pt x="152480" y="0"/>
                </a:lnTo>
                <a:lnTo>
                  <a:pt x="0" y="3887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 txBox="1"/>
          <p:nvPr/>
        </p:nvSpPr>
        <p:spPr>
          <a:xfrm rot="960000">
            <a:off x="4446470" y="12659274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4132973" y="12413715"/>
            <a:ext cx="673100" cy="777240"/>
          </a:xfrm>
          <a:custGeom>
            <a:avLst/>
            <a:gdLst/>
            <a:ahLst/>
            <a:cxnLst/>
            <a:rect l="l" t="t" r="r" b="b"/>
            <a:pathLst>
              <a:path w="673100" h="777240">
                <a:moveTo>
                  <a:pt x="672562" y="141742"/>
                </a:moveTo>
                <a:lnTo>
                  <a:pt x="184695" y="0"/>
                </a:lnTo>
                <a:lnTo>
                  <a:pt x="0" y="634979"/>
                </a:lnTo>
                <a:lnTo>
                  <a:pt x="488225" y="777080"/>
                </a:lnTo>
                <a:lnTo>
                  <a:pt x="672562" y="1417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82665" y="13063728"/>
            <a:ext cx="378460" cy="267970"/>
          </a:xfrm>
          <a:custGeom>
            <a:avLst/>
            <a:gdLst/>
            <a:ahLst/>
            <a:cxnLst/>
            <a:rect l="l" t="t" r="r" b="b"/>
            <a:pathLst>
              <a:path w="378460" h="267969">
                <a:moveTo>
                  <a:pt x="49753" y="0"/>
                </a:moveTo>
                <a:lnTo>
                  <a:pt x="0" y="171809"/>
                </a:lnTo>
                <a:lnTo>
                  <a:pt x="327869" y="267736"/>
                </a:lnTo>
                <a:lnTo>
                  <a:pt x="377980" y="96642"/>
                </a:lnTo>
                <a:lnTo>
                  <a:pt x="49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698871" y="2877212"/>
            <a:ext cx="427355" cy="426084"/>
          </a:xfrm>
          <a:custGeom>
            <a:avLst/>
            <a:gdLst/>
            <a:ahLst/>
            <a:cxnLst/>
            <a:rect l="l" t="t" r="r" b="b"/>
            <a:pathLst>
              <a:path w="427354" h="426085">
                <a:moveTo>
                  <a:pt x="427018" y="115255"/>
                </a:moveTo>
                <a:lnTo>
                  <a:pt x="118119" y="0"/>
                </a:lnTo>
                <a:lnTo>
                  <a:pt x="0" y="316773"/>
                </a:lnTo>
                <a:lnTo>
                  <a:pt x="309615" y="425944"/>
                </a:lnTo>
                <a:lnTo>
                  <a:pt x="377623" y="243038"/>
                </a:lnTo>
                <a:lnTo>
                  <a:pt x="427018" y="1152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321605" y="5245678"/>
            <a:ext cx="301625" cy="260350"/>
          </a:xfrm>
          <a:custGeom>
            <a:avLst/>
            <a:gdLst/>
            <a:ahLst/>
            <a:cxnLst/>
            <a:rect l="l" t="t" r="r" b="b"/>
            <a:pathLst>
              <a:path w="301625" h="260350">
                <a:moveTo>
                  <a:pt x="0" y="171093"/>
                </a:moveTo>
                <a:lnTo>
                  <a:pt x="195075" y="242680"/>
                </a:lnTo>
                <a:lnTo>
                  <a:pt x="237311" y="260219"/>
                </a:lnTo>
                <a:lnTo>
                  <a:pt x="301382" y="88410"/>
                </a:lnTo>
                <a:lnTo>
                  <a:pt x="63712" y="0"/>
                </a:lnTo>
                <a:lnTo>
                  <a:pt x="0" y="1710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 txBox="1"/>
          <p:nvPr/>
        </p:nvSpPr>
        <p:spPr>
          <a:xfrm rot="1560000">
            <a:off x="14044046" y="963770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3388137" y="9233449"/>
            <a:ext cx="960119" cy="805180"/>
          </a:xfrm>
          <a:custGeom>
            <a:avLst/>
            <a:gdLst/>
            <a:ahLst/>
            <a:cxnLst/>
            <a:rect l="l" t="t" r="r" b="b"/>
            <a:pathLst>
              <a:path w="960119" h="805179">
                <a:moveTo>
                  <a:pt x="959627" y="362947"/>
                </a:moveTo>
                <a:lnTo>
                  <a:pt x="445988" y="112034"/>
                </a:lnTo>
                <a:lnTo>
                  <a:pt x="225499" y="4295"/>
                </a:lnTo>
                <a:lnTo>
                  <a:pt x="216551" y="0"/>
                </a:lnTo>
                <a:lnTo>
                  <a:pt x="0" y="441693"/>
                </a:lnTo>
                <a:lnTo>
                  <a:pt x="230153" y="554085"/>
                </a:lnTo>
                <a:lnTo>
                  <a:pt x="743792" y="804999"/>
                </a:lnTo>
                <a:lnTo>
                  <a:pt x="959627" y="3629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 txBox="1"/>
          <p:nvPr/>
        </p:nvSpPr>
        <p:spPr>
          <a:xfrm rot="960000">
            <a:off x="2639346" y="5388132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2416310" y="5068142"/>
            <a:ext cx="907415" cy="699770"/>
          </a:xfrm>
          <a:custGeom>
            <a:avLst/>
            <a:gdLst/>
            <a:ahLst/>
            <a:cxnLst/>
            <a:rect l="l" t="t" r="r" b="b"/>
            <a:pathLst>
              <a:path w="907414" h="699770">
                <a:moveTo>
                  <a:pt x="907011" y="225142"/>
                </a:moveTo>
                <a:lnTo>
                  <a:pt x="139237" y="0"/>
                </a:lnTo>
                <a:lnTo>
                  <a:pt x="0" y="474981"/>
                </a:lnTo>
                <a:lnTo>
                  <a:pt x="767773" y="699765"/>
                </a:lnTo>
                <a:lnTo>
                  <a:pt x="907011" y="225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 txBox="1"/>
          <p:nvPr/>
        </p:nvSpPr>
        <p:spPr>
          <a:xfrm rot="1500000">
            <a:off x="15072297" y="7545625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64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4485928" y="7091557"/>
            <a:ext cx="916940" cy="791845"/>
          </a:xfrm>
          <a:custGeom>
            <a:avLst/>
            <a:gdLst/>
            <a:ahLst/>
            <a:cxnLst/>
            <a:rect l="l" t="t" r="r" b="b"/>
            <a:pathLst>
              <a:path w="916940" h="791845">
                <a:moveTo>
                  <a:pt x="916675" y="351851"/>
                </a:moveTo>
                <a:lnTo>
                  <a:pt x="409121" y="95926"/>
                </a:lnTo>
                <a:lnTo>
                  <a:pt x="220130" y="0"/>
                </a:lnTo>
                <a:lnTo>
                  <a:pt x="0" y="446704"/>
                </a:lnTo>
                <a:lnTo>
                  <a:pt x="700481" y="791755"/>
                </a:lnTo>
                <a:lnTo>
                  <a:pt x="916675" y="3518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 txBox="1"/>
          <p:nvPr/>
        </p:nvSpPr>
        <p:spPr>
          <a:xfrm rot="1560000">
            <a:off x="15955508" y="575400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5360725" y="5318697"/>
            <a:ext cx="911860" cy="800100"/>
          </a:xfrm>
          <a:custGeom>
            <a:avLst/>
            <a:gdLst/>
            <a:ahLst/>
            <a:cxnLst/>
            <a:rect l="l" t="t" r="r" b="b"/>
            <a:pathLst>
              <a:path w="911859" h="800100">
                <a:moveTo>
                  <a:pt x="911306" y="358652"/>
                </a:moveTo>
                <a:lnTo>
                  <a:pt x="182547" y="0"/>
                </a:lnTo>
                <a:lnTo>
                  <a:pt x="96284" y="175388"/>
                </a:lnTo>
                <a:lnTo>
                  <a:pt x="131004" y="192569"/>
                </a:lnTo>
                <a:lnTo>
                  <a:pt x="0" y="458516"/>
                </a:lnTo>
                <a:lnTo>
                  <a:pt x="694038" y="799988"/>
                </a:lnTo>
                <a:lnTo>
                  <a:pt x="911306" y="3586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 txBox="1"/>
          <p:nvPr/>
        </p:nvSpPr>
        <p:spPr>
          <a:xfrm rot="1560000">
            <a:off x="15743609" y="6184603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5099789" y="5755738"/>
            <a:ext cx="955040" cy="805180"/>
          </a:xfrm>
          <a:custGeom>
            <a:avLst/>
            <a:gdLst/>
            <a:ahLst/>
            <a:cxnLst/>
            <a:rect l="l" t="t" r="r" b="b"/>
            <a:pathLst>
              <a:path w="955040" h="805179">
                <a:moveTo>
                  <a:pt x="954974" y="362947"/>
                </a:moveTo>
                <a:lnTo>
                  <a:pt x="260935" y="21476"/>
                </a:lnTo>
                <a:lnTo>
                  <a:pt x="217267" y="0"/>
                </a:lnTo>
                <a:lnTo>
                  <a:pt x="0" y="441693"/>
                </a:lnTo>
                <a:lnTo>
                  <a:pt x="227647" y="553727"/>
                </a:lnTo>
                <a:lnTo>
                  <a:pt x="737707" y="804641"/>
                </a:lnTo>
                <a:lnTo>
                  <a:pt x="954974" y="3629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 txBox="1"/>
          <p:nvPr/>
        </p:nvSpPr>
        <p:spPr>
          <a:xfrm rot="900000">
            <a:off x="10763472" y="1130923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2a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0579768" y="11070737"/>
            <a:ext cx="527050" cy="378460"/>
          </a:xfrm>
          <a:custGeom>
            <a:avLst/>
            <a:gdLst/>
            <a:ahLst/>
            <a:cxnLst/>
            <a:rect l="l" t="t" r="r" b="b"/>
            <a:pathLst>
              <a:path w="527050" h="378459">
                <a:moveTo>
                  <a:pt x="526882" y="131004"/>
                </a:moveTo>
                <a:lnTo>
                  <a:pt x="70871" y="0"/>
                </a:lnTo>
                <a:lnTo>
                  <a:pt x="0" y="246976"/>
                </a:lnTo>
                <a:lnTo>
                  <a:pt x="455653" y="377980"/>
                </a:lnTo>
                <a:lnTo>
                  <a:pt x="526882" y="1310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 txBox="1"/>
          <p:nvPr/>
        </p:nvSpPr>
        <p:spPr>
          <a:xfrm rot="960000">
            <a:off x="2081235" y="7319574"/>
            <a:ext cx="5367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latin typeface="Lucida Sans Unicode"/>
                <a:cs typeface="Lucida Sans Unicode"/>
              </a:rPr>
              <a:t>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860076" y="6967711"/>
            <a:ext cx="878840" cy="692150"/>
          </a:xfrm>
          <a:custGeom>
            <a:avLst/>
            <a:gdLst/>
            <a:ahLst/>
            <a:cxnLst/>
            <a:rect l="l" t="t" r="r" b="b"/>
            <a:pathLst>
              <a:path w="878839" h="692150">
                <a:moveTo>
                  <a:pt x="675784" y="157492"/>
                </a:moveTo>
                <a:lnTo>
                  <a:pt x="138879" y="0"/>
                </a:lnTo>
                <a:lnTo>
                  <a:pt x="0" y="474981"/>
                </a:lnTo>
                <a:lnTo>
                  <a:pt x="536904" y="632115"/>
                </a:lnTo>
                <a:lnTo>
                  <a:pt x="739496" y="691533"/>
                </a:lnTo>
                <a:lnTo>
                  <a:pt x="878734" y="216909"/>
                </a:lnTo>
                <a:lnTo>
                  <a:pt x="675784" y="157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 txBox="1"/>
          <p:nvPr/>
        </p:nvSpPr>
        <p:spPr>
          <a:xfrm rot="900000">
            <a:off x="3067899" y="919530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2840822" y="8601691"/>
            <a:ext cx="695325" cy="854075"/>
          </a:xfrm>
          <a:custGeom>
            <a:avLst/>
            <a:gdLst/>
            <a:ahLst/>
            <a:cxnLst/>
            <a:rect l="l" t="t" r="r" b="b"/>
            <a:pathLst>
              <a:path w="695325" h="854075">
                <a:moveTo>
                  <a:pt x="624599" y="311046"/>
                </a:moveTo>
                <a:lnTo>
                  <a:pt x="695112" y="67292"/>
                </a:lnTo>
                <a:lnTo>
                  <a:pt x="463527" y="0"/>
                </a:lnTo>
                <a:lnTo>
                  <a:pt x="391940" y="243396"/>
                </a:lnTo>
                <a:lnTo>
                  <a:pt x="157492" y="175388"/>
                </a:lnTo>
                <a:lnTo>
                  <a:pt x="0" y="718020"/>
                </a:lnTo>
                <a:lnTo>
                  <a:pt x="466749" y="854036"/>
                </a:lnTo>
                <a:lnTo>
                  <a:pt x="624599" y="3110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 txBox="1"/>
          <p:nvPr/>
        </p:nvSpPr>
        <p:spPr>
          <a:xfrm rot="960000">
            <a:off x="15400065" y="2915529"/>
            <a:ext cx="8039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52h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5318846" y="2689654"/>
            <a:ext cx="386715" cy="547370"/>
          </a:xfrm>
          <a:custGeom>
            <a:avLst/>
            <a:gdLst/>
            <a:ahLst/>
            <a:cxnLst/>
            <a:rect l="l" t="t" r="r" b="b"/>
            <a:pathLst>
              <a:path w="386715" h="547369">
                <a:moveTo>
                  <a:pt x="386571" y="73019"/>
                </a:moveTo>
                <a:lnTo>
                  <a:pt x="142100" y="0"/>
                </a:lnTo>
                <a:lnTo>
                  <a:pt x="7874" y="449926"/>
                </a:lnTo>
                <a:lnTo>
                  <a:pt x="0" y="474623"/>
                </a:lnTo>
                <a:lnTo>
                  <a:pt x="245186" y="547284"/>
                </a:lnTo>
                <a:lnTo>
                  <a:pt x="386571" y="730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 txBox="1"/>
          <p:nvPr/>
        </p:nvSpPr>
        <p:spPr>
          <a:xfrm rot="960000">
            <a:off x="16126007" y="3131180"/>
            <a:ext cx="79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52e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053691" y="2907995"/>
            <a:ext cx="386715" cy="547370"/>
          </a:xfrm>
          <a:custGeom>
            <a:avLst/>
            <a:gdLst/>
            <a:ahLst/>
            <a:cxnLst/>
            <a:rect l="l" t="t" r="r" b="b"/>
            <a:pathLst>
              <a:path w="386715" h="547370">
                <a:moveTo>
                  <a:pt x="386213" y="73019"/>
                </a:moveTo>
                <a:lnTo>
                  <a:pt x="141384" y="0"/>
                </a:lnTo>
                <a:lnTo>
                  <a:pt x="0" y="474623"/>
                </a:lnTo>
                <a:lnTo>
                  <a:pt x="244470" y="547284"/>
                </a:lnTo>
                <a:lnTo>
                  <a:pt x="386213" y="730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382947" y="13007531"/>
            <a:ext cx="271780" cy="380365"/>
          </a:xfrm>
          <a:custGeom>
            <a:avLst/>
            <a:gdLst/>
            <a:ahLst/>
            <a:cxnLst/>
            <a:rect l="l" t="t" r="r" b="b"/>
            <a:pathLst>
              <a:path w="271780" h="380365">
                <a:moveTo>
                  <a:pt x="98074" y="0"/>
                </a:moveTo>
                <a:lnTo>
                  <a:pt x="0" y="328227"/>
                </a:lnTo>
                <a:lnTo>
                  <a:pt x="173599" y="380128"/>
                </a:lnTo>
                <a:lnTo>
                  <a:pt x="271673" y="51900"/>
                </a:lnTo>
                <a:lnTo>
                  <a:pt x="980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786849" y="5450060"/>
            <a:ext cx="316230" cy="282575"/>
          </a:xfrm>
          <a:custGeom>
            <a:avLst/>
            <a:gdLst/>
            <a:ahLst/>
            <a:cxnLst/>
            <a:rect l="l" t="t" r="r" b="b"/>
            <a:pathLst>
              <a:path w="316229" h="282575">
                <a:moveTo>
                  <a:pt x="316057" y="71587"/>
                </a:moveTo>
                <a:lnTo>
                  <a:pt x="71945" y="0"/>
                </a:lnTo>
                <a:lnTo>
                  <a:pt x="0" y="193643"/>
                </a:lnTo>
                <a:lnTo>
                  <a:pt x="237669" y="282053"/>
                </a:lnTo>
                <a:lnTo>
                  <a:pt x="316057" y="7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 txBox="1"/>
          <p:nvPr/>
        </p:nvSpPr>
        <p:spPr>
          <a:xfrm rot="960000">
            <a:off x="8575001" y="2046292"/>
            <a:ext cx="6871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latin typeface="Lucida Sans Unicode"/>
                <a:cs typeface="Lucida Sans Unicode"/>
              </a:rPr>
              <a:t>44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8296133" y="1414326"/>
            <a:ext cx="699135" cy="918210"/>
          </a:xfrm>
          <a:custGeom>
            <a:avLst/>
            <a:gdLst/>
            <a:ahLst/>
            <a:cxnLst/>
            <a:rect l="l" t="t" r="r" b="b"/>
            <a:pathLst>
              <a:path w="699134" h="918210">
                <a:moveTo>
                  <a:pt x="628178" y="380486"/>
                </a:moveTo>
                <a:lnTo>
                  <a:pt x="699049" y="137089"/>
                </a:lnTo>
                <a:lnTo>
                  <a:pt x="227289" y="0"/>
                </a:lnTo>
                <a:lnTo>
                  <a:pt x="156418" y="243396"/>
                </a:lnTo>
                <a:lnTo>
                  <a:pt x="0" y="780659"/>
                </a:lnTo>
                <a:lnTo>
                  <a:pt x="471760" y="917749"/>
                </a:lnTo>
                <a:lnTo>
                  <a:pt x="628178" y="380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2046949" y="9840151"/>
            <a:ext cx="398780" cy="521970"/>
          </a:xfrm>
          <a:custGeom>
            <a:avLst/>
            <a:gdLst/>
            <a:ahLst/>
            <a:cxnLst/>
            <a:rect l="l" t="t" r="r" b="b"/>
            <a:pathLst>
              <a:path w="398779" h="521970">
                <a:moveTo>
                  <a:pt x="398383" y="88410"/>
                </a:moveTo>
                <a:lnTo>
                  <a:pt x="176820" y="2147"/>
                </a:lnTo>
                <a:lnTo>
                  <a:pt x="169661" y="0"/>
                </a:lnTo>
                <a:lnTo>
                  <a:pt x="0" y="432029"/>
                </a:lnTo>
                <a:lnTo>
                  <a:pt x="228363" y="521513"/>
                </a:lnTo>
                <a:lnTo>
                  <a:pt x="398383" y="884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618976" y="8163935"/>
            <a:ext cx="236220" cy="269875"/>
          </a:xfrm>
          <a:custGeom>
            <a:avLst/>
            <a:gdLst/>
            <a:ahLst/>
            <a:cxnLst/>
            <a:rect l="l" t="t" r="r" b="b"/>
            <a:pathLst>
              <a:path w="236220" h="269875">
                <a:moveTo>
                  <a:pt x="63712" y="0"/>
                </a:moveTo>
                <a:lnTo>
                  <a:pt x="0" y="219415"/>
                </a:lnTo>
                <a:lnTo>
                  <a:pt x="171451" y="269884"/>
                </a:lnTo>
                <a:lnTo>
                  <a:pt x="235880" y="50826"/>
                </a:lnTo>
                <a:lnTo>
                  <a:pt x="637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4435459" y="3258773"/>
            <a:ext cx="301625" cy="276860"/>
          </a:xfrm>
          <a:custGeom>
            <a:avLst/>
            <a:gdLst/>
            <a:ahLst/>
            <a:cxnLst/>
            <a:rect l="l" t="t" r="r" b="b"/>
            <a:pathLst>
              <a:path w="301625" h="276860">
                <a:moveTo>
                  <a:pt x="301024" y="66934"/>
                </a:moveTo>
                <a:lnTo>
                  <a:pt x="57627" y="0"/>
                </a:lnTo>
                <a:lnTo>
                  <a:pt x="0" y="209750"/>
                </a:lnTo>
                <a:lnTo>
                  <a:pt x="243396" y="276684"/>
                </a:lnTo>
                <a:lnTo>
                  <a:pt x="301024" y="6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3821956" y="6708564"/>
            <a:ext cx="292735" cy="259079"/>
          </a:xfrm>
          <a:custGeom>
            <a:avLst/>
            <a:gdLst/>
            <a:ahLst/>
            <a:cxnLst/>
            <a:rect l="l" t="t" r="r" b="b"/>
            <a:pathLst>
              <a:path w="292734" h="259079">
                <a:moveTo>
                  <a:pt x="292434" y="95211"/>
                </a:moveTo>
                <a:lnTo>
                  <a:pt x="213330" y="55838"/>
                </a:lnTo>
                <a:lnTo>
                  <a:pt x="66576" y="0"/>
                </a:lnTo>
                <a:lnTo>
                  <a:pt x="0" y="169303"/>
                </a:lnTo>
                <a:lnTo>
                  <a:pt x="228363" y="258788"/>
                </a:lnTo>
                <a:lnTo>
                  <a:pt x="292434" y="952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 txBox="1"/>
          <p:nvPr/>
        </p:nvSpPr>
        <p:spPr>
          <a:xfrm rot="900000">
            <a:off x="626414" y="5083688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421172" y="4812217"/>
            <a:ext cx="580390" cy="169545"/>
          </a:xfrm>
          <a:custGeom>
            <a:avLst/>
            <a:gdLst/>
            <a:ahLst/>
            <a:cxnLst/>
            <a:rect l="l" t="t" r="r" b="b"/>
            <a:pathLst>
              <a:path w="580390" h="169545">
                <a:moveTo>
                  <a:pt x="580215" y="16894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21172" y="4981163"/>
            <a:ext cx="580390" cy="483234"/>
          </a:xfrm>
          <a:custGeom>
            <a:avLst/>
            <a:gdLst/>
            <a:ahLst/>
            <a:cxnLst/>
            <a:rect l="l" t="t" r="r" b="b"/>
            <a:pathLst>
              <a:path w="580390" h="483235">
                <a:moveTo>
                  <a:pt x="0" y="355430"/>
                </a:moveTo>
                <a:lnTo>
                  <a:pt x="440261" y="482856"/>
                </a:lnTo>
                <a:lnTo>
                  <a:pt x="580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916064" y="6336311"/>
            <a:ext cx="300355" cy="257810"/>
          </a:xfrm>
          <a:custGeom>
            <a:avLst/>
            <a:gdLst/>
            <a:ahLst/>
            <a:cxnLst/>
            <a:rect l="l" t="t" r="r" b="b"/>
            <a:pathLst>
              <a:path w="300354" h="257809">
                <a:moveTo>
                  <a:pt x="299950" y="90199"/>
                </a:moveTo>
                <a:lnTo>
                  <a:pt x="211540" y="51900"/>
                </a:lnTo>
                <a:lnTo>
                  <a:pt x="62996" y="0"/>
                </a:lnTo>
                <a:lnTo>
                  <a:pt x="0" y="169303"/>
                </a:lnTo>
                <a:lnTo>
                  <a:pt x="237669" y="257714"/>
                </a:lnTo>
                <a:lnTo>
                  <a:pt x="299950" y="90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 txBox="1"/>
          <p:nvPr/>
        </p:nvSpPr>
        <p:spPr>
          <a:xfrm rot="960000">
            <a:off x="2152866" y="8932370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906966" y="8505764"/>
            <a:ext cx="624840" cy="678815"/>
          </a:xfrm>
          <a:custGeom>
            <a:avLst/>
            <a:gdLst/>
            <a:ahLst/>
            <a:cxnLst/>
            <a:rect l="l" t="t" r="r" b="b"/>
            <a:pathLst>
              <a:path w="624839" h="678815">
                <a:moveTo>
                  <a:pt x="624599" y="135657"/>
                </a:moveTo>
                <a:lnTo>
                  <a:pt x="157849" y="0"/>
                </a:lnTo>
                <a:lnTo>
                  <a:pt x="0" y="542631"/>
                </a:lnTo>
                <a:lnTo>
                  <a:pt x="466749" y="678647"/>
                </a:lnTo>
                <a:lnTo>
                  <a:pt x="624599" y="1356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 txBox="1"/>
          <p:nvPr/>
        </p:nvSpPr>
        <p:spPr>
          <a:xfrm rot="900000">
            <a:off x="6249540" y="8330678"/>
            <a:ext cx="5688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5" dirty="0">
                <a:latin typeface="Lucida Sans Unicode"/>
                <a:cs typeface="Lucida Sans Unicode"/>
              </a:rPr>
              <a:t>11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5605882" y="8011811"/>
            <a:ext cx="1050925" cy="937894"/>
          </a:xfrm>
          <a:custGeom>
            <a:avLst/>
            <a:gdLst/>
            <a:ahLst/>
            <a:cxnLst/>
            <a:rect l="l" t="t" r="r" b="b"/>
            <a:pathLst>
              <a:path w="1050925" h="937895">
                <a:moveTo>
                  <a:pt x="1050901" y="139595"/>
                </a:moveTo>
                <a:lnTo>
                  <a:pt x="570550" y="0"/>
                </a:lnTo>
                <a:lnTo>
                  <a:pt x="476413" y="325006"/>
                </a:lnTo>
                <a:lnTo>
                  <a:pt x="177536" y="238385"/>
                </a:lnTo>
                <a:lnTo>
                  <a:pt x="0" y="851530"/>
                </a:lnTo>
                <a:lnTo>
                  <a:pt x="298161" y="937793"/>
                </a:lnTo>
                <a:lnTo>
                  <a:pt x="388003" y="627820"/>
                </a:lnTo>
                <a:lnTo>
                  <a:pt x="867996" y="767415"/>
                </a:lnTo>
                <a:lnTo>
                  <a:pt x="1050901" y="1395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 txBox="1"/>
          <p:nvPr/>
        </p:nvSpPr>
        <p:spPr>
          <a:xfrm rot="900000">
            <a:off x="2010912" y="11952847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95068" y="11688535"/>
            <a:ext cx="675005" cy="789940"/>
          </a:xfrm>
          <a:custGeom>
            <a:avLst/>
            <a:gdLst/>
            <a:ahLst/>
            <a:cxnLst/>
            <a:rect l="l" t="t" r="r" b="b"/>
            <a:pathLst>
              <a:path w="675005" h="789940">
                <a:moveTo>
                  <a:pt x="674710" y="144606"/>
                </a:moveTo>
                <a:lnTo>
                  <a:pt x="187558" y="0"/>
                </a:lnTo>
                <a:lnTo>
                  <a:pt x="0" y="644643"/>
                </a:lnTo>
                <a:lnTo>
                  <a:pt x="487151" y="789607"/>
                </a:lnTo>
                <a:lnTo>
                  <a:pt x="674710" y="1446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13337" y="9477203"/>
            <a:ext cx="274320" cy="302895"/>
          </a:xfrm>
          <a:custGeom>
            <a:avLst/>
            <a:gdLst/>
            <a:ahLst/>
            <a:cxnLst/>
            <a:rect l="l" t="t" r="r" b="b"/>
            <a:pathLst>
              <a:path w="274320" h="302895">
                <a:moveTo>
                  <a:pt x="203307" y="302456"/>
                </a:moveTo>
                <a:lnTo>
                  <a:pt x="273821" y="59059"/>
                </a:lnTo>
                <a:lnTo>
                  <a:pt x="70871" y="0"/>
                </a:lnTo>
                <a:lnTo>
                  <a:pt x="0" y="243396"/>
                </a:lnTo>
                <a:lnTo>
                  <a:pt x="203307" y="3024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441440" y="8112034"/>
            <a:ext cx="241300" cy="271780"/>
          </a:xfrm>
          <a:custGeom>
            <a:avLst/>
            <a:gdLst/>
            <a:ahLst/>
            <a:cxnLst/>
            <a:rect l="l" t="t" r="r" b="b"/>
            <a:pathLst>
              <a:path w="241300" h="271779">
                <a:moveTo>
                  <a:pt x="241249" y="51900"/>
                </a:moveTo>
                <a:lnTo>
                  <a:pt x="64428" y="0"/>
                </a:lnTo>
                <a:lnTo>
                  <a:pt x="0" y="219057"/>
                </a:lnTo>
                <a:lnTo>
                  <a:pt x="177536" y="271315"/>
                </a:lnTo>
                <a:lnTo>
                  <a:pt x="241249" y="51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4183114" y="5805491"/>
            <a:ext cx="286385" cy="241300"/>
          </a:xfrm>
          <a:custGeom>
            <a:avLst/>
            <a:gdLst/>
            <a:ahLst/>
            <a:cxnLst/>
            <a:rect l="l" t="t" r="r" b="b"/>
            <a:pathLst>
              <a:path w="286384" h="241300">
                <a:moveTo>
                  <a:pt x="286349" y="92705"/>
                </a:moveTo>
                <a:lnTo>
                  <a:pt x="59059" y="0"/>
                </a:lnTo>
                <a:lnTo>
                  <a:pt x="0" y="151407"/>
                </a:lnTo>
                <a:lnTo>
                  <a:pt x="228363" y="240891"/>
                </a:lnTo>
                <a:lnTo>
                  <a:pt x="286349" y="927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 txBox="1"/>
          <p:nvPr/>
        </p:nvSpPr>
        <p:spPr>
          <a:xfrm rot="960000">
            <a:off x="9310879" y="6652065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8921090" y="6402887"/>
            <a:ext cx="735330" cy="1015365"/>
          </a:xfrm>
          <a:custGeom>
            <a:avLst/>
            <a:gdLst/>
            <a:ahLst/>
            <a:cxnLst/>
            <a:rect l="l" t="t" r="r" b="b"/>
            <a:pathLst>
              <a:path w="735329" h="1015365">
                <a:moveTo>
                  <a:pt x="734843" y="140311"/>
                </a:moveTo>
                <a:lnTo>
                  <a:pt x="254134" y="0"/>
                </a:lnTo>
                <a:lnTo>
                  <a:pt x="70871" y="631042"/>
                </a:lnTo>
                <a:lnTo>
                  <a:pt x="0" y="874438"/>
                </a:lnTo>
                <a:lnTo>
                  <a:pt x="480350" y="1014749"/>
                </a:lnTo>
                <a:lnTo>
                  <a:pt x="551222" y="770995"/>
                </a:lnTo>
                <a:lnTo>
                  <a:pt x="734843" y="140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 txBox="1"/>
          <p:nvPr/>
        </p:nvSpPr>
        <p:spPr>
          <a:xfrm rot="960000">
            <a:off x="8051968" y="1893805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7823299" y="1520633"/>
            <a:ext cx="629285" cy="674370"/>
          </a:xfrm>
          <a:custGeom>
            <a:avLst/>
            <a:gdLst/>
            <a:ahLst/>
            <a:cxnLst/>
            <a:rect l="l" t="t" r="r" b="b"/>
            <a:pathLst>
              <a:path w="629284" h="674369">
                <a:moveTo>
                  <a:pt x="629252" y="137089"/>
                </a:moveTo>
                <a:lnTo>
                  <a:pt x="156418" y="0"/>
                </a:lnTo>
                <a:lnTo>
                  <a:pt x="0" y="536904"/>
                </a:lnTo>
                <a:lnTo>
                  <a:pt x="472834" y="674352"/>
                </a:lnTo>
                <a:lnTo>
                  <a:pt x="629252" y="137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 txBox="1"/>
          <p:nvPr/>
        </p:nvSpPr>
        <p:spPr>
          <a:xfrm rot="900000">
            <a:off x="11227420" y="1154408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0963833" y="11111541"/>
            <a:ext cx="661670" cy="729615"/>
          </a:xfrm>
          <a:custGeom>
            <a:avLst/>
            <a:gdLst/>
            <a:ahLst/>
            <a:cxnLst/>
            <a:rect l="l" t="t" r="r" b="b"/>
            <a:pathLst>
              <a:path w="661670" h="729615">
                <a:moveTo>
                  <a:pt x="647507" y="185411"/>
                </a:moveTo>
                <a:lnTo>
                  <a:pt x="625672" y="179326"/>
                </a:lnTo>
                <a:lnTo>
                  <a:pt x="661108" y="55838"/>
                </a:lnTo>
                <a:lnTo>
                  <a:pt x="465675" y="0"/>
                </a:lnTo>
                <a:lnTo>
                  <a:pt x="430955" y="119908"/>
                </a:lnTo>
                <a:lnTo>
                  <a:pt x="175030" y="46531"/>
                </a:lnTo>
                <a:lnTo>
                  <a:pt x="156776" y="41162"/>
                </a:lnTo>
                <a:lnTo>
                  <a:pt x="142816" y="90199"/>
                </a:lnTo>
                <a:lnTo>
                  <a:pt x="71587" y="337176"/>
                </a:lnTo>
                <a:lnTo>
                  <a:pt x="0" y="587731"/>
                </a:lnTo>
                <a:lnTo>
                  <a:pt x="491088" y="729116"/>
                </a:lnTo>
                <a:lnTo>
                  <a:pt x="647507" y="1854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4242174" y="5618290"/>
            <a:ext cx="302260" cy="280035"/>
          </a:xfrm>
          <a:custGeom>
            <a:avLst/>
            <a:gdLst/>
            <a:ahLst/>
            <a:cxnLst/>
            <a:rect l="l" t="t" r="r" b="b"/>
            <a:pathLst>
              <a:path w="302259" h="280035">
                <a:moveTo>
                  <a:pt x="0" y="187200"/>
                </a:moveTo>
                <a:lnTo>
                  <a:pt x="227289" y="279906"/>
                </a:lnTo>
                <a:lnTo>
                  <a:pt x="301740" y="89484"/>
                </a:lnTo>
                <a:lnTo>
                  <a:pt x="73376" y="0"/>
                </a:lnTo>
                <a:lnTo>
                  <a:pt x="0" y="187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967457" y="254612"/>
            <a:ext cx="541655" cy="224154"/>
          </a:xfrm>
          <a:custGeom>
            <a:avLst/>
            <a:gdLst/>
            <a:ahLst/>
            <a:cxnLst/>
            <a:rect l="l" t="t" r="r" b="b"/>
            <a:pathLst>
              <a:path w="541655" h="224154">
                <a:moveTo>
                  <a:pt x="24697" y="0"/>
                </a:moveTo>
                <a:lnTo>
                  <a:pt x="0" y="83399"/>
                </a:lnTo>
                <a:lnTo>
                  <a:pt x="474981" y="223710"/>
                </a:lnTo>
                <a:lnTo>
                  <a:pt x="5411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900165" y="13227304"/>
            <a:ext cx="304165" cy="318770"/>
          </a:xfrm>
          <a:custGeom>
            <a:avLst/>
            <a:gdLst/>
            <a:ahLst/>
            <a:cxnLst/>
            <a:rect l="l" t="t" r="r" b="b"/>
            <a:pathLst>
              <a:path w="304164" h="318769">
                <a:moveTo>
                  <a:pt x="0" y="251629"/>
                </a:moveTo>
                <a:lnTo>
                  <a:pt x="230511" y="318563"/>
                </a:lnTo>
                <a:lnTo>
                  <a:pt x="303888" y="66934"/>
                </a:lnTo>
                <a:lnTo>
                  <a:pt x="73376" y="0"/>
                </a:lnTo>
                <a:lnTo>
                  <a:pt x="0" y="2516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3825535" y="5554219"/>
            <a:ext cx="299720" cy="261620"/>
          </a:xfrm>
          <a:custGeom>
            <a:avLst/>
            <a:gdLst/>
            <a:ahLst/>
            <a:cxnLst/>
            <a:rect l="l" t="t" r="r" b="b"/>
            <a:pathLst>
              <a:path w="299719" h="261620">
                <a:moveTo>
                  <a:pt x="0" y="181473"/>
                </a:moveTo>
                <a:lnTo>
                  <a:pt x="231942" y="261293"/>
                </a:lnTo>
                <a:lnTo>
                  <a:pt x="299592" y="89484"/>
                </a:lnTo>
                <a:lnTo>
                  <a:pt x="71229" y="0"/>
                </a:lnTo>
                <a:lnTo>
                  <a:pt x="0" y="181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 txBox="1"/>
          <p:nvPr/>
        </p:nvSpPr>
        <p:spPr>
          <a:xfrm rot="900000">
            <a:off x="2531352" y="12103897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2182219" y="11833142"/>
            <a:ext cx="674370" cy="790575"/>
          </a:xfrm>
          <a:custGeom>
            <a:avLst/>
            <a:gdLst/>
            <a:ahLst/>
            <a:cxnLst/>
            <a:rect l="l" t="t" r="r" b="b"/>
            <a:pathLst>
              <a:path w="674369" h="790575">
                <a:moveTo>
                  <a:pt x="674352" y="145322"/>
                </a:moveTo>
                <a:lnTo>
                  <a:pt x="187558" y="0"/>
                </a:lnTo>
                <a:lnTo>
                  <a:pt x="0" y="645001"/>
                </a:lnTo>
                <a:lnTo>
                  <a:pt x="486793" y="790323"/>
                </a:lnTo>
                <a:lnTo>
                  <a:pt x="674352" y="145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 txBox="1"/>
          <p:nvPr/>
        </p:nvSpPr>
        <p:spPr>
          <a:xfrm rot="960000">
            <a:off x="16078216" y="10972970"/>
            <a:ext cx="5229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5801345" y="10737498"/>
            <a:ext cx="665480" cy="769620"/>
          </a:xfrm>
          <a:custGeom>
            <a:avLst/>
            <a:gdLst/>
            <a:ahLst/>
            <a:cxnLst/>
            <a:rect l="l" t="t" r="r" b="b"/>
            <a:pathLst>
              <a:path w="665480" h="769620">
                <a:moveTo>
                  <a:pt x="665046" y="140311"/>
                </a:moveTo>
                <a:lnTo>
                  <a:pt x="182905" y="0"/>
                </a:lnTo>
                <a:lnTo>
                  <a:pt x="0" y="629252"/>
                </a:lnTo>
                <a:lnTo>
                  <a:pt x="482140" y="769563"/>
                </a:lnTo>
                <a:lnTo>
                  <a:pt x="665046" y="140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858794" y="5302948"/>
            <a:ext cx="292735" cy="219075"/>
          </a:xfrm>
          <a:custGeom>
            <a:avLst/>
            <a:gdLst/>
            <a:ahLst/>
            <a:cxnLst/>
            <a:rect l="l" t="t" r="r" b="b"/>
            <a:pathLst>
              <a:path w="292735" h="219075">
                <a:moveTo>
                  <a:pt x="0" y="147111"/>
                </a:moveTo>
                <a:lnTo>
                  <a:pt x="244112" y="218699"/>
                </a:lnTo>
                <a:lnTo>
                  <a:pt x="292434" y="88410"/>
                </a:lnTo>
                <a:lnTo>
                  <a:pt x="54764" y="0"/>
                </a:lnTo>
                <a:lnTo>
                  <a:pt x="0" y="1471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752561" y="4083101"/>
            <a:ext cx="302895" cy="262255"/>
          </a:xfrm>
          <a:custGeom>
            <a:avLst/>
            <a:gdLst/>
            <a:ahLst/>
            <a:cxnLst/>
            <a:rect l="l" t="t" r="r" b="b"/>
            <a:pathLst>
              <a:path w="302895" h="262254">
                <a:moveTo>
                  <a:pt x="302456" y="88410"/>
                </a:moveTo>
                <a:lnTo>
                  <a:pt x="198296" y="47605"/>
                </a:lnTo>
                <a:lnTo>
                  <a:pt x="64786" y="0"/>
                </a:lnTo>
                <a:lnTo>
                  <a:pt x="0" y="173241"/>
                </a:lnTo>
                <a:lnTo>
                  <a:pt x="237669" y="262009"/>
                </a:lnTo>
                <a:lnTo>
                  <a:pt x="302456" y="884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 txBox="1"/>
          <p:nvPr/>
        </p:nvSpPr>
        <p:spPr>
          <a:xfrm rot="900000">
            <a:off x="1194101" y="3123985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21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849979" y="2844282"/>
            <a:ext cx="721995" cy="660400"/>
          </a:xfrm>
          <a:custGeom>
            <a:avLst/>
            <a:gdLst/>
            <a:ahLst/>
            <a:cxnLst/>
            <a:rect l="l" t="t" r="r" b="b"/>
            <a:pathLst>
              <a:path w="721994" h="660400">
                <a:moveTo>
                  <a:pt x="721957" y="168230"/>
                </a:moveTo>
                <a:lnTo>
                  <a:pt x="143890" y="0"/>
                </a:lnTo>
                <a:lnTo>
                  <a:pt x="0" y="491804"/>
                </a:lnTo>
                <a:lnTo>
                  <a:pt x="579141" y="660392"/>
                </a:lnTo>
                <a:lnTo>
                  <a:pt x="721957" y="1682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4184188" y="4670116"/>
            <a:ext cx="287020" cy="237490"/>
          </a:xfrm>
          <a:custGeom>
            <a:avLst/>
            <a:gdLst/>
            <a:ahLst/>
            <a:cxnLst/>
            <a:rect l="l" t="t" r="r" b="b"/>
            <a:pathLst>
              <a:path w="287019" h="237489">
                <a:moveTo>
                  <a:pt x="286707" y="88768"/>
                </a:moveTo>
                <a:lnTo>
                  <a:pt x="58343" y="0"/>
                </a:lnTo>
                <a:lnTo>
                  <a:pt x="0" y="151407"/>
                </a:lnTo>
                <a:lnTo>
                  <a:pt x="229437" y="236953"/>
                </a:lnTo>
                <a:lnTo>
                  <a:pt x="286707" y="8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925445" y="3120251"/>
            <a:ext cx="474980" cy="411480"/>
          </a:xfrm>
          <a:custGeom>
            <a:avLst/>
            <a:gdLst/>
            <a:ahLst/>
            <a:cxnLst/>
            <a:rect l="l" t="t" r="r" b="b"/>
            <a:pathLst>
              <a:path w="474979" h="411479">
                <a:moveTo>
                  <a:pt x="474623" y="129215"/>
                </a:moveTo>
                <a:lnTo>
                  <a:pt x="383349" y="91631"/>
                </a:lnTo>
                <a:lnTo>
                  <a:pt x="151049" y="0"/>
                </a:lnTo>
                <a:lnTo>
                  <a:pt x="83041" y="182905"/>
                </a:lnTo>
                <a:lnTo>
                  <a:pt x="74808" y="204023"/>
                </a:lnTo>
                <a:lnTo>
                  <a:pt x="0" y="410911"/>
                </a:lnTo>
                <a:lnTo>
                  <a:pt x="371538" y="390866"/>
                </a:lnTo>
                <a:lnTo>
                  <a:pt x="474623" y="1292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297340" y="254612"/>
            <a:ext cx="111125" cy="29845"/>
          </a:xfrm>
          <a:custGeom>
            <a:avLst/>
            <a:gdLst/>
            <a:ahLst/>
            <a:cxnLst/>
            <a:rect l="l" t="t" r="r" b="b"/>
            <a:pathLst>
              <a:path w="111125" h="29845">
                <a:moveTo>
                  <a:pt x="0" y="0"/>
                </a:moveTo>
                <a:lnTo>
                  <a:pt x="102011" y="29708"/>
                </a:lnTo>
                <a:lnTo>
                  <a:pt x="11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076494" y="2815647"/>
            <a:ext cx="447675" cy="434340"/>
          </a:xfrm>
          <a:custGeom>
            <a:avLst/>
            <a:gdLst/>
            <a:ahLst/>
            <a:cxnLst/>
            <a:rect l="l" t="t" r="r" b="b"/>
            <a:pathLst>
              <a:path w="447675" h="434339">
                <a:moveTo>
                  <a:pt x="49395" y="176820"/>
                </a:moveTo>
                <a:lnTo>
                  <a:pt x="0" y="304603"/>
                </a:lnTo>
                <a:lnTo>
                  <a:pt x="232300" y="396235"/>
                </a:lnTo>
                <a:lnTo>
                  <a:pt x="323574" y="433819"/>
                </a:lnTo>
                <a:lnTo>
                  <a:pt x="447062" y="120982"/>
                </a:lnTo>
                <a:lnTo>
                  <a:pt x="125993" y="0"/>
                </a:lnTo>
                <a:lnTo>
                  <a:pt x="49395" y="176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0331360" y="1374237"/>
            <a:ext cx="241300" cy="280670"/>
          </a:xfrm>
          <a:custGeom>
            <a:avLst/>
            <a:gdLst/>
            <a:ahLst/>
            <a:cxnLst/>
            <a:rect l="l" t="t" r="r" b="b"/>
            <a:pathLst>
              <a:path w="241300" h="280669">
                <a:moveTo>
                  <a:pt x="240891" y="50826"/>
                </a:moveTo>
                <a:lnTo>
                  <a:pt x="66576" y="0"/>
                </a:lnTo>
                <a:lnTo>
                  <a:pt x="0" y="229079"/>
                </a:lnTo>
                <a:lnTo>
                  <a:pt x="173957" y="280264"/>
                </a:lnTo>
                <a:lnTo>
                  <a:pt x="240891" y="508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625434" y="870263"/>
            <a:ext cx="240665" cy="283210"/>
          </a:xfrm>
          <a:custGeom>
            <a:avLst/>
            <a:gdLst/>
            <a:ahLst/>
            <a:cxnLst/>
            <a:rect l="l" t="t" r="r" b="b"/>
            <a:pathLst>
              <a:path w="240665" h="283209">
                <a:moveTo>
                  <a:pt x="240533" y="50826"/>
                </a:moveTo>
                <a:lnTo>
                  <a:pt x="68007" y="0"/>
                </a:lnTo>
                <a:lnTo>
                  <a:pt x="0" y="232658"/>
                </a:lnTo>
                <a:lnTo>
                  <a:pt x="172883" y="283127"/>
                </a:lnTo>
                <a:lnTo>
                  <a:pt x="240533" y="508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 txBox="1"/>
          <p:nvPr/>
        </p:nvSpPr>
        <p:spPr>
          <a:xfrm rot="960000">
            <a:off x="2689234" y="32066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2442439" y="254612"/>
            <a:ext cx="583565" cy="364490"/>
          </a:xfrm>
          <a:custGeom>
            <a:avLst/>
            <a:gdLst/>
            <a:ahLst/>
            <a:cxnLst/>
            <a:rect l="l" t="t" r="r" b="b"/>
            <a:pathLst>
              <a:path w="583564" h="364490">
                <a:moveTo>
                  <a:pt x="66218" y="0"/>
                </a:moveTo>
                <a:lnTo>
                  <a:pt x="0" y="223710"/>
                </a:lnTo>
                <a:lnTo>
                  <a:pt x="474981" y="364379"/>
                </a:lnTo>
                <a:lnTo>
                  <a:pt x="5830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 txBox="1"/>
          <p:nvPr/>
        </p:nvSpPr>
        <p:spPr>
          <a:xfrm rot="1440000">
            <a:off x="6470189" y="3985836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54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5838540" y="3537963"/>
            <a:ext cx="955675" cy="790575"/>
          </a:xfrm>
          <a:custGeom>
            <a:avLst/>
            <a:gdLst/>
            <a:ahLst/>
            <a:cxnLst/>
            <a:rect l="l" t="t" r="r" b="b"/>
            <a:pathLst>
              <a:path w="955675" h="790575">
                <a:moveTo>
                  <a:pt x="955332" y="338965"/>
                </a:moveTo>
                <a:lnTo>
                  <a:pt x="203307" y="0"/>
                </a:lnTo>
                <a:lnTo>
                  <a:pt x="0" y="450999"/>
                </a:lnTo>
                <a:lnTo>
                  <a:pt x="129573" y="509343"/>
                </a:lnTo>
                <a:lnTo>
                  <a:pt x="752024" y="790323"/>
                </a:lnTo>
                <a:lnTo>
                  <a:pt x="955332" y="3389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 txBox="1"/>
          <p:nvPr/>
        </p:nvSpPr>
        <p:spPr>
          <a:xfrm rot="1440000">
            <a:off x="6682344" y="351749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6041849" y="3086605"/>
            <a:ext cx="956310" cy="790575"/>
          </a:xfrm>
          <a:custGeom>
            <a:avLst/>
            <a:gdLst/>
            <a:ahLst/>
            <a:cxnLst/>
            <a:rect l="l" t="t" r="r" b="b"/>
            <a:pathLst>
              <a:path w="956309" h="790575">
                <a:moveTo>
                  <a:pt x="955690" y="339323"/>
                </a:moveTo>
                <a:lnTo>
                  <a:pt x="435608" y="104875"/>
                </a:lnTo>
                <a:lnTo>
                  <a:pt x="203307" y="0"/>
                </a:lnTo>
                <a:lnTo>
                  <a:pt x="0" y="451357"/>
                </a:lnTo>
                <a:lnTo>
                  <a:pt x="752024" y="790323"/>
                </a:lnTo>
                <a:lnTo>
                  <a:pt x="955690" y="3393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 txBox="1"/>
          <p:nvPr/>
        </p:nvSpPr>
        <p:spPr>
          <a:xfrm rot="960000">
            <a:off x="12823658" y="4179532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2590297" y="3801405"/>
            <a:ext cx="1088390" cy="793750"/>
          </a:xfrm>
          <a:custGeom>
            <a:avLst/>
            <a:gdLst/>
            <a:ahLst/>
            <a:cxnLst/>
            <a:rect l="l" t="t" r="r" b="b"/>
            <a:pathLst>
              <a:path w="1088390" h="793750">
                <a:moveTo>
                  <a:pt x="397667" y="162503"/>
                </a:moveTo>
                <a:lnTo>
                  <a:pt x="138879" y="86620"/>
                </a:lnTo>
                <a:lnTo>
                  <a:pt x="0" y="561960"/>
                </a:lnTo>
                <a:lnTo>
                  <a:pt x="784238" y="791397"/>
                </a:lnTo>
                <a:lnTo>
                  <a:pt x="790323" y="793187"/>
                </a:lnTo>
                <a:lnTo>
                  <a:pt x="923476" y="335386"/>
                </a:lnTo>
                <a:lnTo>
                  <a:pt x="953900" y="344334"/>
                </a:lnTo>
                <a:lnTo>
                  <a:pt x="1059134" y="287065"/>
                </a:lnTo>
                <a:lnTo>
                  <a:pt x="1088126" y="187916"/>
                </a:lnTo>
                <a:lnTo>
                  <a:pt x="445273" y="0"/>
                </a:lnTo>
                <a:lnTo>
                  <a:pt x="397667" y="1625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 txBox="1"/>
          <p:nvPr/>
        </p:nvSpPr>
        <p:spPr>
          <a:xfrm rot="960000">
            <a:off x="8883146" y="4034009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8634024" y="3805700"/>
            <a:ext cx="664845" cy="774065"/>
          </a:xfrm>
          <a:custGeom>
            <a:avLst/>
            <a:gdLst/>
            <a:ahLst/>
            <a:cxnLst/>
            <a:rect l="l" t="t" r="r" b="b"/>
            <a:pathLst>
              <a:path w="664845" h="774064">
                <a:moveTo>
                  <a:pt x="664688" y="139953"/>
                </a:moveTo>
                <a:lnTo>
                  <a:pt x="184337" y="0"/>
                </a:lnTo>
                <a:lnTo>
                  <a:pt x="0" y="633547"/>
                </a:lnTo>
                <a:lnTo>
                  <a:pt x="480708" y="773500"/>
                </a:lnTo>
                <a:lnTo>
                  <a:pt x="664688" y="1399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3362365" y="7589446"/>
            <a:ext cx="409575" cy="555625"/>
          </a:xfrm>
          <a:custGeom>
            <a:avLst/>
            <a:gdLst/>
            <a:ahLst/>
            <a:cxnLst/>
            <a:rect l="l" t="t" r="r" b="b"/>
            <a:pathLst>
              <a:path w="409575" h="555625">
                <a:moveTo>
                  <a:pt x="0" y="461380"/>
                </a:moveTo>
                <a:lnTo>
                  <a:pt x="226573" y="555159"/>
                </a:lnTo>
                <a:lnTo>
                  <a:pt x="409121" y="89484"/>
                </a:lnTo>
                <a:lnTo>
                  <a:pt x="181115" y="0"/>
                </a:lnTo>
                <a:lnTo>
                  <a:pt x="0" y="461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893380" y="7015316"/>
            <a:ext cx="245745" cy="294640"/>
          </a:xfrm>
          <a:custGeom>
            <a:avLst/>
            <a:gdLst/>
            <a:ahLst/>
            <a:cxnLst/>
            <a:rect l="l" t="t" r="r" b="b"/>
            <a:pathLst>
              <a:path w="245745" h="294640">
                <a:moveTo>
                  <a:pt x="71229" y="0"/>
                </a:moveTo>
                <a:lnTo>
                  <a:pt x="0" y="243396"/>
                </a:lnTo>
                <a:lnTo>
                  <a:pt x="174315" y="294581"/>
                </a:lnTo>
                <a:lnTo>
                  <a:pt x="245544" y="50826"/>
                </a:lnTo>
                <a:lnTo>
                  <a:pt x="71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232912" y="13235537"/>
            <a:ext cx="377825" cy="267335"/>
          </a:xfrm>
          <a:custGeom>
            <a:avLst/>
            <a:gdLst/>
            <a:ahLst/>
            <a:cxnLst/>
            <a:rect l="l" t="t" r="r" b="b"/>
            <a:pathLst>
              <a:path w="377825" h="267334">
                <a:moveTo>
                  <a:pt x="377623" y="95926"/>
                </a:moveTo>
                <a:lnTo>
                  <a:pt x="49753" y="0"/>
                </a:lnTo>
                <a:lnTo>
                  <a:pt x="0" y="171451"/>
                </a:lnTo>
                <a:lnTo>
                  <a:pt x="327869" y="267020"/>
                </a:lnTo>
                <a:lnTo>
                  <a:pt x="377623" y="959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939643" y="8970008"/>
            <a:ext cx="291465" cy="248285"/>
          </a:xfrm>
          <a:custGeom>
            <a:avLst/>
            <a:gdLst/>
            <a:ahLst/>
            <a:cxnLst/>
            <a:rect l="l" t="t" r="r" b="b"/>
            <a:pathLst>
              <a:path w="291465" h="248284">
                <a:moveTo>
                  <a:pt x="291002" y="88052"/>
                </a:moveTo>
                <a:lnTo>
                  <a:pt x="265588" y="75882"/>
                </a:lnTo>
                <a:lnTo>
                  <a:pt x="62280" y="0"/>
                </a:lnTo>
                <a:lnTo>
                  <a:pt x="0" y="158207"/>
                </a:lnTo>
                <a:lnTo>
                  <a:pt x="228363" y="248049"/>
                </a:lnTo>
                <a:lnTo>
                  <a:pt x="291002" y="880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817348" y="3915586"/>
            <a:ext cx="300355" cy="256540"/>
          </a:xfrm>
          <a:custGeom>
            <a:avLst/>
            <a:gdLst/>
            <a:ahLst/>
            <a:cxnLst/>
            <a:rect l="l" t="t" r="r" b="b"/>
            <a:pathLst>
              <a:path w="300354" h="256539">
                <a:moveTo>
                  <a:pt x="0" y="167514"/>
                </a:moveTo>
                <a:lnTo>
                  <a:pt x="133510" y="215119"/>
                </a:lnTo>
                <a:lnTo>
                  <a:pt x="237669" y="255924"/>
                </a:lnTo>
                <a:lnTo>
                  <a:pt x="299950" y="88768"/>
                </a:lnTo>
                <a:lnTo>
                  <a:pt x="62280" y="0"/>
                </a:lnTo>
                <a:lnTo>
                  <a:pt x="0" y="1675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 txBox="1"/>
          <p:nvPr/>
        </p:nvSpPr>
        <p:spPr>
          <a:xfrm rot="900000">
            <a:off x="11681641" y="11674731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1454922" y="11133376"/>
            <a:ext cx="675640" cy="842644"/>
          </a:xfrm>
          <a:custGeom>
            <a:avLst/>
            <a:gdLst/>
            <a:ahLst/>
            <a:cxnLst/>
            <a:rect l="l" t="t" r="r" b="b"/>
            <a:pathLst>
              <a:path w="675640" h="842645">
                <a:moveTo>
                  <a:pt x="626746" y="296371"/>
                </a:moveTo>
                <a:lnTo>
                  <a:pt x="675068" y="128499"/>
                </a:lnTo>
                <a:lnTo>
                  <a:pt x="227647" y="0"/>
                </a:lnTo>
                <a:lnTo>
                  <a:pt x="178610" y="170019"/>
                </a:lnTo>
                <a:lnTo>
                  <a:pt x="156418" y="163576"/>
                </a:lnTo>
                <a:lnTo>
                  <a:pt x="0" y="707282"/>
                </a:lnTo>
                <a:lnTo>
                  <a:pt x="469612" y="842224"/>
                </a:lnTo>
                <a:lnTo>
                  <a:pt x="626746" y="2963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 txBox="1"/>
          <p:nvPr/>
        </p:nvSpPr>
        <p:spPr>
          <a:xfrm rot="960000">
            <a:off x="3182828" y="46670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2917421" y="254612"/>
            <a:ext cx="631190" cy="506730"/>
          </a:xfrm>
          <a:custGeom>
            <a:avLst/>
            <a:gdLst/>
            <a:ahLst/>
            <a:cxnLst/>
            <a:rect l="l" t="t" r="r" b="b"/>
            <a:pathLst>
              <a:path w="631189" h="506730">
                <a:moveTo>
                  <a:pt x="108096" y="0"/>
                </a:moveTo>
                <a:lnTo>
                  <a:pt x="0" y="364379"/>
                </a:lnTo>
                <a:lnTo>
                  <a:pt x="481424" y="506480"/>
                </a:lnTo>
                <a:lnTo>
                  <a:pt x="631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348451" y="3954959"/>
            <a:ext cx="305435" cy="263525"/>
          </a:xfrm>
          <a:custGeom>
            <a:avLst/>
            <a:gdLst/>
            <a:ahLst/>
            <a:cxnLst/>
            <a:rect l="l" t="t" r="r" b="b"/>
            <a:pathLst>
              <a:path w="305435" h="263525">
                <a:moveTo>
                  <a:pt x="0" y="180399"/>
                </a:moveTo>
                <a:lnTo>
                  <a:pt x="108812" y="220130"/>
                </a:lnTo>
                <a:lnTo>
                  <a:pt x="239817" y="263441"/>
                </a:lnTo>
                <a:lnTo>
                  <a:pt x="304961" y="88410"/>
                </a:lnTo>
                <a:lnTo>
                  <a:pt x="67292" y="0"/>
                </a:lnTo>
                <a:lnTo>
                  <a:pt x="0" y="1803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288675" y="4135359"/>
            <a:ext cx="299720" cy="248920"/>
          </a:xfrm>
          <a:custGeom>
            <a:avLst/>
            <a:gdLst/>
            <a:ahLst/>
            <a:cxnLst/>
            <a:rect l="l" t="t" r="r" b="b"/>
            <a:pathLst>
              <a:path w="299720" h="248920">
                <a:moveTo>
                  <a:pt x="299592" y="83041"/>
                </a:moveTo>
                <a:lnTo>
                  <a:pt x="168588" y="39730"/>
                </a:lnTo>
                <a:lnTo>
                  <a:pt x="59775" y="0"/>
                </a:lnTo>
                <a:lnTo>
                  <a:pt x="0" y="160355"/>
                </a:lnTo>
                <a:lnTo>
                  <a:pt x="237669" y="248765"/>
                </a:lnTo>
                <a:lnTo>
                  <a:pt x="299592" y="830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 txBox="1"/>
          <p:nvPr/>
        </p:nvSpPr>
        <p:spPr>
          <a:xfrm rot="960000">
            <a:off x="9989846" y="245663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9711414" y="2060401"/>
            <a:ext cx="630555" cy="683260"/>
          </a:xfrm>
          <a:custGeom>
            <a:avLst/>
            <a:gdLst/>
            <a:ahLst/>
            <a:cxnLst/>
            <a:rect l="l" t="t" r="r" b="b"/>
            <a:pathLst>
              <a:path w="630554" h="683260">
                <a:moveTo>
                  <a:pt x="630326" y="137089"/>
                </a:moveTo>
                <a:lnTo>
                  <a:pt x="158923" y="0"/>
                </a:lnTo>
                <a:lnTo>
                  <a:pt x="0" y="545853"/>
                </a:lnTo>
                <a:lnTo>
                  <a:pt x="471760" y="682942"/>
                </a:lnTo>
                <a:lnTo>
                  <a:pt x="630326" y="137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4109020" y="4821523"/>
            <a:ext cx="304800" cy="282575"/>
          </a:xfrm>
          <a:custGeom>
            <a:avLst/>
            <a:gdLst/>
            <a:ahLst/>
            <a:cxnLst/>
            <a:rect l="l" t="t" r="r" b="b"/>
            <a:pathLst>
              <a:path w="304800" h="282575">
                <a:moveTo>
                  <a:pt x="304603" y="85546"/>
                </a:moveTo>
                <a:lnTo>
                  <a:pt x="75166" y="0"/>
                </a:lnTo>
                <a:lnTo>
                  <a:pt x="0" y="193643"/>
                </a:lnTo>
                <a:lnTo>
                  <a:pt x="228363" y="282411"/>
                </a:lnTo>
                <a:lnTo>
                  <a:pt x="304603" y="855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686194" y="7889397"/>
            <a:ext cx="236220" cy="269875"/>
          </a:xfrm>
          <a:custGeom>
            <a:avLst/>
            <a:gdLst/>
            <a:ahLst/>
            <a:cxnLst/>
            <a:rect l="l" t="t" r="r" b="b"/>
            <a:pathLst>
              <a:path w="236219" h="269875">
                <a:moveTo>
                  <a:pt x="63712" y="0"/>
                </a:moveTo>
                <a:lnTo>
                  <a:pt x="0" y="219057"/>
                </a:lnTo>
                <a:lnTo>
                  <a:pt x="171451" y="269526"/>
                </a:lnTo>
                <a:lnTo>
                  <a:pt x="235880" y="50826"/>
                </a:lnTo>
                <a:lnTo>
                  <a:pt x="637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161891" y="13521170"/>
            <a:ext cx="269875" cy="387350"/>
          </a:xfrm>
          <a:custGeom>
            <a:avLst/>
            <a:gdLst/>
            <a:ahLst/>
            <a:cxnLst/>
            <a:rect l="l" t="t" r="r" b="b"/>
            <a:pathLst>
              <a:path w="269875" h="387350">
                <a:moveTo>
                  <a:pt x="269884" y="50469"/>
                </a:moveTo>
                <a:lnTo>
                  <a:pt x="99148" y="0"/>
                </a:lnTo>
                <a:lnTo>
                  <a:pt x="0" y="336460"/>
                </a:lnTo>
                <a:lnTo>
                  <a:pt x="171093" y="386929"/>
                </a:lnTo>
                <a:lnTo>
                  <a:pt x="269884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 txBox="1"/>
          <p:nvPr/>
        </p:nvSpPr>
        <p:spPr>
          <a:xfrm rot="900000">
            <a:off x="1511949" y="11807883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199683" y="11545361"/>
            <a:ext cx="683260" cy="788035"/>
          </a:xfrm>
          <a:custGeom>
            <a:avLst/>
            <a:gdLst/>
            <a:ahLst/>
            <a:cxnLst/>
            <a:rect l="l" t="t" r="r" b="b"/>
            <a:pathLst>
              <a:path w="683260" h="788034">
                <a:moveTo>
                  <a:pt x="682942" y="143174"/>
                </a:moveTo>
                <a:lnTo>
                  <a:pt x="198654" y="0"/>
                </a:lnTo>
                <a:lnTo>
                  <a:pt x="0" y="639990"/>
                </a:lnTo>
                <a:lnTo>
                  <a:pt x="495384" y="787818"/>
                </a:lnTo>
                <a:lnTo>
                  <a:pt x="682942" y="1431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505868" y="6213897"/>
            <a:ext cx="306070" cy="273685"/>
          </a:xfrm>
          <a:custGeom>
            <a:avLst/>
            <a:gdLst/>
            <a:ahLst/>
            <a:cxnLst/>
            <a:rect l="l" t="t" r="r" b="b"/>
            <a:pathLst>
              <a:path w="306070" h="273685">
                <a:moveTo>
                  <a:pt x="0" y="183979"/>
                </a:moveTo>
                <a:lnTo>
                  <a:pt x="149975" y="235164"/>
                </a:lnTo>
                <a:lnTo>
                  <a:pt x="237669" y="273105"/>
                </a:lnTo>
                <a:lnTo>
                  <a:pt x="306035" y="88768"/>
                </a:lnTo>
                <a:lnTo>
                  <a:pt x="68365" y="0"/>
                </a:lnTo>
                <a:lnTo>
                  <a:pt x="0" y="1839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 txBox="1"/>
          <p:nvPr/>
        </p:nvSpPr>
        <p:spPr>
          <a:xfrm rot="1440000">
            <a:off x="5487194" y="616765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5079715" y="5827325"/>
            <a:ext cx="713105" cy="680085"/>
          </a:xfrm>
          <a:custGeom>
            <a:avLst/>
            <a:gdLst/>
            <a:ahLst/>
            <a:cxnLst/>
            <a:rect l="l" t="t" r="r" b="b"/>
            <a:pathLst>
              <a:path w="713104" h="680084">
                <a:moveTo>
                  <a:pt x="713009" y="231226"/>
                </a:moveTo>
                <a:lnTo>
                  <a:pt x="205097" y="0"/>
                </a:lnTo>
                <a:lnTo>
                  <a:pt x="103085" y="222636"/>
                </a:lnTo>
                <a:lnTo>
                  <a:pt x="0" y="448494"/>
                </a:lnTo>
                <a:lnTo>
                  <a:pt x="507911" y="679721"/>
                </a:lnTo>
                <a:lnTo>
                  <a:pt x="713009" y="2312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 txBox="1"/>
          <p:nvPr/>
        </p:nvSpPr>
        <p:spPr>
          <a:xfrm rot="900000">
            <a:off x="8797701" y="9069141"/>
            <a:ext cx="5020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5" dirty="0">
                <a:latin typeface="Lucida Sans Unicode"/>
                <a:cs typeface="Lucida Sans Unicode"/>
              </a:rPr>
              <a:t>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8396713" y="8710145"/>
            <a:ext cx="662940" cy="768350"/>
          </a:xfrm>
          <a:custGeom>
            <a:avLst/>
            <a:gdLst/>
            <a:ahLst/>
            <a:cxnLst/>
            <a:rect l="l" t="t" r="r" b="b"/>
            <a:pathLst>
              <a:path w="662940" h="768350">
                <a:moveTo>
                  <a:pt x="182547" y="0"/>
                </a:moveTo>
                <a:lnTo>
                  <a:pt x="0" y="628178"/>
                </a:lnTo>
                <a:lnTo>
                  <a:pt x="480350" y="767773"/>
                </a:lnTo>
                <a:lnTo>
                  <a:pt x="662898" y="139595"/>
                </a:lnTo>
                <a:lnTo>
                  <a:pt x="182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4601542" y="4717364"/>
            <a:ext cx="294640" cy="260985"/>
          </a:xfrm>
          <a:custGeom>
            <a:avLst/>
            <a:gdLst/>
            <a:ahLst/>
            <a:cxnLst/>
            <a:rect l="l" t="t" r="r" b="b"/>
            <a:pathLst>
              <a:path w="294640" h="260985">
                <a:moveTo>
                  <a:pt x="69797" y="0"/>
                </a:moveTo>
                <a:lnTo>
                  <a:pt x="27919" y="104875"/>
                </a:lnTo>
                <a:lnTo>
                  <a:pt x="0" y="174315"/>
                </a:lnTo>
                <a:lnTo>
                  <a:pt x="226931" y="260577"/>
                </a:lnTo>
                <a:lnTo>
                  <a:pt x="294581" y="90557"/>
                </a:lnTo>
                <a:lnTo>
                  <a:pt x="697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3574592" y="7270525"/>
            <a:ext cx="294640" cy="241300"/>
          </a:xfrm>
          <a:custGeom>
            <a:avLst/>
            <a:gdLst/>
            <a:ahLst/>
            <a:cxnLst/>
            <a:rect l="l" t="t" r="r" b="b"/>
            <a:pathLst>
              <a:path w="294639" h="241300">
                <a:moveTo>
                  <a:pt x="294581" y="87336"/>
                </a:moveTo>
                <a:lnTo>
                  <a:pt x="242680" y="63712"/>
                </a:lnTo>
                <a:lnTo>
                  <a:pt x="56553" y="0"/>
                </a:lnTo>
                <a:lnTo>
                  <a:pt x="0" y="152123"/>
                </a:lnTo>
                <a:lnTo>
                  <a:pt x="237669" y="240891"/>
                </a:lnTo>
                <a:lnTo>
                  <a:pt x="294581" y="873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0505316" y="1425064"/>
            <a:ext cx="241300" cy="280670"/>
          </a:xfrm>
          <a:custGeom>
            <a:avLst/>
            <a:gdLst/>
            <a:ahLst/>
            <a:cxnLst/>
            <a:rect l="l" t="t" r="r" b="b"/>
            <a:pathLst>
              <a:path w="241300" h="280669">
                <a:moveTo>
                  <a:pt x="241249" y="50469"/>
                </a:moveTo>
                <a:lnTo>
                  <a:pt x="66934" y="0"/>
                </a:lnTo>
                <a:lnTo>
                  <a:pt x="0" y="229437"/>
                </a:lnTo>
                <a:lnTo>
                  <a:pt x="174315" y="280622"/>
                </a:lnTo>
                <a:lnTo>
                  <a:pt x="241249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 txBox="1"/>
          <p:nvPr/>
        </p:nvSpPr>
        <p:spPr>
          <a:xfrm rot="960000">
            <a:off x="12680852" y="467256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2452133" y="4363365"/>
            <a:ext cx="922655" cy="632460"/>
          </a:xfrm>
          <a:custGeom>
            <a:avLst/>
            <a:gdLst/>
            <a:ahLst/>
            <a:cxnLst/>
            <a:rect l="l" t="t" r="r" b="b"/>
            <a:pathLst>
              <a:path w="922655" h="632460">
                <a:moveTo>
                  <a:pt x="922402" y="229437"/>
                </a:moveTo>
                <a:lnTo>
                  <a:pt x="138163" y="0"/>
                </a:lnTo>
                <a:lnTo>
                  <a:pt x="0" y="472476"/>
                </a:lnTo>
                <a:lnTo>
                  <a:pt x="545853" y="632115"/>
                </a:lnTo>
                <a:lnTo>
                  <a:pt x="630326" y="342187"/>
                </a:lnTo>
                <a:lnTo>
                  <a:pt x="869069" y="411626"/>
                </a:lnTo>
                <a:lnTo>
                  <a:pt x="922402" y="2294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 txBox="1"/>
          <p:nvPr/>
        </p:nvSpPr>
        <p:spPr>
          <a:xfrm rot="1500000">
            <a:off x="13804128" y="10122053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74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3171586" y="9675142"/>
            <a:ext cx="960755" cy="805815"/>
          </a:xfrm>
          <a:custGeom>
            <a:avLst/>
            <a:gdLst/>
            <a:ahLst/>
            <a:cxnLst/>
            <a:rect l="l" t="t" r="r" b="b"/>
            <a:pathLst>
              <a:path w="960755" h="805815">
                <a:moveTo>
                  <a:pt x="960343" y="363305"/>
                </a:moveTo>
                <a:lnTo>
                  <a:pt x="446704" y="112392"/>
                </a:lnTo>
                <a:lnTo>
                  <a:pt x="216551" y="0"/>
                </a:lnTo>
                <a:lnTo>
                  <a:pt x="0" y="441693"/>
                </a:lnTo>
                <a:lnTo>
                  <a:pt x="744149" y="805357"/>
                </a:lnTo>
                <a:lnTo>
                  <a:pt x="960343" y="3633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 txBox="1"/>
          <p:nvPr/>
        </p:nvSpPr>
        <p:spPr>
          <a:xfrm rot="960000">
            <a:off x="16367211" y="3202951"/>
            <a:ext cx="8039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52d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6298161" y="2981014"/>
            <a:ext cx="170180" cy="525145"/>
          </a:xfrm>
          <a:custGeom>
            <a:avLst/>
            <a:gdLst/>
            <a:ahLst/>
            <a:cxnLst/>
            <a:rect l="l" t="t" r="r" b="b"/>
            <a:pathLst>
              <a:path w="170180" h="525145">
                <a:moveTo>
                  <a:pt x="170019" y="8590"/>
                </a:moveTo>
                <a:lnTo>
                  <a:pt x="141742" y="0"/>
                </a:lnTo>
                <a:lnTo>
                  <a:pt x="0" y="474265"/>
                </a:lnTo>
                <a:lnTo>
                  <a:pt x="170019" y="5250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 txBox="1"/>
          <p:nvPr/>
        </p:nvSpPr>
        <p:spPr>
          <a:xfrm rot="960000">
            <a:off x="15577600" y="10827849"/>
            <a:ext cx="5688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5" dirty="0">
                <a:latin typeface="Lucida Sans Unicode"/>
                <a:cs typeface="Lucida Sans Unicode"/>
              </a:rPr>
              <a:t>11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5156701" y="10597545"/>
            <a:ext cx="828040" cy="1013460"/>
          </a:xfrm>
          <a:custGeom>
            <a:avLst/>
            <a:gdLst/>
            <a:ahLst/>
            <a:cxnLst/>
            <a:rect l="l" t="t" r="r" b="b"/>
            <a:pathLst>
              <a:path w="828040" h="1013459">
                <a:moveTo>
                  <a:pt x="827549" y="139953"/>
                </a:moveTo>
                <a:lnTo>
                  <a:pt x="345766" y="0"/>
                </a:lnTo>
                <a:lnTo>
                  <a:pt x="303530" y="144248"/>
                </a:lnTo>
                <a:lnTo>
                  <a:pt x="141384" y="97000"/>
                </a:lnTo>
                <a:lnTo>
                  <a:pt x="0" y="581646"/>
                </a:lnTo>
                <a:lnTo>
                  <a:pt x="450642" y="712651"/>
                </a:lnTo>
                <a:lnTo>
                  <a:pt x="379412" y="956406"/>
                </a:lnTo>
                <a:lnTo>
                  <a:pt x="573772" y="1013318"/>
                </a:lnTo>
                <a:lnTo>
                  <a:pt x="644643" y="769205"/>
                </a:lnTo>
                <a:lnTo>
                  <a:pt x="827549" y="1399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 txBox="1"/>
          <p:nvPr/>
        </p:nvSpPr>
        <p:spPr>
          <a:xfrm rot="960000">
            <a:off x="5048520" y="12834305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4589700" y="12555457"/>
            <a:ext cx="705485" cy="799465"/>
          </a:xfrm>
          <a:custGeom>
            <a:avLst/>
            <a:gdLst/>
            <a:ahLst/>
            <a:cxnLst/>
            <a:rect l="l" t="t" r="r" b="b"/>
            <a:pathLst>
              <a:path w="705485" h="799465">
                <a:moveTo>
                  <a:pt x="705492" y="142100"/>
                </a:moveTo>
                <a:lnTo>
                  <a:pt x="215835" y="0"/>
                </a:lnTo>
                <a:lnTo>
                  <a:pt x="31498" y="635337"/>
                </a:lnTo>
                <a:lnTo>
                  <a:pt x="0" y="743434"/>
                </a:lnTo>
                <a:lnTo>
                  <a:pt x="189348" y="798914"/>
                </a:lnTo>
                <a:lnTo>
                  <a:pt x="222994" y="691175"/>
                </a:lnTo>
                <a:lnTo>
                  <a:pt x="509343" y="774574"/>
                </a:lnTo>
                <a:lnTo>
                  <a:pt x="705492" y="142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 txBox="1"/>
          <p:nvPr/>
        </p:nvSpPr>
        <p:spPr>
          <a:xfrm rot="960000">
            <a:off x="8805518" y="6504178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8446466" y="6262576"/>
            <a:ext cx="728980" cy="915669"/>
          </a:xfrm>
          <a:custGeom>
            <a:avLst/>
            <a:gdLst/>
            <a:ahLst/>
            <a:cxnLst/>
            <a:rect l="l" t="t" r="r" b="b"/>
            <a:pathLst>
              <a:path w="728979" h="915670">
                <a:moveTo>
                  <a:pt x="728758" y="140311"/>
                </a:moveTo>
                <a:lnTo>
                  <a:pt x="248407" y="0"/>
                </a:lnTo>
                <a:lnTo>
                  <a:pt x="65144" y="629968"/>
                </a:lnTo>
                <a:lnTo>
                  <a:pt x="0" y="860479"/>
                </a:lnTo>
                <a:lnTo>
                  <a:pt x="187916" y="915601"/>
                </a:lnTo>
                <a:lnTo>
                  <a:pt x="254492" y="686164"/>
                </a:lnTo>
                <a:lnTo>
                  <a:pt x="545495" y="771353"/>
                </a:lnTo>
                <a:lnTo>
                  <a:pt x="728758" y="140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 txBox="1"/>
          <p:nvPr/>
        </p:nvSpPr>
        <p:spPr>
          <a:xfrm rot="960000">
            <a:off x="3739777" y="1593489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3499068" y="1171287"/>
            <a:ext cx="843915" cy="862330"/>
          </a:xfrm>
          <a:custGeom>
            <a:avLst/>
            <a:gdLst/>
            <a:ahLst/>
            <a:cxnLst/>
            <a:rect l="l" t="t" r="r" b="b"/>
            <a:pathLst>
              <a:path w="843914" h="862330">
                <a:moveTo>
                  <a:pt x="138879" y="155702"/>
                </a:moveTo>
                <a:lnTo>
                  <a:pt x="0" y="633905"/>
                </a:lnTo>
                <a:lnTo>
                  <a:pt x="784954" y="862269"/>
                </a:lnTo>
                <a:lnTo>
                  <a:pt x="843298" y="659319"/>
                </a:lnTo>
                <a:lnTo>
                  <a:pt x="597038" y="588805"/>
                </a:lnTo>
                <a:lnTo>
                  <a:pt x="676857" y="317131"/>
                </a:lnTo>
                <a:lnTo>
                  <a:pt x="742002" y="335744"/>
                </a:lnTo>
                <a:lnTo>
                  <a:pt x="811084" y="97358"/>
                </a:lnTo>
                <a:lnTo>
                  <a:pt x="475697" y="0"/>
                </a:lnTo>
                <a:lnTo>
                  <a:pt x="408047" y="233374"/>
                </a:lnTo>
                <a:lnTo>
                  <a:pt x="138879" y="1557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684687" y="254612"/>
            <a:ext cx="307975" cy="83820"/>
          </a:xfrm>
          <a:custGeom>
            <a:avLst/>
            <a:gdLst/>
            <a:ahLst/>
            <a:cxnLst/>
            <a:rect l="l" t="t" r="r" b="b"/>
            <a:pathLst>
              <a:path w="307975" h="83820">
                <a:moveTo>
                  <a:pt x="0" y="0"/>
                </a:moveTo>
                <a:lnTo>
                  <a:pt x="282769" y="83399"/>
                </a:lnTo>
                <a:lnTo>
                  <a:pt x="3074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 txBox="1"/>
          <p:nvPr/>
        </p:nvSpPr>
        <p:spPr>
          <a:xfrm rot="1440000">
            <a:off x="5090672" y="704666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4622988" y="6653800"/>
            <a:ext cx="758825" cy="755650"/>
          </a:xfrm>
          <a:custGeom>
            <a:avLst/>
            <a:gdLst/>
            <a:ahLst/>
            <a:cxnLst/>
            <a:rect l="l" t="t" r="r" b="b"/>
            <a:pathLst>
              <a:path w="758825" h="755650">
                <a:moveTo>
                  <a:pt x="758467" y="305319"/>
                </a:moveTo>
                <a:lnTo>
                  <a:pt x="88052" y="0"/>
                </a:lnTo>
                <a:lnTo>
                  <a:pt x="0" y="192927"/>
                </a:lnTo>
                <a:lnTo>
                  <a:pt x="160713" y="266304"/>
                </a:lnTo>
                <a:lnTo>
                  <a:pt x="43310" y="523303"/>
                </a:lnTo>
                <a:lnTo>
                  <a:pt x="553011" y="755603"/>
                </a:lnTo>
                <a:lnTo>
                  <a:pt x="758467" y="3053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 txBox="1"/>
          <p:nvPr/>
        </p:nvSpPr>
        <p:spPr>
          <a:xfrm rot="900000">
            <a:off x="12440467" y="5502116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12175806" y="5307959"/>
            <a:ext cx="927735" cy="703580"/>
          </a:xfrm>
          <a:custGeom>
            <a:avLst/>
            <a:gdLst/>
            <a:ahLst/>
            <a:cxnLst/>
            <a:rect l="l" t="t" r="r" b="b"/>
            <a:pathLst>
              <a:path w="927734" h="703579">
                <a:moveTo>
                  <a:pt x="927413" y="230869"/>
                </a:moveTo>
                <a:lnTo>
                  <a:pt x="138163" y="0"/>
                </a:lnTo>
                <a:lnTo>
                  <a:pt x="0" y="472476"/>
                </a:lnTo>
                <a:lnTo>
                  <a:pt x="545853" y="632115"/>
                </a:lnTo>
                <a:lnTo>
                  <a:pt x="789607" y="703345"/>
                </a:lnTo>
                <a:lnTo>
                  <a:pt x="927413" y="2308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447525" y="6397876"/>
            <a:ext cx="296545" cy="245745"/>
          </a:xfrm>
          <a:custGeom>
            <a:avLst/>
            <a:gdLst/>
            <a:ahLst/>
            <a:cxnLst/>
            <a:rect l="l" t="t" r="r" b="b"/>
            <a:pathLst>
              <a:path w="296545" h="245745">
                <a:moveTo>
                  <a:pt x="296013" y="89126"/>
                </a:moveTo>
                <a:lnTo>
                  <a:pt x="208319" y="51184"/>
                </a:lnTo>
                <a:lnTo>
                  <a:pt x="58343" y="0"/>
                </a:lnTo>
                <a:lnTo>
                  <a:pt x="0" y="156776"/>
                </a:lnTo>
                <a:lnTo>
                  <a:pt x="237669" y="245544"/>
                </a:lnTo>
                <a:lnTo>
                  <a:pt x="296013" y="891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3556009" y="2059328"/>
            <a:ext cx="317500" cy="288925"/>
          </a:xfrm>
          <a:custGeom>
            <a:avLst/>
            <a:gdLst/>
            <a:ahLst/>
            <a:cxnLst/>
            <a:rect l="l" t="t" r="r" b="b"/>
            <a:pathLst>
              <a:path w="317500" h="288925">
                <a:moveTo>
                  <a:pt x="273105" y="220846"/>
                </a:moveTo>
                <a:lnTo>
                  <a:pt x="317131" y="72303"/>
                </a:lnTo>
                <a:lnTo>
                  <a:pt x="72303" y="0"/>
                </a:lnTo>
                <a:lnTo>
                  <a:pt x="0" y="244828"/>
                </a:lnTo>
                <a:lnTo>
                  <a:pt x="148185" y="288854"/>
                </a:lnTo>
                <a:lnTo>
                  <a:pt x="273105" y="220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514966" y="2060044"/>
            <a:ext cx="267970" cy="255270"/>
          </a:xfrm>
          <a:custGeom>
            <a:avLst/>
            <a:gdLst/>
            <a:ahLst/>
            <a:cxnLst/>
            <a:rect l="l" t="t" r="r" b="b"/>
            <a:pathLst>
              <a:path w="267970" h="255269">
                <a:moveTo>
                  <a:pt x="64428" y="0"/>
                </a:moveTo>
                <a:lnTo>
                  <a:pt x="0" y="181115"/>
                </a:lnTo>
                <a:lnTo>
                  <a:pt x="202234" y="255208"/>
                </a:lnTo>
                <a:lnTo>
                  <a:pt x="267378" y="72661"/>
                </a:lnTo>
                <a:lnTo>
                  <a:pt x="644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 txBox="1"/>
          <p:nvPr/>
        </p:nvSpPr>
        <p:spPr>
          <a:xfrm rot="960000">
            <a:off x="8369193" y="6376753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8030902" y="6122265"/>
            <a:ext cx="664210" cy="770890"/>
          </a:xfrm>
          <a:custGeom>
            <a:avLst/>
            <a:gdLst/>
            <a:ahLst/>
            <a:cxnLst/>
            <a:rect l="l" t="t" r="r" b="b"/>
            <a:pathLst>
              <a:path w="664209" h="770890">
                <a:moveTo>
                  <a:pt x="663972" y="140311"/>
                </a:moveTo>
                <a:lnTo>
                  <a:pt x="183263" y="0"/>
                </a:lnTo>
                <a:lnTo>
                  <a:pt x="0" y="631757"/>
                </a:lnTo>
                <a:lnTo>
                  <a:pt x="480708" y="770279"/>
                </a:lnTo>
                <a:lnTo>
                  <a:pt x="663972" y="140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258251" y="5416772"/>
            <a:ext cx="300990" cy="258445"/>
          </a:xfrm>
          <a:custGeom>
            <a:avLst/>
            <a:gdLst/>
            <a:ahLst/>
            <a:cxnLst/>
            <a:rect l="l" t="t" r="r" b="b"/>
            <a:pathLst>
              <a:path w="300989" h="258445">
                <a:moveTo>
                  <a:pt x="300666" y="89126"/>
                </a:moveTo>
                <a:lnTo>
                  <a:pt x="258430" y="71587"/>
                </a:lnTo>
                <a:lnTo>
                  <a:pt x="63354" y="0"/>
                </a:lnTo>
                <a:lnTo>
                  <a:pt x="0" y="169661"/>
                </a:lnTo>
                <a:lnTo>
                  <a:pt x="237669" y="258072"/>
                </a:lnTo>
                <a:lnTo>
                  <a:pt x="300666" y="891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 txBox="1"/>
          <p:nvPr/>
        </p:nvSpPr>
        <p:spPr>
          <a:xfrm rot="960000">
            <a:off x="12549450" y="5122549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12313970" y="4835841"/>
            <a:ext cx="927735" cy="703580"/>
          </a:xfrm>
          <a:custGeom>
            <a:avLst/>
            <a:gdLst/>
            <a:ahLst/>
            <a:cxnLst/>
            <a:rect l="l" t="t" r="r" b="b"/>
            <a:pathLst>
              <a:path w="927734" h="703579">
                <a:moveTo>
                  <a:pt x="684016" y="159639"/>
                </a:moveTo>
                <a:lnTo>
                  <a:pt x="138163" y="0"/>
                </a:lnTo>
                <a:lnTo>
                  <a:pt x="0" y="472118"/>
                </a:lnTo>
                <a:lnTo>
                  <a:pt x="789249" y="702987"/>
                </a:lnTo>
                <a:lnTo>
                  <a:pt x="927413" y="230511"/>
                </a:lnTo>
                <a:lnTo>
                  <a:pt x="684016" y="1596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631146" y="7082250"/>
            <a:ext cx="307975" cy="276225"/>
          </a:xfrm>
          <a:custGeom>
            <a:avLst/>
            <a:gdLst/>
            <a:ahLst/>
            <a:cxnLst/>
            <a:rect l="l" t="t" r="r" b="b"/>
            <a:pathLst>
              <a:path w="307975" h="276225">
                <a:moveTo>
                  <a:pt x="0" y="188274"/>
                </a:moveTo>
                <a:lnTo>
                  <a:pt x="186126" y="251987"/>
                </a:lnTo>
                <a:lnTo>
                  <a:pt x="238027" y="275611"/>
                </a:lnTo>
                <a:lnTo>
                  <a:pt x="307825" y="88410"/>
                </a:lnTo>
                <a:lnTo>
                  <a:pt x="70155" y="0"/>
                </a:lnTo>
                <a:lnTo>
                  <a:pt x="0" y="1882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 txBox="1"/>
          <p:nvPr/>
        </p:nvSpPr>
        <p:spPr>
          <a:xfrm rot="960000">
            <a:off x="3040593" y="4006498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02" name="object 802"/>
          <p:cNvSpPr/>
          <p:nvPr/>
        </p:nvSpPr>
        <p:spPr>
          <a:xfrm>
            <a:off x="2806818" y="3705835"/>
            <a:ext cx="930275" cy="637540"/>
          </a:xfrm>
          <a:custGeom>
            <a:avLst/>
            <a:gdLst/>
            <a:ahLst/>
            <a:cxnLst/>
            <a:rect l="l" t="t" r="r" b="b"/>
            <a:pathLst>
              <a:path w="930275" h="637539">
                <a:moveTo>
                  <a:pt x="929919" y="230153"/>
                </a:moveTo>
                <a:lnTo>
                  <a:pt x="139237" y="0"/>
                </a:lnTo>
                <a:lnTo>
                  <a:pt x="0" y="478203"/>
                </a:lnTo>
                <a:lnTo>
                  <a:pt x="547284" y="637126"/>
                </a:lnTo>
                <a:lnTo>
                  <a:pt x="627462" y="360799"/>
                </a:lnTo>
                <a:lnTo>
                  <a:pt x="871217" y="431671"/>
                </a:lnTo>
                <a:lnTo>
                  <a:pt x="929919" y="2301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 txBox="1"/>
          <p:nvPr/>
        </p:nvSpPr>
        <p:spPr>
          <a:xfrm rot="960000">
            <a:off x="10841416" y="1103954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2b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04" name="object 804"/>
          <p:cNvSpPr/>
          <p:nvPr/>
        </p:nvSpPr>
        <p:spPr>
          <a:xfrm>
            <a:off x="10650639" y="10824477"/>
            <a:ext cx="544830" cy="377825"/>
          </a:xfrm>
          <a:custGeom>
            <a:avLst/>
            <a:gdLst/>
            <a:ahLst/>
            <a:cxnLst/>
            <a:rect l="l" t="t" r="r" b="b"/>
            <a:pathLst>
              <a:path w="544829" h="377825">
                <a:moveTo>
                  <a:pt x="544779" y="136373"/>
                </a:moveTo>
                <a:lnTo>
                  <a:pt x="70871" y="0"/>
                </a:lnTo>
                <a:lnTo>
                  <a:pt x="0" y="246260"/>
                </a:lnTo>
                <a:lnTo>
                  <a:pt x="456011" y="377265"/>
                </a:lnTo>
                <a:lnTo>
                  <a:pt x="469970" y="328227"/>
                </a:lnTo>
                <a:lnTo>
                  <a:pt x="488225" y="333596"/>
                </a:lnTo>
                <a:lnTo>
                  <a:pt x="544779" y="1363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 txBox="1"/>
          <p:nvPr/>
        </p:nvSpPr>
        <p:spPr>
          <a:xfrm rot="1440000">
            <a:off x="5308327" y="6562263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64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4641601" y="6169154"/>
            <a:ext cx="946150" cy="790575"/>
          </a:xfrm>
          <a:custGeom>
            <a:avLst/>
            <a:gdLst/>
            <a:ahLst/>
            <a:cxnLst/>
            <a:rect l="l" t="t" r="r" b="b"/>
            <a:pathLst>
              <a:path w="946150" h="790575">
                <a:moveTo>
                  <a:pt x="946026" y="337892"/>
                </a:moveTo>
                <a:lnTo>
                  <a:pt x="438114" y="106665"/>
                </a:lnTo>
                <a:lnTo>
                  <a:pt x="204023" y="0"/>
                </a:lnTo>
                <a:lnTo>
                  <a:pt x="0" y="446704"/>
                </a:lnTo>
                <a:lnTo>
                  <a:pt x="69439" y="484646"/>
                </a:lnTo>
                <a:lnTo>
                  <a:pt x="739854" y="789965"/>
                </a:lnTo>
                <a:lnTo>
                  <a:pt x="946026" y="3378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 txBox="1"/>
          <p:nvPr/>
        </p:nvSpPr>
        <p:spPr>
          <a:xfrm rot="900000">
            <a:off x="6786838" y="13295461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08" name="object 808"/>
          <p:cNvSpPr/>
          <p:nvPr/>
        </p:nvSpPr>
        <p:spPr>
          <a:xfrm>
            <a:off x="6286677" y="13029007"/>
            <a:ext cx="777240" cy="671830"/>
          </a:xfrm>
          <a:custGeom>
            <a:avLst/>
            <a:gdLst/>
            <a:ahLst/>
            <a:cxnLst/>
            <a:rect l="l" t="t" r="r" b="b"/>
            <a:pathLst>
              <a:path w="777240" h="671830">
                <a:moveTo>
                  <a:pt x="776722" y="179326"/>
                </a:moveTo>
                <a:lnTo>
                  <a:pt x="139237" y="0"/>
                </a:lnTo>
                <a:lnTo>
                  <a:pt x="0" y="492162"/>
                </a:lnTo>
                <a:lnTo>
                  <a:pt x="638558" y="671488"/>
                </a:lnTo>
                <a:lnTo>
                  <a:pt x="776722" y="1793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 txBox="1"/>
          <p:nvPr/>
        </p:nvSpPr>
        <p:spPr>
          <a:xfrm rot="900000">
            <a:off x="12729004" y="11974974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12394148" y="11449791"/>
            <a:ext cx="626110" cy="796290"/>
          </a:xfrm>
          <a:custGeom>
            <a:avLst/>
            <a:gdLst/>
            <a:ahLst/>
            <a:cxnLst/>
            <a:rect l="l" t="t" r="r" b="b"/>
            <a:pathLst>
              <a:path w="626109" h="796290">
                <a:moveTo>
                  <a:pt x="190064" y="0"/>
                </a:moveTo>
                <a:lnTo>
                  <a:pt x="0" y="661108"/>
                </a:lnTo>
                <a:lnTo>
                  <a:pt x="466749" y="795692"/>
                </a:lnTo>
                <a:lnTo>
                  <a:pt x="626030" y="245186"/>
                </a:lnTo>
                <a:lnTo>
                  <a:pt x="331807" y="160713"/>
                </a:lnTo>
                <a:lnTo>
                  <a:pt x="363663" y="50111"/>
                </a:lnTo>
                <a:lnTo>
                  <a:pt x="1900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 txBox="1"/>
          <p:nvPr/>
        </p:nvSpPr>
        <p:spPr>
          <a:xfrm rot="900000">
            <a:off x="3479112" y="12378582"/>
            <a:ext cx="5688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5" dirty="0">
                <a:latin typeface="Lucida Sans Unicode"/>
                <a:cs typeface="Lucida Sans Unicode"/>
              </a:rPr>
              <a:t>11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12" name="object 812"/>
          <p:cNvSpPr/>
          <p:nvPr/>
        </p:nvSpPr>
        <p:spPr>
          <a:xfrm>
            <a:off x="3157238" y="12123428"/>
            <a:ext cx="673735" cy="783590"/>
          </a:xfrm>
          <a:custGeom>
            <a:avLst/>
            <a:gdLst/>
            <a:ahLst/>
            <a:cxnLst/>
            <a:rect l="l" t="t" r="r" b="b"/>
            <a:pathLst>
              <a:path w="673735" h="783590">
                <a:moveTo>
                  <a:pt x="673278" y="145322"/>
                </a:moveTo>
                <a:lnTo>
                  <a:pt x="186484" y="0"/>
                </a:lnTo>
                <a:lnTo>
                  <a:pt x="0" y="641780"/>
                </a:lnTo>
                <a:lnTo>
                  <a:pt x="487867" y="783522"/>
                </a:lnTo>
                <a:lnTo>
                  <a:pt x="673278" y="145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2578843" y="8737349"/>
            <a:ext cx="299085" cy="248285"/>
          </a:xfrm>
          <a:custGeom>
            <a:avLst/>
            <a:gdLst/>
            <a:ahLst/>
            <a:cxnLst/>
            <a:rect l="l" t="t" r="r" b="b"/>
            <a:pathLst>
              <a:path w="299084" h="248284">
                <a:moveTo>
                  <a:pt x="0" y="178610"/>
                </a:moveTo>
                <a:lnTo>
                  <a:pt x="236238" y="247692"/>
                </a:lnTo>
                <a:lnTo>
                  <a:pt x="298519" y="89484"/>
                </a:lnTo>
                <a:lnTo>
                  <a:pt x="70155" y="0"/>
                </a:lnTo>
                <a:lnTo>
                  <a:pt x="0" y="1786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 txBox="1"/>
          <p:nvPr/>
        </p:nvSpPr>
        <p:spPr>
          <a:xfrm rot="900000">
            <a:off x="3176712" y="3537760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15" name="object 815"/>
          <p:cNvSpPr/>
          <p:nvPr/>
        </p:nvSpPr>
        <p:spPr>
          <a:xfrm>
            <a:off x="2946056" y="3230496"/>
            <a:ext cx="929005" cy="705485"/>
          </a:xfrm>
          <a:custGeom>
            <a:avLst/>
            <a:gdLst/>
            <a:ahLst/>
            <a:cxnLst/>
            <a:rect l="l" t="t" r="r" b="b"/>
            <a:pathLst>
              <a:path w="929004" h="705485">
                <a:moveTo>
                  <a:pt x="822180" y="199370"/>
                </a:moveTo>
                <a:lnTo>
                  <a:pt x="138163" y="0"/>
                </a:lnTo>
                <a:lnTo>
                  <a:pt x="0" y="475339"/>
                </a:lnTo>
                <a:lnTo>
                  <a:pt x="790681" y="705492"/>
                </a:lnTo>
                <a:lnTo>
                  <a:pt x="928845" y="230153"/>
                </a:lnTo>
                <a:lnTo>
                  <a:pt x="822180" y="1993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 txBox="1"/>
          <p:nvPr/>
        </p:nvSpPr>
        <p:spPr>
          <a:xfrm rot="1380000">
            <a:off x="6880922" y="3076244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17" name="object 817"/>
          <p:cNvSpPr/>
          <p:nvPr/>
        </p:nvSpPr>
        <p:spPr>
          <a:xfrm>
            <a:off x="6245156" y="2635963"/>
            <a:ext cx="956310" cy="790575"/>
          </a:xfrm>
          <a:custGeom>
            <a:avLst/>
            <a:gdLst/>
            <a:ahLst/>
            <a:cxnLst/>
            <a:rect l="l" t="t" r="r" b="b"/>
            <a:pathLst>
              <a:path w="956309" h="790575">
                <a:moveTo>
                  <a:pt x="955690" y="338607"/>
                </a:moveTo>
                <a:lnTo>
                  <a:pt x="259146" y="24697"/>
                </a:lnTo>
                <a:lnTo>
                  <a:pt x="204381" y="0"/>
                </a:lnTo>
                <a:lnTo>
                  <a:pt x="0" y="450642"/>
                </a:lnTo>
                <a:lnTo>
                  <a:pt x="232300" y="555517"/>
                </a:lnTo>
                <a:lnTo>
                  <a:pt x="752382" y="789965"/>
                </a:lnTo>
                <a:lnTo>
                  <a:pt x="955690" y="3386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 txBox="1"/>
          <p:nvPr/>
        </p:nvSpPr>
        <p:spPr>
          <a:xfrm rot="900000">
            <a:off x="11867410" y="7466829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11640691" y="7144890"/>
            <a:ext cx="828040" cy="693420"/>
          </a:xfrm>
          <a:custGeom>
            <a:avLst/>
            <a:gdLst/>
            <a:ahLst/>
            <a:cxnLst/>
            <a:rect l="l" t="t" r="r" b="b"/>
            <a:pathLst>
              <a:path w="828040" h="693420">
                <a:moveTo>
                  <a:pt x="0" y="471044"/>
                </a:moveTo>
                <a:lnTo>
                  <a:pt x="549790" y="632115"/>
                </a:lnTo>
                <a:lnTo>
                  <a:pt x="773858" y="693322"/>
                </a:lnTo>
                <a:lnTo>
                  <a:pt x="827907" y="509343"/>
                </a:lnTo>
                <a:lnTo>
                  <a:pt x="602407" y="443125"/>
                </a:lnTo>
                <a:lnTo>
                  <a:pt x="684374" y="159997"/>
                </a:lnTo>
                <a:lnTo>
                  <a:pt x="137089" y="0"/>
                </a:lnTo>
                <a:lnTo>
                  <a:pt x="0" y="4710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 txBox="1"/>
          <p:nvPr/>
        </p:nvSpPr>
        <p:spPr>
          <a:xfrm rot="1440000">
            <a:off x="6273581" y="4424149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5764448" y="4047307"/>
            <a:ext cx="826135" cy="732155"/>
          </a:xfrm>
          <a:custGeom>
            <a:avLst/>
            <a:gdLst/>
            <a:ahLst/>
            <a:cxnLst/>
            <a:rect l="l" t="t" r="r" b="b"/>
            <a:pathLst>
              <a:path w="826134" h="732154">
                <a:moveTo>
                  <a:pt x="826117" y="280980"/>
                </a:moveTo>
                <a:lnTo>
                  <a:pt x="203665" y="0"/>
                </a:lnTo>
                <a:lnTo>
                  <a:pt x="0" y="451357"/>
                </a:lnTo>
                <a:lnTo>
                  <a:pt x="102727" y="497531"/>
                </a:lnTo>
                <a:lnTo>
                  <a:pt x="622451" y="731980"/>
                </a:lnTo>
                <a:lnTo>
                  <a:pt x="826117" y="2809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21172" y="6239310"/>
            <a:ext cx="23495" cy="86995"/>
          </a:xfrm>
          <a:custGeom>
            <a:avLst/>
            <a:gdLst/>
            <a:ahLst/>
            <a:cxnLst/>
            <a:rect l="l" t="t" r="r" b="b"/>
            <a:pathLst>
              <a:path w="23495" h="86995">
                <a:moveTo>
                  <a:pt x="0" y="86978"/>
                </a:moveTo>
                <a:lnTo>
                  <a:pt x="23265" y="680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 txBox="1"/>
          <p:nvPr/>
        </p:nvSpPr>
        <p:spPr>
          <a:xfrm rot="960000">
            <a:off x="3584959" y="2123544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3360904" y="1805193"/>
            <a:ext cx="923290" cy="704215"/>
          </a:xfrm>
          <a:custGeom>
            <a:avLst/>
            <a:gdLst/>
            <a:ahLst/>
            <a:cxnLst/>
            <a:rect l="l" t="t" r="r" b="b"/>
            <a:pathLst>
              <a:path w="923289" h="704214">
                <a:moveTo>
                  <a:pt x="923118" y="228363"/>
                </a:moveTo>
                <a:lnTo>
                  <a:pt x="138163" y="0"/>
                </a:lnTo>
                <a:lnTo>
                  <a:pt x="0" y="474981"/>
                </a:lnTo>
                <a:lnTo>
                  <a:pt x="786386" y="703703"/>
                </a:lnTo>
                <a:lnTo>
                  <a:pt x="923118" y="2283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 txBox="1"/>
          <p:nvPr/>
        </p:nvSpPr>
        <p:spPr>
          <a:xfrm rot="1500000">
            <a:off x="13582604" y="10574506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26" name="object 826"/>
          <p:cNvSpPr/>
          <p:nvPr/>
        </p:nvSpPr>
        <p:spPr>
          <a:xfrm>
            <a:off x="13066352" y="10116836"/>
            <a:ext cx="849630" cy="808990"/>
          </a:xfrm>
          <a:custGeom>
            <a:avLst/>
            <a:gdLst/>
            <a:ahLst/>
            <a:cxnLst/>
            <a:rect l="l" t="t" r="r" b="b"/>
            <a:pathLst>
              <a:path w="849630" h="808990">
                <a:moveTo>
                  <a:pt x="849383" y="363663"/>
                </a:moveTo>
                <a:lnTo>
                  <a:pt x="105233" y="0"/>
                </a:lnTo>
                <a:lnTo>
                  <a:pt x="0" y="215119"/>
                </a:lnTo>
                <a:lnTo>
                  <a:pt x="227647" y="326796"/>
                </a:lnTo>
                <a:lnTo>
                  <a:pt x="115255" y="555875"/>
                </a:lnTo>
                <a:lnTo>
                  <a:pt x="365095" y="678289"/>
                </a:lnTo>
                <a:lnTo>
                  <a:pt x="631757" y="808578"/>
                </a:lnTo>
                <a:lnTo>
                  <a:pt x="849383" y="3636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 txBox="1"/>
          <p:nvPr/>
        </p:nvSpPr>
        <p:spPr>
          <a:xfrm rot="960000">
            <a:off x="1334225" y="2633459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28" name="object 828"/>
          <p:cNvSpPr/>
          <p:nvPr/>
        </p:nvSpPr>
        <p:spPr>
          <a:xfrm>
            <a:off x="993870" y="2352478"/>
            <a:ext cx="720725" cy="660400"/>
          </a:xfrm>
          <a:custGeom>
            <a:avLst/>
            <a:gdLst/>
            <a:ahLst/>
            <a:cxnLst/>
            <a:rect l="l" t="t" r="r" b="b"/>
            <a:pathLst>
              <a:path w="720725" h="660400">
                <a:moveTo>
                  <a:pt x="720526" y="167872"/>
                </a:moveTo>
                <a:lnTo>
                  <a:pt x="143890" y="0"/>
                </a:lnTo>
                <a:lnTo>
                  <a:pt x="0" y="491804"/>
                </a:lnTo>
                <a:lnTo>
                  <a:pt x="578067" y="660034"/>
                </a:lnTo>
                <a:lnTo>
                  <a:pt x="720526" y="1678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 txBox="1"/>
          <p:nvPr/>
        </p:nvSpPr>
        <p:spPr>
          <a:xfrm rot="960000">
            <a:off x="12143377" y="6518502"/>
            <a:ext cx="6219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30" name="object 830"/>
          <p:cNvSpPr/>
          <p:nvPr/>
        </p:nvSpPr>
        <p:spPr>
          <a:xfrm>
            <a:off x="11898763" y="6252912"/>
            <a:ext cx="926465" cy="866775"/>
          </a:xfrm>
          <a:custGeom>
            <a:avLst/>
            <a:gdLst/>
            <a:ahLst/>
            <a:cxnLst/>
            <a:rect l="l" t="t" r="r" b="b"/>
            <a:pathLst>
              <a:path w="926465" h="866775">
                <a:moveTo>
                  <a:pt x="925981" y="223352"/>
                </a:moveTo>
                <a:lnTo>
                  <a:pt x="684732" y="159639"/>
                </a:lnTo>
                <a:lnTo>
                  <a:pt x="139237" y="0"/>
                </a:lnTo>
                <a:lnTo>
                  <a:pt x="0" y="475339"/>
                </a:lnTo>
                <a:lnTo>
                  <a:pt x="81251" y="498963"/>
                </a:lnTo>
                <a:lnTo>
                  <a:pt x="34003" y="661466"/>
                </a:lnTo>
                <a:lnTo>
                  <a:pt x="734843" y="866206"/>
                </a:lnTo>
                <a:lnTo>
                  <a:pt x="782449" y="704061"/>
                </a:lnTo>
                <a:lnTo>
                  <a:pt x="925981" y="2233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 txBox="1"/>
          <p:nvPr/>
        </p:nvSpPr>
        <p:spPr>
          <a:xfrm rot="960000">
            <a:off x="1047602" y="363066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32" name="object 832"/>
          <p:cNvSpPr/>
          <p:nvPr/>
        </p:nvSpPr>
        <p:spPr>
          <a:xfrm>
            <a:off x="706089" y="3336087"/>
            <a:ext cx="723265" cy="661035"/>
          </a:xfrm>
          <a:custGeom>
            <a:avLst/>
            <a:gdLst/>
            <a:ahLst/>
            <a:cxnLst/>
            <a:rect l="l" t="t" r="r" b="b"/>
            <a:pathLst>
              <a:path w="723265" h="661035">
                <a:moveTo>
                  <a:pt x="723031" y="168588"/>
                </a:moveTo>
                <a:lnTo>
                  <a:pt x="143890" y="0"/>
                </a:lnTo>
                <a:lnTo>
                  <a:pt x="0" y="491804"/>
                </a:lnTo>
                <a:lnTo>
                  <a:pt x="580572" y="660750"/>
                </a:lnTo>
                <a:lnTo>
                  <a:pt x="723031" y="1685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2516204" y="8915959"/>
            <a:ext cx="299085" cy="249554"/>
          </a:xfrm>
          <a:custGeom>
            <a:avLst/>
            <a:gdLst/>
            <a:ahLst/>
            <a:cxnLst/>
            <a:rect l="l" t="t" r="r" b="b"/>
            <a:pathLst>
              <a:path w="299084" h="249554">
                <a:moveTo>
                  <a:pt x="298876" y="69081"/>
                </a:moveTo>
                <a:lnTo>
                  <a:pt x="62638" y="0"/>
                </a:lnTo>
                <a:lnTo>
                  <a:pt x="0" y="159997"/>
                </a:lnTo>
                <a:lnTo>
                  <a:pt x="228363" y="249481"/>
                </a:lnTo>
                <a:lnTo>
                  <a:pt x="298876" y="690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 txBox="1"/>
          <p:nvPr/>
        </p:nvSpPr>
        <p:spPr>
          <a:xfrm rot="960000">
            <a:off x="15166203" y="2796903"/>
            <a:ext cx="7103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latin typeface="Lucida Sans Unicode"/>
                <a:cs typeface="Lucida Sans Unicode"/>
              </a:rPr>
              <a:t>52j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35" name="object 835"/>
          <p:cNvSpPr/>
          <p:nvPr/>
        </p:nvSpPr>
        <p:spPr>
          <a:xfrm>
            <a:off x="15006011" y="2594443"/>
            <a:ext cx="455295" cy="545465"/>
          </a:xfrm>
          <a:custGeom>
            <a:avLst/>
            <a:gdLst/>
            <a:ahLst/>
            <a:cxnLst/>
            <a:rect l="l" t="t" r="r" b="b"/>
            <a:pathLst>
              <a:path w="455294" h="545464">
                <a:moveTo>
                  <a:pt x="454937" y="95211"/>
                </a:moveTo>
                <a:lnTo>
                  <a:pt x="134584" y="0"/>
                </a:lnTo>
                <a:lnTo>
                  <a:pt x="105591" y="97358"/>
                </a:lnTo>
                <a:lnTo>
                  <a:pt x="0" y="449568"/>
                </a:lnTo>
                <a:lnTo>
                  <a:pt x="320711" y="545137"/>
                </a:lnTo>
                <a:lnTo>
                  <a:pt x="454937" y="952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 txBox="1"/>
          <p:nvPr/>
        </p:nvSpPr>
        <p:spPr>
          <a:xfrm rot="960000">
            <a:off x="6874682" y="531994"/>
            <a:ext cx="7056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latin typeface="Lucida Sans Unicode"/>
                <a:cs typeface="Lucida Sans Unicode"/>
              </a:rPr>
              <a:t>28i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37" name="object 837"/>
          <p:cNvSpPr/>
          <p:nvPr/>
        </p:nvSpPr>
        <p:spPr>
          <a:xfrm>
            <a:off x="6620632" y="254612"/>
            <a:ext cx="379095" cy="459740"/>
          </a:xfrm>
          <a:custGeom>
            <a:avLst/>
            <a:gdLst/>
            <a:ahLst/>
            <a:cxnLst/>
            <a:rect l="l" t="t" r="r" b="b"/>
            <a:pathLst>
              <a:path w="379095" h="459740">
                <a:moveTo>
                  <a:pt x="113465" y="0"/>
                </a:moveTo>
                <a:lnTo>
                  <a:pt x="0" y="387645"/>
                </a:lnTo>
                <a:lnTo>
                  <a:pt x="244112" y="459232"/>
                </a:lnTo>
                <a:lnTo>
                  <a:pt x="3786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 txBox="1"/>
          <p:nvPr/>
        </p:nvSpPr>
        <p:spPr>
          <a:xfrm rot="960000">
            <a:off x="11314565" y="9373772"/>
            <a:ext cx="5367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latin typeface="Lucida Sans Unicode"/>
                <a:cs typeface="Lucida Sans Unicode"/>
              </a:rPr>
              <a:t>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39" name="object 839"/>
          <p:cNvSpPr/>
          <p:nvPr/>
        </p:nvSpPr>
        <p:spPr>
          <a:xfrm>
            <a:off x="11089111" y="9033362"/>
            <a:ext cx="848360" cy="708660"/>
          </a:xfrm>
          <a:custGeom>
            <a:avLst/>
            <a:gdLst/>
            <a:ahLst/>
            <a:cxnLst/>
            <a:rect l="l" t="t" r="r" b="b"/>
            <a:pathLst>
              <a:path w="848359" h="708659">
                <a:moveTo>
                  <a:pt x="685090" y="159997"/>
                </a:moveTo>
                <a:lnTo>
                  <a:pt x="137805" y="0"/>
                </a:lnTo>
                <a:lnTo>
                  <a:pt x="0" y="472476"/>
                </a:lnTo>
                <a:lnTo>
                  <a:pt x="548716" y="632831"/>
                </a:lnTo>
                <a:lnTo>
                  <a:pt x="790323" y="708356"/>
                </a:lnTo>
                <a:lnTo>
                  <a:pt x="847951" y="511491"/>
                </a:lnTo>
                <a:lnTo>
                  <a:pt x="603480" y="440261"/>
                </a:lnTo>
                <a:lnTo>
                  <a:pt x="685090" y="1599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3888532" y="6535324"/>
            <a:ext cx="296545" cy="268605"/>
          </a:xfrm>
          <a:custGeom>
            <a:avLst/>
            <a:gdLst/>
            <a:ahLst/>
            <a:cxnLst/>
            <a:rect l="l" t="t" r="r" b="b"/>
            <a:pathLst>
              <a:path w="296544" h="268604">
                <a:moveTo>
                  <a:pt x="0" y="173241"/>
                </a:moveTo>
                <a:lnTo>
                  <a:pt x="146753" y="229079"/>
                </a:lnTo>
                <a:lnTo>
                  <a:pt x="225857" y="268452"/>
                </a:lnTo>
                <a:lnTo>
                  <a:pt x="296013" y="89484"/>
                </a:lnTo>
                <a:lnTo>
                  <a:pt x="67649" y="0"/>
                </a:lnTo>
                <a:lnTo>
                  <a:pt x="0" y="173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 txBox="1"/>
          <p:nvPr/>
        </p:nvSpPr>
        <p:spPr>
          <a:xfrm rot="960000">
            <a:off x="10308449" y="444921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42" name="object 842"/>
          <p:cNvSpPr/>
          <p:nvPr/>
        </p:nvSpPr>
        <p:spPr>
          <a:xfrm>
            <a:off x="10074003" y="4225559"/>
            <a:ext cx="666750" cy="775970"/>
          </a:xfrm>
          <a:custGeom>
            <a:avLst/>
            <a:gdLst/>
            <a:ahLst/>
            <a:cxnLst/>
            <a:rect l="l" t="t" r="r" b="b"/>
            <a:pathLst>
              <a:path w="666750" h="775970">
                <a:moveTo>
                  <a:pt x="666477" y="139953"/>
                </a:moveTo>
                <a:lnTo>
                  <a:pt x="186126" y="0"/>
                </a:lnTo>
                <a:lnTo>
                  <a:pt x="0" y="639274"/>
                </a:lnTo>
                <a:lnTo>
                  <a:pt x="468180" y="775648"/>
                </a:lnTo>
                <a:lnTo>
                  <a:pt x="666477" y="1399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 txBox="1"/>
          <p:nvPr/>
        </p:nvSpPr>
        <p:spPr>
          <a:xfrm rot="1380000">
            <a:off x="7073784" y="2646352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44" name="object 844"/>
          <p:cNvSpPr/>
          <p:nvPr/>
        </p:nvSpPr>
        <p:spPr>
          <a:xfrm>
            <a:off x="6449538" y="1780853"/>
            <a:ext cx="952500" cy="1193800"/>
          </a:xfrm>
          <a:custGeom>
            <a:avLst/>
            <a:gdLst/>
            <a:ahLst/>
            <a:cxnLst/>
            <a:rect l="l" t="t" r="r" b="b"/>
            <a:pathLst>
              <a:path w="952500" h="1193800">
                <a:moveTo>
                  <a:pt x="822538" y="272747"/>
                </a:moveTo>
                <a:lnTo>
                  <a:pt x="219415" y="0"/>
                </a:lnTo>
                <a:lnTo>
                  <a:pt x="210824" y="18970"/>
                </a:lnTo>
                <a:lnTo>
                  <a:pt x="20402" y="440261"/>
                </a:lnTo>
                <a:lnTo>
                  <a:pt x="390150" y="606702"/>
                </a:lnTo>
                <a:lnTo>
                  <a:pt x="325006" y="751308"/>
                </a:lnTo>
                <a:lnTo>
                  <a:pt x="93779" y="647149"/>
                </a:lnTo>
                <a:lnTo>
                  <a:pt x="0" y="855110"/>
                </a:lnTo>
                <a:lnTo>
                  <a:pt x="54764" y="879807"/>
                </a:lnTo>
                <a:lnTo>
                  <a:pt x="751308" y="1193718"/>
                </a:lnTo>
                <a:lnTo>
                  <a:pt x="952111" y="749161"/>
                </a:lnTo>
                <a:lnTo>
                  <a:pt x="666119" y="619946"/>
                </a:lnTo>
                <a:lnTo>
                  <a:pt x="822538" y="2727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 txBox="1"/>
          <p:nvPr/>
        </p:nvSpPr>
        <p:spPr>
          <a:xfrm rot="960000">
            <a:off x="9495526" y="2313306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46" name="object 846"/>
          <p:cNvSpPr/>
          <p:nvPr/>
        </p:nvSpPr>
        <p:spPr>
          <a:xfrm>
            <a:off x="9239653" y="1923312"/>
            <a:ext cx="631190" cy="683260"/>
          </a:xfrm>
          <a:custGeom>
            <a:avLst/>
            <a:gdLst/>
            <a:ahLst/>
            <a:cxnLst/>
            <a:rect l="l" t="t" r="r" b="b"/>
            <a:pathLst>
              <a:path w="631190" h="683260">
                <a:moveTo>
                  <a:pt x="630684" y="137089"/>
                </a:moveTo>
                <a:lnTo>
                  <a:pt x="158923" y="0"/>
                </a:lnTo>
                <a:lnTo>
                  <a:pt x="0" y="545853"/>
                </a:lnTo>
                <a:lnTo>
                  <a:pt x="471760" y="682942"/>
                </a:lnTo>
                <a:lnTo>
                  <a:pt x="630684" y="137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 txBox="1"/>
          <p:nvPr/>
        </p:nvSpPr>
        <p:spPr>
          <a:xfrm rot="1440000">
            <a:off x="4663654" y="799340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48" name="object 848"/>
          <p:cNvSpPr/>
          <p:nvPr/>
        </p:nvSpPr>
        <p:spPr>
          <a:xfrm>
            <a:off x="4256103" y="7627387"/>
            <a:ext cx="715010" cy="680720"/>
          </a:xfrm>
          <a:custGeom>
            <a:avLst/>
            <a:gdLst/>
            <a:ahLst/>
            <a:cxnLst/>
            <a:rect l="l" t="t" r="r" b="b"/>
            <a:pathLst>
              <a:path w="715010" h="680720">
                <a:moveTo>
                  <a:pt x="714441" y="232300"/>
                </a:moveTo>
                <a:lnTo>
                  <a:pt x="204739" y="0"/>
                </a:lnTo>
                <a:lnTo>
                  <a:pt x="0" y="447778"/>
                </a:lnTo>
                <a:lnTo>
                  <a:pt x="510059" y="680437"/>
                </a:lnTo>
                <a:lnTo>
                  <a:pt x="714441" y="2323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2939643" y="7824253"/>
            <a:ext cx="295910" cy="241300"/>
          </a:xfrm>
          <a:custGeom>
            <a:avLst/>
            <a:gdLst/>
            <a:ahLst/>
            <a:cxnLst/>
            <a:rect l="l" t="t" r="r" b="b"/>
            <a:pathLst>
              <a:path w="295909" h="241300">
                <a:moveTo>
                  <a:pt x="0" y="171809"/>
                </a:moveTo>
                <a:lnTo>
                  <a:pt x="236238" y="241249"/>
                </a:lnTo>
                <a:lnTo>
                  <a:pt x="295655" y="89484"/>
                </a:lnTo>
                <a:lnTo>
                  <a:pt x="67292" y="0"/>
                </a:lnTo>
                <a:lnTo>
                  <a:pt x="0" y="1718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 txBox="1"/>
          <p:nvPr/>
        </p:nvSpPr>
        <p:spPr>
          <a:xfrm rot="960000">
            <a:off x="11731649" y="7932702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51" name="object 851"/>
          <p:cNvSpPr/>
          <p:nvPr/>
        </p:nvSpPr>
        <p:spPr>
          <a:xfrm>
            <a:off x="11502886" y="7615934"/>
            <a:ext cx="687705" cy="633730"/>
          </a:xfrm>
          <a:custGeom>
            <a:avLst/>
            <a:gdLst/>
            <a:ahLst/>
            <a:cxnLst/>
            <a:rect l="l" t="t" r="r" b="b"/>
            <a:pathLst>
              <a:path w="687704" h="633729">
                <a:moveTo>
                  <a:pt x="687596" y="161071"/>
                </a:moveTo>
                <a:lnTo>
                  <a:pt x="137805" y="0"/>
                </a:lnTo>
                <a:lnTo>
                  <a:pt x="0" y="472476"/>
                </a:lnTo>
                <a:lnTo>
                  <a:pt x="549432" y="633189"/>
                </a:lnTo>
                <a:lnTo>
                  <a:pt x="687596" y="1610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 txBox="1"/>
          <p:nvPr/>
        </p:nvSpPr>
        <p:spPr>
          <a:xfrm rot="960000">
            <a:off x="15877006" y="3056726"/>
            <a:ext cx="778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5" dirty="0">
                <a:latin typeface="Lucida Sans Unicode"/>
                <a:cs typeface="Lucida Sans Unicode"/>
              </a:rPr>
              <a:t>52f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53" name="object 853"/>
          <p:cNvSpPr/>
          <p:nvPr/>
        </p:nvSpPr>
        <p:spPr>
          <a:xfrm>
            <a:off x="15808861" y="2835334"/>
            <a:ext cx="386715" cy="547370"/>
          </a:xfrm>
          <a:custGeom>
            <a:avLst/>
            <a:gdLst/>
            <a:ahLst/>
            <a:cxnLst/>
            <a:rect l="l" t="t" r="r" b="b"/>
            <a:pathLst>
              <a:path w="386715" h="547370">
                <a:moveTo>
                  <a:pt x="386213" y="72661"/>
                </a:moveTo>
                <a:lnTo>
                  <a:pt x="141384" y="0"/>
                </a:lnTo>
                <a:lnTo>
                  <a:pt x="0" y="474623"/>
                </a:lnTo>
                <a:lnTo>
                  <a:pt x="244828" y="547284"/>
                </a:lnTo>
                <a:lnTo>
                  <a:pt x="386213" y="726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 txBox="1"/>
          <p:nvPr/>
        </p:nvSpPr>
        <p:spPr>
          <a:xfrm rot="960000">
            <a:off x="10848536" y="460640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55" name="object 855"/>
          <p:cNvSpPr/>
          <p:nvPr/>
        </p:nvSpPr>
        <p:spPr>
          <a:xfrm>
            <a:off x="10471312" y="4365512"/>
            <a:ext cx="939165" cy="1104265"/>
          </a:xfrm>
          <a:custGeom>
            <a:avLst/>
            <a:gdLst/>
            <a:ahLst/>
            <a:cxnLst/>
            <a:rect l="l" t="t" r="r" b="b"/>
            <a:pathLst>
              <a:path w="939165" h="1104264">
                <a:moveTo>
                  <a:pt x="269168" y="0"/>
                </a:moveTo>
                <a:lnTo>
                  <a:pt x="70871" y="635695"/>
                </a:lnTo>
                <a:lnTo>
                  <a:pt x="0" y="881597"/>
                </a:lnTo>
                <a:lnTo>
                  <a:pt x="204381" y="937077"/>
                </a:lnTo>
                <a:lnTo>
                  <a:pt x="270242" y="693680"/>
                </a:lnTo>
                <a:lnTo>
                  <a:pt x="563392" y="778869"/>
                </a:lnTo>
                <a:lnTo>
                  <a:pt x="492520" y="1021192"/>
                </a:lnTo>
                <a:lnTo>
                  <a:pt x="776722" y="1104234"/>
                </a:lnTo>
                <a:lnTo>
                  <a:pt x="938867" y="548358"/>
                </a:lnTo>
                <a:lnTo>
                  <a:pt x="654665" y="465675"/>
                </a:lnTo>
                <a:lnTo>
                  <a:pt x="749519" y="139595"/>
                </a:lnTo>
                <a:lnTo>
                  <a:pt x="2691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 txBox="1"/>
          <p:nvPr/>
        </p:nvSpPr>
        <p:spPr>
          <a:xfrm rot="1440000">
            <a:off x="4879489" y="751484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57" name="object 857"/>
          <p:cNvSpPr/>
          <p:nvPr/>
        </p:nvSpPr>
        <p:spPr>
          <a:xfrm>
            <a:off x="4460843" y="7177103"/>
            <a:ext cx="715645" cy="682625"/>
          </a:xfrm>
          <a:custGeom>
            <a:avLst/>
            <a:gdLst/>
            <a:ahLst/>
            <a:cxnLst/>
            <a:rect l="l" t="t" r="r" b="b"/>
            <a:pathLst>
              <a:path w="715645" h="682625">
                <a:moveTo>
                  <a:pt x="715157" y="232300"/>
                </a:moveTo>
                <a:lnTo>
                  <a:pt x="205455" y="0"/>
                </a:lnTo>
                <a:lnTo>
                  <a:pt x="0" y="450284"/>
                </a:lnTo>
                <a:lnTo>
                  <a:pt x="509701" y="682584"/>
                </a:lnTo>
                <a:lnTo>
                  <a:pt x="715157" y="2323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 txBox="1"/>
          <p:nvPr/>
        </p:nvSpPr>
        <p:spPr>
          <a:xfrm rot="1560000">
            <a:off x="14651465" y="840390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59" name="object 859"/>
          <p:cNvSpPr/>
          <p:nvPr/>
        </p:nvSpPr>
        <p:spPr>
          <a:xfrm>
            <a:off x="14073227" y="8013243"/>
            <a:ext cx="924560" cy="699135"/>
          </a:xfrm>
          <a:custGeom>
            <a:avLst/>
            <a:gdLst/>
            <a:ahLst/>
            <a:cxnLst/>
            <a:rect l="l" t="t" r="r" b="b"/>
            <a:pathLst>
              <a:path w="924559" h="699134">
                <a:moveTo>
                  <a:pt x="924549" y="253776"/>
                </a:moveTo>
                <a:lnTo>
                  <a:pt x="406257" y="0"/>
                </a:lnTo>
                <a:lnTo>
                  <a:pt x="291360" y="233732"/>
                </a:lnTo>
                <a:lnTo>
                  <a:pt x="101653" y="140669"/>
                </a:lnTo>
                <a:lnTo>
                  <a:pt x="0" y="354357"/>
                </a:lnTo>
                <a:lnTo>
                  <a:pt x="44742" y="375833"/>
                </a:lnTo>
                <a:lnTo>
                  <a:pt x="706924" y="698692"/>
                </a:lnTo>
                <a:lnTo>
                  <a:pt x="924549" y="253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 txBox="1"/>
          <p:nvPr/>
        </p:nvSpPr>
        <p:spPr>
          <a:xfrm rot="900000">
            <a:off x="9381899" y="417882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31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61" name="object 861"/>
          <p:cNvSpPr/>
          <p:nvPr/>
        </p:nvSpPr>
        <p:spPr>
          <a:xfrm>
            <a:off x="9114733" y="3945653"/>
            <a:ext cx="664845" cy="770890"/>
          </a:xfrm>
          <a:custGeom>
            <a:avLst/>
            <a:gdLst/>
            <a:ahLst/>
            <a:cxnLst/>
            <a:rect l="l" t="t" r="r" b="b"/>
            <a:pathLst>
              <a:path w="664845" h="770889">
                <a:moveTo>
                  <a:pt x="664688" y="139953"/>
                </a:moveTo>
                <a:lnTo>
                  <a:pt x="183979" y="0"/>
                </a:lnTo>
                <a:lnTo>
                  <a:pt x="0" y="633547"/>
                </a:lnTo>
                <a:lnTo>
                  <a:pt x="469254" y="770279"/>
                </a:lnTo>
                <a:lnTo>
                  <a:pt x="664688" y="1399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366914" y="13292090"/>
            <a:ext cx="258445" cy="378460"/>
          </a:xfrm>
          <a:custGeom>
            <a:avLst/>
            <a:gdLst/>
            <a:ahLst/>
            <a:cxnLst/>
            <a:rect l="l" t="t" r="r" b="b"/>
            <a:pathLst>
              <a:path w="258444" h="378459">
                <a:moveTo>
                  <a:pt x="95569" y="0"/>
                </a:moveTo>
                <a:lnTo>
                  <a:pt x="0" y="331091"/>
                </a:lnTo>
                <a:lnTo>
                  <a:pt x="162503" y="377980"/>
                </a:lnTo>
                <a:lnTo>
                  <a:pt x="258072" y="47247"/>
                </a:lnTo>
                <a:lnTo>
                  <a:pt x="955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4372791" y="13865505"/>
            <a:ext cx="30480" cy="102870"/>
          </a:xfrm>
          <a:custGeom>
            <a:avLst/>
            <a:gdLst/>
            <a:ahLst/>
            <a:cxnLst/>
            <a:rect l="l" t="t" r="r" b="b"/>
            <a:pathLst>
              <a:path w="30479" h="102869">
                <a:moveTo>
                  <a:pt x="30424" y="0"/>
                </a:moveTo>
                <a:lnTo>
                  <a:pt x="0" y="1027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403215" y="13865505"/>
            <a:ext cx="168275" cy="102870"/>
          </a:xfrm>
          <a:custGeom>
            <a:avLst/>
            <a:gdLst/>
            <a:ahLst/>
            <a:cxnLst/>
            <a:rect l="l" t="t" r="r" b="b"/>
            <a:pathLst>
              <a:path w="168275" h="102869">
                <a:moveTo>
                  <a:pt x="152480" y="102727"/>
                </a:moveTo>
                <a:lnTo>
                  <a:pt x="168230" y="4975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3979060" y="6164859"/>
            <a:ext cx="302260" cy="262255"/>
          </a:xfrm>
          <a:custGeom>
            <a:avLst/>
            <a:gdLst/>
            <a:ahLst/>
            <a:cxnLst/>
            <a:rect l="l" t="t" r="r" b="b"/>
            <a:pathLst>
              <a:path w="302260" h="262254">
                <a:moveTo>
                  <a:pt x="0" y="171451"/>
                </a:moveTo>
                <a:lnTo>
                  <a:pt x="148543" y="223352"/>
                </a:lnTo>
                <a:lnTo>
                  <a:pt x="236953" y="261651"/>
                </a:lnTo>
                <a:lnTo>
                  <a:pt x="301740" y="88410"/>
                </a:lnTo>
                <a:lnTo>
                  <a:pt x="63712" y="0"/>
                </a:lnTo>
                <a:lnTo>
                  <a:pt x="0" y="1714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9556069" y="1145158"/>
            <a:ext cx="241300" cy="283210"/>
          </a:xfrm>
          <a:custGeom>
            <a:avLst/>
            <a:gdLst/>
            <a:ahLst/>
            <a:cxnLst/>
            <a:rect l="l" t="t" r="r" b="b"/>
            <a:pathLst>
              <a:path w="241300" h="283209">
                <a:moveTo>
                  <a:pt x="240891" y="49753"/>
                </a:moveTo>
                <a:lnTo>
                  <a:pt x="66218" y="0"/>
                </a:lnTo>
                <a:lnTo>
                  <a:pt x="0" y="233732"/>
                </a:lnTo>
                <a:lnTo>
                  <a:pt x="173957" y="283127"/>
                </a:lnTo>
                <a:lnTo>
                  <a:pt x="240891" y="497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209706" y="12955630"/>
            <a:ext cx="271780" cy="380365"/>
          </a:xfrm>
          <a:custGeom>
            <a:avLst/>
            <a:gdLst/>
            <a:ahLst/>
            <a:cxnLst/>
            <a:rect l="l" t="t" r="r" b="b"/>
            <a:pathLst>
              <a:path w="271780" h="380365">
                <a:moveTo>
                  <a:pt x="271315" y="51900"/>
                </a:moveTo>
                <a:lnTo>
                  <a:pt x="98074" y="0"/>
                </a:lnTo>
                <a:lnTo>
                  <a:pt x="0" y="327869"/>
                </a:lnTo>
                <a:lnTo>
                  <a:pt x="173241" y="380128"/>
                </a:lnTo>
                <a:lnTo>
                  <a:pt x="271315" y="51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3240667" y="8050827"/>
            <a:ext cx="348615" cy="400050"/>
          </a:xfrm>
          <a:custGeom>
            <a:avLst/>
            <a:gdLst/>
            <a:ahLst/>
            <a:cxnLst/>
            <a:rect l="l" t="t" r="r" b="b"/>
            <a:pathLst>
              <a:path w="348615" h="400050">
                <a:moveTo>
                  <a:pt x="348272" y="93779"/>
                </a:moveTo>
                <a:lnTo>
                  <a:pt x="121698" y="0"/>
                </a:lnTo>
                <a:lnTo>
                  <a:pt x="0" y="309973"/>
                </a:lnTo>
                <a:lnTo>
                  <a:pt x="228363" y="399457"/>
                </a:lnTo>
                <a:lnTo>
                  <a:pt x="348272" y="937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9381754" y="1096120"/>
            <a:ext cx="240665" cy="283210"/>
          </a:xfrm>
          <a:custGeom>
            <a:avLst/>
            <a:gdLst/>
            <a:ahLst/>
            <a:cxnLst/>
            <a:rect l="l" t="t" r="r" b="b"/>
            <a:pathLst>
              <a:path w="240665" h="283209">
                <a:moveTo>
                  <a:pt x="240533" y="49037"/>
                </a:moveTo>
                <a:lnTo>
                  <a:pt x="66934" y="0"/>
                </a:lnTo>
                <a:lnTo>
                  <a:pt x="0" y="233374"/>
                </a:lnTo>
                <a:lnTo>
                  <a:pt x="174315" y="282769"/>
                </a:lnTo>
                <a:lnTo>
                  <a:pt x="240533" y="490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 txBox="1"/>
          <p:nvPr/>
        </p:nvSpPr>
        <p:spPr>
          <a:xfrm rot="960000">
            <a:off x="8222700" y="8902730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71" name="object 871"/>
          <p:cNvSpPr/>
          <p:nvPr/>
        </p:nvSpPr>
        <p:spPr>
          <a:xfrm>
            <a:off x="7916004" y="8570193"/>
            <a:ext cx="663575" cy="768350"/>
          </a:xfrm>
          <a:custGeom>
            <a:avLst/>
            <a:gdLst/>
            <a:ahLst/>
            <a:cxnLst/>
            <a:rect l="l" t="t" r="r" b="b"/>
            <a:pathLst>
              <a:path w="663575" h="768350">
                <a:moveTo>
                  <a:pt x="663256" y="139953"/>
                </a:moveTo>
                <a:lnTo>
                  <a:pt x="182547" y="0"/>
                </a:lnTo>
                <a:lnTo>
                  <a:pt x="0" y="628178"/>
                </a:lnTo>
                <a:lnTo>
                  <a:pt x="480708" y="768131"/>
                </a:lnTo>
                <a:lnTo>
                  <a:pt x="663256" y="1399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 txBox="1"/>
          <p:nvPr/>
        </p:nvSpPr>
        <p:spPr>
          <a:xfrm rot="1440000">
            <a:off x="5672319" y="5757020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5048575" y="5271092"/>
            <a:ext cx="948690" cy="788035"/>
          </a:xfrm>
          <a:custGeom>
            <a:avLst/>
            <a:gdLst/>
            <a:ahLst/>
            <a:cxnLst/>
            <a:rect l="l" t="t" r="r" b="b"/>
            <a:pathLst>
              <a:path w="948689" h="788035">
                <a:moveTo>
                  <a:pt x="730190" y="239817"/>
                </a:moveTo>
                <a:lnTo>
                  <a:pt x="264873" y="27203"/>
                </a:lnTo>
                <a:lnTo>
                  <a:pt x="204381" y="0"/>
                </a:lnTo>
                <a:lnTo>
                  <a:pt x="0" y="448852"/>
                </a:lnTo>
                <a:lnTo>
                  <a:pt x="102011" y="498963"/>
                </a:lnTo>
                <a:lnTo>
                  <a:pt x="236238" y="556233"/>
                </a:lnTo>
                <a:lnTo>
                  <a:pt x="744149" y="787460"/>
                </a:lnTo>
                <a:lnTo>
                  <a:pt x="948531" y="339323"/>
                </a:lnTo>
                <a:lnTo>
                  <a:pt x="730190" y="2398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 txBox="1"/>
          <p:nvPr/>
        </p:nvSpPr>
        <p:spPr>
          <a:xfrm rot="960000">
            <a:off x="6561229" y="385807"/>
            <a:ext cx="79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28h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75" name="object 875"/>
          <p:cNvSpPr/>
          <p:nvPr/>
        </p:nvSpPr>
        <p:spPr>
          <a:xfrm>
            <a:off x="6376161" y="254612"/>
            <a:ext cx="358140" cy="387985"/>
          </a:xfrm>
          <a:custGeom>
            <a:avLst/>
            <a:gdLst/>
            <a:ahLst/>
            <a:cxnLst/>
            <a:rect l="l" t="t" r="r" b="b"/>
            <a:pathLst>
              <a:path w="358140" h="387984">
                <a:moveTo>
                  <a:pt x="92705" y="0"/>
                </a:moveTo>
                <a:lnTo>
                  <a:pt x="0" y="316057"/>
                </a:lnTo>
                <a:lnTo>
                  <a:pt x="244470" y="387645"/>
                </a:lnTo>
                <a:lnTo>
                  <a:pt x="3579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 txBox="1"/>
          <p:nvPr/>
        </p:nvSpPr>
        <p:spPr>
          <a:xfrm rot="900000">
            <a:off x="11591062" y="8427883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77" name="object 877"/>
          <p:cNvSpPr/>
          <p:nvPr/>
        </p:nvSpPr>
        <p:spPr>
          <a:xfrm>
            <a:off x="11365080" y="8088410"/>
            <a:ext cx="917575" cy="690880"/>
          </a:xfrm>
          <a:custGeom>
            <a:avLst/>
            <a:gdLst/>
            <a:ahLst/>
            <a:cxnLst/>
            <a:rect l="l" t="t" r="r" b="b"/>
            <a:pathLst>
              <a:path w="917575" h="690879">
                <a:moveTo>
                  <a:pt x="687238" y="160713"/>
                </a:moveTo>
                <a:lnTo>
                  <a:pt x="137805" y="0"/>
                </a:lnTo>
                <a:lnTo>
                  <a:pt x="0" y="472476"/>
                </a:lnTo>
                <a:lnTo>
                  <a:pt x="549074" y="633189"/>
                </a:lnTo>
                <a:lnTo>
                  <a:pt x="551580" y="624241"/>
                </a:lnTo>
                <a:lnTo>
                  <a:pt x="781375" y="690817"/>
                </a:lnTo>
                <a:lnTo>
                  <a:pt x="917033" y="228005"/>
                </a:lnTo>
                <a:lnTo>
                  <a:pt x="687238" y="1607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47859" y="1651638"/>
            <a:ext cx="477520" cy="694055"/>
          </a:xfrm>
          <a:custGeom>
            <a:avLst/>
            <a:gdLst/>
            <a:ahLst/>
            <a:cxnLst/>
            <a:rect l="l" t="t" r="r" b="b"/>
            <a:pathLst>
              <a:path w="477520" h="694055">
                <a:moveTo>
                  <a:pt x="239817" y="0"/>
                </a:moveTo>
                <a:lnTo>
                  <a:pt x="0" y="614576"/>
                </a:lnTo>
                <a:lnTo>
                  <a:pt x="82325" y="637842"/>
                </a:lnTo>
                <a:lnTo>
                  <a:pt x="242680" y="694038"/>
                </a:lnTo>
                <a:lnTo>
                  <a:pt x="477487" y="91989"/>
                </a:lnTo>
                <a:lnTo>
                  <a:pt x="239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2874498" y="7996063"/>
            <a:ext cx="301625" cy="256540"/>
          </a:xfrm>
          <a:custGeom>
            <a:avLst/>
            <a:gdLst/>
            <a:ahLst/>
            <a:cxnLst/>
            <a:rect l="l" t="t" r="r" b="b"/>
            <a:pathLst>
              <a:path w="301625" h="256540">
                <a:moveTo>
                  <a:pt x="301382" y="69439"/>
                </a:moveTo>
                <a:lnTo>
                  <a:pt x="65144" y="0"/>
                </a:lnTo>
                <a:lnTo>
                  <a:pt x="0" y="166798"/>
                </a:lnTo>
                <a:lnTo>
                  <a:pt x="228005" y="256282"/>
                </a:lnTo>
                <a:lnTo>
                  <a:pt x="301382" y="694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4616188" y="3193986"/>
            <a:ext cx="392430" cy="337185"/>
          </a:xfrm>
          <a:custGeom>
            <a:avLst/>
            <a:gdLst/>
            <a:ahLst/>
            <a:cxnLst/>
            <a:rect l="l" t="t" r="r" b="b"/>
            <a:pathLst>
              <a:path w="392429" h="337185">
                <a:moveTo>
                  <a:pt x="392298" y="109170"/>
                </a:moveTo>
                <a:lnTo>
                  <a:pt x="82683" y="0"/>
                </a:lnTo>
                <a:lnTo>
                  <a:pt x="0" y="222278"/>
                </a:lnTo>
                <a:lnTo>
                  <a:pt x="309257" y="337176"/>
                </a:lnTo>
                <a:lnTo>
                  <a:pt x="384065" y="130288"/>
                </a:lnTo>
                <a:lnTo>
                  <a:pt x="392298" y="1091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 txBox="1"/>
          <p:nvPr/>
        </p:nvSpPr>
        <p:spPr>
          <a:xfrm rot="900000">
            <a:off x="12182015" y="11817542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82" name="object 882"/>
          <p:cNvSpPr/>
          <p:nvPr/>
        </p:nvSpPr>
        <p:spPr>
          <a:xfrm>
            <a:off x="11924534" y="11251137"/>
            <a:ext cx="698500" cy="859790"/>
          </a:xfrm>
          <a:custGeom>
            <a:avLst/>
            <a:gdLst/>
            <a:ahLst/>
            <a:cxnLst/>
            <a:rect l="l" t="t" r="r" b="b"/>
            <a:pathLst>
              <a:path w="698500" h="859790">
                <a:moveTo>
                  <a:pt x="659676" y="198654"/>
                </a:moveTo>
                <a:lnTo>
                  <a:pt x="697976" y="64786"/>
                </a:lnTo>
                <a:lnTo>
                  <a:pt x="472476" y="0"/>
                </a:lnTo>
                <a:lnTo>
                  <a:pt x="400530" y="248407"/>
                </a:lnTo>
                <a:lnTo>
                  <a:pt x="157134" y="178610"/>
                </a:lnTo>
                <a:lnTo>
                  <a:pt x="0" y="724463"/>
                </a:lnTo>
                <a:lnTo>
                  <a:pt x="469612" y="859763"/>
                </a:lnTo>
                <a:lnTo>
                  <a:pt x="659676" y="1986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 txBox="1"/>
          <p:nvPr/>
        </p:nvSpPr>
        <p:spPr>
          <a:xfrm rot="960000">
            <a:off x="12276428" y="606606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84" name="object 884"/>
          <p:cNvSpPr/>
          <p:nvPr/>
        </p:nvSpPr>
        <p:spPr>
          <a:xfrm>
            <a:off x="12038000" y="5780435"/>
            <a:ext cx="842010" cy="695960"/>
          </a:xfrm>
          <a:custGeom>
            <a:avLst/>
            <a:gdLst/>
            <a:ahLst/>
            <a:cxnLst/>
            <a:rect l="l" t="t" r="r" b="b"/>
            <a:pathLst>
              <a:path w="842009" h="695960">
                <a:moveTo>
                  <a:pt x="683658" y="159639"/>
                </a:moveTo>
                <a:lnTo>
                  <a:pt x="137805" y="0"/>
                </a:lnTo>
                <a:lnTo>
                  <a:pt x="0" y="472476"/>
                </a:lnTo>
                <a:lnTo>
                  <a:pt x="545495" y="632115"/>
                </a:lnTo>
                <a:lnTo>
                  <a:pt x="786744" y="695828"/>
                </a:lnTo>
                <a:lnTo>
                  <a:pt x="841508" y="507911"/>
                </a:lnTo>
                <a:lnTo>
                  <a:pt x="602407" y="437756"/>
                </a:lnTo>
                <a:lnTo>
                  <a:pt x="683658" y="1596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 txBox="1"/>
          <p:nvPr/>
        </p:nvSpPr>
        <p:spPr>
          <a:xfrm rot="960000">
            <a:off x="10922618" y="2728155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86" name="object 886"/>
          <p:cNvSpPr/>
          <p:nvPr/>
        </p:nvSpPr>
        <p:spPr>
          <a:xfrm>
            <a:off x="10654934" y="2091184"/>
            <a:ext cx="701675" cy="926465"/>
          </a:xfrm>
          <a:custGeom>
            <a:avLst/>
            <a:gdLst/>
            <a:ahLst/>
            <a:cxnLst/>
            <a:rect l="l" t="t" r="r" b="b"/>
            <a:pathLst>
              <a:path w="701675" h="926464">
                <a:moveTo>
                  <a:pt x="630326" y="380844"/>
                </a:moveTo>
                <a:lnTo>
                  <a:pt x="701197" y="137089"/>
                </a:lnTo>
                <a:lnTo>
                  <a:pt x="229437" y="0"/>
                </a:lnTo>
                <a:lnTo>
                  <a:pt x="158565" y="243754"/>
                </a:lnTo>
                <a:lnTo>
                  <a:pt x="0" y="789249"/>
                </a:lnTo>
                <a:lnTo>
                  <a:pt x="471760" y="926339"/>
                </a:lnTo>
                <a:lnTo>
                  <a:pt x="630326" y="3808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 txBox="1"/>
          <p:nvPr/>
        </p:nvSpPr>
        <p:spPr>
          <a:xfrm rot="960000">
            <a:off x="3311109" y="306906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88" name="object 888"/>
          <p:cNvSpPr/>
          <p:nvPr/>
        </p:nvSpPr>
        <p:spPr>
          <a:xfrm>
            <a:off x="3084219" y="2755514"/>
            <a:ext cx="923925" cy="674370"/>
          </a:xfrm>
          <a:custGeom>
            <a:avLst/>
            <a:gdLst/>
            <a:ahLst/>
            <a:cxnLst/>
            <a:rect l="l" t="t" r="r" b="b"/>
            <a:pathLst>
              <a:path w="923925" h="674370">
                <a:moveTo>
                  <a:pt x="923476" y="235880"/>
                </a:moveTo>
                <a:lnTo>
                  <a:pt x="778511" y="193643"/>
                </a:lnTo>
                <a:lnTo>
                  <a:pt x="138163" y="0"/>
                </a:lnTo>
                <a:lnTo>
                  <a:pt x="0" y="474981"/>
                </a:lnTo>
                <a:lnTo>
                  <a:pt x="684016" y="674352"/>
                </a:lnTo>
                <a:lnTo>
                  <a:pt x="763836" y="400530"/>
                </a:lnTo>
                <a:lnTo>
                  <a:pt x="866922" y="430597"/>
                </a:lnTo>
                <a:lnTo>
                  <a:pt x="923476" y="2358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 txBox="1"/>
          <p:nvPr/>
        </p:nvSpPr>
        <p:spPr>
          <a:xfrm rot="1560000">
            <a:off x="14249224" y="922097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90" name="object 890"/>
          <p:cNvSpPr/>
          <p:nvPr/>
        </p:nvSpPr>
        <p:spPr>
          <a:xfrm>
            <a:off x="13613637" y="8795693"/>
            <a:ext cx="950594" cy="800735"/>
          </a:xfrm>
          <a:custGeom>
            <a:avLst/>
            <a:gdLst/>
            <a:ahLst/>
            <a:cxnLst/>
            <a:rect l="l" t="t" r="r" b="b"/>
            <a:pathLst>
              <a:path w="950594" h="800734">
                <a:moveTo>
                  <a:pt x="950321" y="358294"/>
                </a:moveTo>
                <a:lnTo>
                  <a:pt x="215477" y="0"/>
                </a:lnTo>
                <a:lnTo>
                  <a:pt x="0" y="442051"/>
                </a:lnTo>
                <a:lnTo>
                  <a:pt x="220488" y="549790"/>
                </a:lnTo>
                <a:lnTo>
                  <a:pt x="734127" y="800703"/>
                </a:lnTo>
                <a:lnTo>
                  <a:pt x="950321" y="358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8452551" y="819436"/>
            <a:ext cx="241300" cy="283845"/>
          </a:xfrm>
          <a:custGeom>
            <a:avLst/>
            <a:gdLst/>
            <a:ahLst/>
            <a:cxnLst/>
            <a:rect l="l" t="t" r="r" b="b"/>
            <a:pathLst>
              <a:path w="241300" h="283844">
                <a:moveTo>
                  <a:pt x="240891" y="50826"/>
                </a:moveTo>
                <a:lnTo>
                  <a:pt x="67649" y="0"/>
                </a:lnTo>
                <a:lnTo>
                  <a:pt x="0" y="232658"/>
                </a:lnTo>
                <a:lnTo>
                  <a:pt x="172883" y="283485"/>
                </a:lnTo>
                <a:lnTo>
                  <a:pt x="240891" y="508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 txBox="1"/>
          <p:nvPr/>
        </p:nvSpPr>
        <p:spPr>
          <a:xfrm rot="1560000">
            <a:off x="16176410" y="5303243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54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93" name="object 893"/>
          <p:cNvSpPr/>
          <p:nvPr/>
        </p:nvSpPr>
        <p:spPr>
          <a:xfrm>
            <a:off x="15543272" y="4609983"/>
            <a:ext cx="925194" cy="1067435"/>
          </a:xfrm>
          <a:custGeom>
            <a:avLst/>
            <a:gdLst/>
            <a:ahLst/>
            <a:cxnLst/>
            <a:rect l="l" t="t" r="r" b="b"/>
            <a:pathLst>
              <a:path w="925194" h="1067435">
                <a:moveTo>
                  <a:pt x="820748" y="167514"/>
                </a:moveTo>
                <a:lnTo>
                  <a:pt x="247692" y="0"/>
                </a:lnTo>
                <a:lnTo>
                  <a:pt x="135299" y="227647"/>
                </a:lnTo>
                <a:lnTo>
                  <a:pt x="217267" y="268094"/>
                </a:lnTo>
                <a:lnTo>
                  <a:pt x="0" y="708714"/>
                </a:lnTo>
                <a:lnTo>
                  <a:pt x="728758" y="1067366"/>
                </a:lnTo>
                <a:lnTo>
                  <a:pt x="924907" y="6682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6206888" y="4777497"/>
            <a:ext cx="261620" cy="450215"/>
          </a:xfrm>
          <a:custGeom>
            <a:avLst/>
            <a:gdLst/>
            <a:ahLst/>
            <a:cxnLst/>
            <a:rect l="l" t="t" r="r" b="b"/>
            <a:pathLst>
              <a:path w="261619" h="450214">
                <a:moveTo>
                  <a:pt x="261293" y="449926"/>
                </a:moveTo>
                <a:lnTo>
                  <a:pt x="0" y="320353"/>
                </a:lnTo>
                <a:lnTo>
                  <a:pt x="157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1442394" y="1703539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4">
                <a:moveTo>
                  <a:pt x="236596" y="50469"/>
                </a:moveTo>
                <a:lnTo>
                  <a:pt x="64428" y="0"/>
                </a:lnTo>
                <a:lnTo>
                  <a:pt x="0" y="220846"/>
                </a:lnTo>
                <a:lnTo>
                  <a:pt x="171451" y="270957"/>
                </a:lnTo>
                <a:lnTo>
                  <a:pt x="236596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 txBox="1"/>
          <p:nvPr/>
        </p:nvSpPr>
        <p:spPr>
          <a:xfrm rot="900000">
            <a:off x="1910669" y="7908159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97" name="object 897"/>
          <p:cNvSpPr/>
          <p:nvPr/>
        </p:nvSpPr>
        <p:spPr>
          <a:xfrm>
            <a:off x="1431984" y="7691101"/>
            <a:ext cx="828675" cy="1357630"/>
          </a:xfrm>
          <a:custGeom>
            <a:avLst/>
            <a:gdLst/>
            <a:ahLst/>
            <a:cxnLst/>
            <a:rect l="l" t="t" r="r" b="b"/>
            <a:pathLst>
              <a:path w="828675" h="1357629">
                <a:moveTo>
                  <a:pt x="354357" y="0"/>
                </a:moveTo>
                <a:lnTo>
                  <a:pt x="0" y="1219489"/>
                </a:lnTo>
                <a:lnTo>
                  <a:pt x="464243" y="1354431"/>
                </a:lnTo>
                <a:lnTo>
                  <a:pt x="474981" y="1357295"/>
                </a:lnTo>
                <a:lnTo>
                  <a:pt x="632831" y="814663"/>
                </a:lnTo>
                <a:lnTo>
                  <a:pt x="828622" y="137805"/>
                </a:lnTo>
                <a:lnTo>
                  <a:pt x="3543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 txBox="1"/>
          <p:nvPr/>
        </p:nvSpPr>
        <p:spPr>
          <a:xfrm rot="960000">
            <a:off x="2346815" y="6407913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899" name="object 899"/>
          <p:cNvSpPr/>
          <p:nvPr/>
        </p:nvSpPr>
        <p:spPr>
          <a:xfrm>
            <a:off x="2138193" y="6020611"/>
            <a:ext cx="906780" cy="697865"/>
          </a:xfrm>
          <a:custGeom>
            <a:avLst/>
            <a:gdLst/>
            <a:ahLst/>
            <a:cxnLst/>
            <a:rect l="l" t="t" r="r" b="b"/>
            <a:pathLst>
              <a:path w="906780" h="697865">
                <a:moveTo>
                  <a:pt x="906295" y="224784"/>
                </a:moveTo>
                <a:lnTo>
                  <a:pt x="138163" y="0"/>
                </a:lnTo>
                <a:lnTo>
                  <a:pt x="0" y="472118"/>
                </a:lnTo>
                <a:lnTo>
                  <a:pt x="536904" y="629610"/>
                </a:lnTo>
                <a:lnTo>
                  <a:pt x="767773" y="697260"/>
                </a:lnTo>
                <a:lnTo>
                  <a:pt x="906295" y="2247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166187" y="7129140"/>
            <a:ext cx="305435" cy="252729"/>
          </a:xfrm>
          <a:custGeom>
            <a:avLst/>
            <a:gdLst/>
            <a:ahLst/>
            <a:cxnLst/>
            <a:rect l="l" t="t" r="r" b="b"/>
            <a:pathLst>
              <a:path w="305435" h="252729">
                <a:moveTo>
                  <a:pt x="0" y="181115"/>
                </a:moveTo>
                <a:lnTo>
                  <a:pt x="244112" y="252345"/>
                </a:lnTo>
                <a:lnTo>
                  <a:pt x="305319" y="88410"/>
                </a:lnTo>
                <a:lnTo>
                  <a:pt x="67292" y="0"/>
                </a:lnTo>
                <a:lnTo>
                  <a:pt x="0" y="1811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 txBox="1"/>
          <p:nvPr/>
        </p:nvSpPr>
        <p:spPr>
          <a:xfrm rot="900000">
            <a:off x="7228174" y="8614010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02" name="object 902"/>
          <p:cNvSpPr/>
          <p:nvPr/>
        </p:nvSpPr>
        <p:spPr>
          <a:xfrm>
            <a:off x="6954587" y="8291002"/>
            <a:ext cx="663575" cy="768350"/>
          </a:xfrm>
          <a:custGeom>
            <a:avLst/>
            <a:gdLst/>
            <a:ahLst/>
            <a:cxnLst/>
            <a:rect l="l" t="t" r="r" b="b"/>
            <a:pathLst>
              <a:path w="663575" h="768350">
                <a:moveTo>
                  <a:pt x="663256" y="139595"/>
                </a:moveTo>
                <a:lnTo>
                  <a:pt x="182547" y="0"/>
                </a:lnTo>
                <a:lnTo>
                  <a:pt x="0" y="628178"/>
                </a:lnTo>
                <a:lnTo>
                  <a:pt x="480708" y="767773"/>
                </a:lnTo>
                <a:lnTo>
                  <a:pt x="663256" y="1395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 txBox="1"/>
          <p:nvPr/>
        </p:nvSpPr>
        <p:spPr>
          <a:xfrm rot="900000">
            <a:off x="3011703" y="12243492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04" name="object 904"/>
          <p:cNvSpPr/>
          <p:nvPr/>
        </p:nvSpPr>
        <p:spPr>
          <a:xfrm>
            <a:off x="2669013" y="11978464"/>
            <a:ext cx="675005" cy="786765"/>
          </a:xfrm>
          <a:custGeom>
            <a:avLst/>
            <a:gdLst/>
            <a:ahLst/>
            <a:cxnLst/>
            <a:rect l="l" t="t" r="r" b="b"/>
            <a:pathLst>
              <a:path w="675004" h="786765">
                <a:moveTo>
                  <a:pt x="674710" y="144964"/>
                </a:moveTo>
                <a:lnTo>
                  <a:pt x="187558" y="0"/>
                </a:lnTo>
                <a:lnTo>
                  <a:pt x="0" y="645001"/>
                </a:lnTo>
                <a:lnTo>
                  <a:pt x="488225" y="786744"/>
                </a:lnTo>
                <a:lnTo>
                  <a:pt x="674710" y="1449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 txBox="1"/>
          <p:nvPr/>
        </p:nvSpPr>
        <p:spPr>
          <a:xfrm rot="900000">
            <a:off x="7768300" y="8770786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06" name="object 906"/>
          <p:cNvSpPr/>
          <p:nvPr/>
        </p:nvSpPr>
        <p:spPr>
          <a:xfrm>
            <a:off x="7435295" y="8430597"/>
            <a:ext cx="663575" cy="768350"/>
          </a:xfrm>
          <a:custGeom>
            <a:avLst/>
            <a:gdLst/>
            <a:ahLst/>
            <a:cxnLst/>
            <a:rect l="l" t="t" r="r" b="b"/>
            <a:pathLst>
              <a:path w="663575" h="768350">
                <a:moveTo>
                  <a:pt x="663256" y="139595"/>
                </a:moveTo>
                <a:lnTo>
                  <a:pt x="182547" y="0"/>
                </a:lnTo>
                <a:lnTo>
                  <a:pt x="0" y="628178"/>
                </a:lnTo>
                <a:lnTo>
                  <a:pt x="480708" y="767773"/>
                </a:lnTo>
                <a:lnTo>
                  <a:pt x="663256" y="1395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508657" y="7837496"/>
            <a:ext cx="241300" cy="271145"/>
          </a:xfrm>
          <a:custGeom>
            <a:avLst/>
            <a:gdLst/>
            <a:ahLst/>
            <a:cxnLst/>
            <a:rect l="l" t="t" r="r" b="b"/>
            <a:pathLst>
              <a:path w="241300" h="271145">
                <a:moveTo>
                  <a:pt x="241249" y="51900"/>
                </a:moveTo>
                <a:lnTo>
                  <a:pt x="64428" y="0"/>
                </a:lnTo>
                <a:lnTo>
                  <a:pt x="0" y="218699"/>
                </a:lnTo>
                <a:lnTo>
                  <a:pt x="177536" y="270957"/>
                </a:lnTo>
                <a:lnTo>
                  <a:pt x="241249" y="51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6309615" y="8772427"/>
            <a:ext cx="158750" cy="595630"/>
          </a:xfrm>
          <a:custGeom>
            <a:avLst/>
            <a:gdLst/>
            <a:ahLst/>
            <a:cxnLst/>
            <a:rect l="l" t="t" r="r" b="b"/>
            <a:pathLst>
              <a:path w="158750" h="595629">
                <a:moveTo>
                  <a:pt x="158565" y="0"/>
                </a:moveTo>
                <a:lnTo>
                  <a:pt x="58701" y="346124"/>
                </a:lnTo>
                <a:lnTo>
                  <a:pt x="0" y="549074"/>
                </a:lnTo>
                <a:lnTo>
                  <a:pt x="158565" y="5952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444810" y="2241159"/>
            <a:ext cx="272415" cy="268605"/>
          </a:xfrm>
          <a:custGeom>
            <a:avLst/>
            <a:gdLst/>
            <a:ahLst/>
            <a:cxnLst/>
            <a:rect l="l" t="t" r="r" b="b"/>
            <a:pathLst>
              <a:path w="272414" h="268605">
                <a:moveTo>
                  <a:pt x="272389" y="74092"/>
                </a:moveTo>
                <a:lnTo>
                  <a:pt x="70155" y="0"/>
                </a:lnTo>
                <a:lnTo>
                  <a:pt x="0" y="195791"/>
                </a:lnTo>
                <a:lnTo>
                  <a:pt x="202949" y="268452"/>
                </a:lnTo>
                <a:lnTo>
                  <a:pt x="272389" y="740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2580274" y="9878808"/>
            <a:ext cx="294005" cy="256540"/>
          </a:xfrm>
          <a:custGeom>
            <a:avLst/>
            <a:gdLst/>
            <a:ahLst/>
            <a:cxnLst/>
            <a:rect l="l" t="t" r="r" b="b"/>
            <a:pathLst>
              <a:path w="294004" h="256540">
                <a:moveTo>
                  <a:pt x="293507" y="89126"/>
                </a:moveTo>
                <a:lnTo>
                  <a:pt x="245544" y="69797"/>
                </a:lnTo>
                <a:lnTo>
                  <a:pt x="65144" y="0"/>
                </a:lnTo>
                <a:lnTo>
                  <a:pt x="0" y="166440"/>
                </a:lnTo>
                <a:lnTo>
                  <a:pt x="228005" y="256282"/>
                </a:lnTo>
                <a:lnTo>
                  <a:pt x="293507" y="891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 txBox="1"/>
          <p:nvPr/>
        </p:nvSpPr>
        <p:spPr>
          <a:xfrm rot="960000">
            <a:off x="768054" y="4596019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2" name="object 912"/>
          <p:cNvSpPr/>
          <p:nvPr/>
        </p:nvSpPr>
        <p:spPr>
          <a:xfrm>
            <a:off x="421172" y="4319697"/>
            <a:ext cx="723265" cy="483234"/>
          </a:xfrm>
          <a:custGeom>
            <a:avLst/>
            <a:gdLst/>
            <a:ahLst/>
            <a:cxnLst/>
            <a:rect l="l" t="t" r="r" b="b"/>
            <a:pathLst>
              <a:path w="723265" h="483235">
                <a:moveTo>
                  <a:pt x="722673" y="169303"/>
                </a:moveTo>
                <a:lnTo>
                  <a:pt x="141026" y="0"/>
                </a:lnTo>
                <a:lnTo>
                  <a:pt x="0" y="4828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21172" y="4489001"/>
            <a:ext cx="723265" cy="492759"/>
          </a:xfrm>
          <a:custGeom>
            <a:avLst/>
            <a:gdLst/>
            <a:ahLst/>
            <a:cxnLst/>
            <a:rect l="l" t="t" r="r" b="b"/>
            <a:pathLst>
              <a:path w="723265" h="492760">
                <a:moveTo>
                  <a:pt x="0" y="323216"/>
                </a:moveTo>
                <a:lnTo>
                  <a:pt x="580215" y="492162"/>
                </a:lnTo>
                <a:lnTo>
                  <a:pt x="7226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 txBox="1"/>
          <p:nvPr/>
        </p:nvSpPr>
        <p:spPr>
          <a:xfrm rot="960000">
            <a:off x="15620244" y="2976194"/>
            <a:ext cx="79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52g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5" name="object 915"/>
          <p:cNvSpPr/>
          <p:nvPr/>
        </p:nvSpPr>
        <p:spPr>
          <a:xfrm>
            <a:off x="15564032" y="2762673"/>
            <a:ext cx="386715" cy="547370"/>
          </a:xfrm>
          <a:custGeom>
            <a:avLst/>
            <a:gdLst/>
            <a:ahLst/>
            <a:cxnLst/>
            <a:rect l="l" t="t" r="r" b="b"/>
            <a:pathLst>
              <a:path w="386715" h="547370">
                <a:moveTo>
                  <a:pt x="386213" y="72661"/>
                </a:moveTo>
                <a:lnTo>
                  <a:pt x="141384" y="0"/>
                </a:lnTo>
                <a:lnTo>
                  <a:pt x="0" y="474265"/>
                </a:lnTo>
                <a:lnTo>
                  <a:pt x="244828" y="547284"/>
                </a:lnTo>
                <a:lnTo>
                  <a:pt x="386213" y="726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 txBox="1"/>
          <p:nvPr/>
        </p:nvSpPr>
        <p:spPr>
          <a:xfrm rot="960000">
            <a:off x="6098898" y="305626"/>
            <a:ext cx="778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5" dirty="0">
                <a:latin typeface="Lucida Sans Unicode"/>
                <a:cs typeface="Lucida Sans Unicode"/>
              </a:rPr>
              <a:t>28f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7" name="object 917"/>
          <p:cNvSpPr/>
          <p:nvPr/>
        </p:nvSpPr>
        <p:spPr>
          <a:xfrm>
            <a:off x="5887936" y="254612"/>
            <a:ext cx="316230" cy="244475"/>
          </a:xfrm>
          <a:custGeom>
            <a:avLst/>
            <a:gdLst/>
            <a:ahLst/>
            <a:cxnLst/>
            <a:rect l="l" t="t" r="r" b="b"/>
            <a:pathLst>
              <a:path w="316229" h="244475">
                <a:moveTo>
                  <a:pt x="50469" y="0"/>
                </a:moveTo>
                <a:lnTo>
                  <a:pt x="0" y="172883"/>
                </a:lnTo>
                <a:lnTo>
                  <a:pt x="244112" y="244470"/>
                </a:lnTo>
                <a:lnTo>
                  <a:pt x="3156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 txBox="1"/>
          <p:nvPr/>
        </p:nvSpPr>
        <p:spPr>
          <a:xfrm rot="960000">
            <a:off x="7341204" y="669956"/>
            <a:ext cx="79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latin typeface="Lucida Sans Unicode"/>
                <a:cs typeface="Lucida Sans Unicode"/>
              </a:rPr>
              <a:t>28k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9" name="object 919"/>
          <p:cNvSpPr/>
          <p:nvPr/>
        </p:nvSpPr>
        <p:spPr>
          <a:xfrm>
            <a:off x="7108857" y="302933"/>
            <a:ext cx="386080" cy="554355"/>
          </a:xfrm>
          <a:custGeom>
            <a:avLst/>
            <a:gdLst/>
            <a:ahLst/>
            <a:cxnLst/>
            <a:rect l="l" t="t" r="r" b="b"/>
            <a:pathLst>
              <a:path w="386079" h="554355">
                <a:moveTo>
                  <a:pt x="385855" y="71587"/>
                </a:moveTo>
                <a:lnTo>
                  <a:pt x="141384" y="0"/>
                </a:lnTo>
                <a:lnTo>
                  <a:pt x="0" y="482498"/>
                </a:lnTo>
                <a:lnTo>
                  <a:pt x="244112" y="554085"/>
                </a:lnTo>
                <a:lnTo>
                  <a:pt x="385855" y="7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 txBox="1"/>
          <p:nvPr/>
        </p:nvSpPr>
        <p:spPr>
          <a:xfrm rot="900000">
            <a:off x="11168697" y="9876452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1" name="object 921"/>
          <p:cNvSpPr/>
          <p:nvPr/>
        </p:nvSpPr>
        <p:spPr>
          <a:xfrm>
            <a:off x="10952021" y="9505839"/>
            <a:ext cx="685800" cy="631825"/>
          </a:xfrm>
          <a:custGeom>
            <a:avLst/>
            <a:gdLst/>
            <a:ahLst/>
            <a:cxnLst/>
            <a:rect l="l" t="t" r="r" b="b"/>
            <a:pathLst>
              <a:path w="685800" h="631825">
                <a:moveTo>
                  <a:pt x="685806" y="160355"/>
                </a:moveTo>
                <a:lnTo>
                  <a:pt x="137089" y="0"/>
                </a:lnTo>
                <a:lnTo>
                  <a:pt x="0" y="471044"/>
                </a:lnTo>
                <a:lnTo>
                  <a:pt x="551938" y="631399"/>
                </a:lnTo>
                <a:lnTo>
                  <a:pt x="685806" y="1603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 txBox="1"/>
          <p:nvPr/>
        </p:nvSpPr>
        <p:spPr>
          <a:xfrm rot="900000">
            <a:off x="11461131" y="8873514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3" name="object 923"/>
          <p:cNvSpPr/>
          <p:nvPr/>
        </p:nvSpPr>
        <p:spPr>
          <a:xfrm>
            <a:off x="11226917" y="8560886"/>
            <a:ext cx="920115" cy="633095"/>
          </a:xfrm>
          <a:custGeom>
            <a:avLst/>
            <a:gdLst/>
            <a:ahLst/>
            <a:cxnLst/>
            <a:rect l="l" t="t" r="r" b="b"/>
            <a:pathLst>
              <a:path w="920115" h="633095">
                <a:moveTo>
                  <a:pt x="919538" y="218341"/>
                </a:moveTo>
                <a:lnTo>
                  <a:pt x="689743" y="151765"/>
                </a:lnTo>
                <a:lnTo>
                  <a:pt x="687238" y="160713"/>
                </a:lnTo>
                <a:lnTo>
                  <a:pt x="138163" y="0"/>
                </a:lnTo>
                <a:lnTo>
                  <a:pt x="0" y="472476"/>
                </a:lnTo>
                <a:lnTo>
                  <a:pt x="547284" y="632473"/>
                </a:lnTo>
                <a:lnTo>
                  <a:pt x="629610" y="349703"/>
                </a:lnTo>
                <a:lnTo>
                  <a:pt x="862269" y="417353"/>
                </a:lnTo>
                <a:lnTo>
                  <a:pt x="919538" y="2183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 txBox="1"/>
          <p:nvPr/>
        </p:nvSpPr>
        <p:spPr>
          <a:xfrm rot="960000">
            <a:off x="903354" y="4129270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5" name="object 925"/>
          <p:cNvSpPr/>
          <p:nvPr/>
        </p:nvSpPr>
        <p:spPr>
          <a:xfrm>
            <a:off x="562199" y="3827892"/>
            <a:ext cx="724535" cy="661670"/>
          </a:xfrm>
          <a:custGeom>
            <a:avLst/>
            <a:gdLst/>
            <a:ahLst/>
            <a:cxnLst/>
            <a:rect l="l" t="t" r="r" b="b"/>
            <a:pathLst>
              <a:path w="724535" h="661670">
                <a:moveTo>
                  <a:pt x="724463" y="168946"/>
                </a:moveTo>
                <a:lnTo>
                  <a:pt x="143890" y="0"/>
                </a:lnTo>
                <a:lnTo>
                  <a:pt x="0" y="491804"/>
                </a:lnTo>
                <a:lnTo>
                  <a:pt x="581646" y="661108"/>
                </a:lnTo>
                <a:lnTo>
                  <a:pt x="724463" y="1689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 txBox="1"/>
          <p:nvPr/>
        </p:nvSpPr>
        <p:spPr>
          <a:xfrm rot="960000">
            <a:off x="12974320" y="3033990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7" name="object 927"/>
          <p:cNvSpPr/>
          <p:nvPr/>
        </p:nvSpPr>
        <p:spPr>
          <a:xfrm>
            <a:off x="12736693" y="2744776"/>
            <a:ext cx="929640" cy="835660"/>
          </a:xfrm>
          <a:custGeom>
            <a:avLst/>
            <a:gdLst/>
            <a:ahLst/>
            <a:cxnLst/>
            <a:rect l="l" t="t" r="r" b="b"/>
            <a:pathLst>
              <a:path w="929640" h="835660">
                <a:moveTo>
                  <a:pt x="929561" y="234448"/>
                </a:moveTo>
                <a:lnTo>
                  <a:pt x="695470" y="163934"/>
                </a:lnTo>
                <a:lnTo>
                  <a:pt x="141026" y="0"/>
                </a:lnTo>
                <a:lnTo>
                  <a:pt x="0" y="479634"/>
                </a:lnTo>
                <a:lnTo>
                  <a:pt x="211898" y="541557"/>
                </a:lnTo>
                <a:lnTo>
                  <a:pt x="161071" y="713725"/>
                </a:lnTo>
                <a:lnTo>
                  <a:pt x="565539" y="835065"/>
                </a:lnTo>
                <a:lnTo>
                  <a:pt x="569119" y="823253"/>
                </a:lnTo>
                <a:lnTo>
                  <a:pt x="624957" y="632115"/>
                </a:lnTo>
                <a:lnTo>
                  <a:pt x="566255" y="615650"/>
                </a:lnTo>
                <a:lnTo>
                  <a:pt x="639990" y="365453"/>
                </a:lnTo>
                <a:lnTo>
                  <a:pt x="871933" y="433103"/>
                </a:lnTo>
                <a:lnTo>
                  <a:pt x="929561" y="2344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 txBox="1"/>
          <p:nvPr/>
        </p:nvSpPr>
        <p:spPr>
          <a:xfrm rot="960000">
            <a:off x="7391088" y="609203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9" name="object 929"/>
          <p:cNvSpPr/>
          <p:nvPr/>
        </p:nvSpPr>
        <p:spPr>
          <a:xfrm>
            <a:off x="7061610" y="5839495"/>
            <a:ext cx="672465" cy="774700"/>
          </a:xfrm>
          <a:custGeom>
            <a:avLst/>
            <a:gdLst/>
            <a:ahLst/>
            <a:cxnLst/>
            <a:rect l="l" t="t" r="r" b="b"/>
            <a:pathLst>
              <a:path w="672465" h="774700">
                <a:moveTo>
                  <a:pt x="672204" y="142458"/>
                </a:moveTo>
                <a:lnTo>
                  <a:pt x="184337" y="0"/>
                </a:lnTo>
                <a:lnTo>
                  <a:pt x="0" y="631757"/>
                </a:lnTo>
                <a:lnTo>
                  <a:pt x="488583" y="774216"/>
                </a:lnTo>
                <a:lnTo>
                  <a:pt x="672204" y="1424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 txBox="1"/>
          <p:nvPr/>
        </p:nvSpPr>
        <p:spPr>
          <a:xfrm rot="960000">
            <a:off x="1468133" y="217166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1" name="object 931"/>
          <p:cNvSpPr/>
          <p:nvPr/>
        </p:nvSpPr>
        <p:spPr>
          <a:xfrm>
            <a:off x="1137760" y="1860315"/>
            <a:ext cx="720090" cy="660400"/>
          </a:xfrm>
          <a:custGeom>
            <a:avLst/>
            <a:gdLst/>
            <a:ahLst/>
            <a:cxnLst/>
            <a:rect l="l" t="t" r="r" b="b"/>
            <a:pathLst>
              <a:path w="720089" h="660400">
                <a:moveTo>
                  <a:pt x="503616" y="104159"/>
                </a:moveTo>
                <a:lnTo>
                  <a:pt x="143890" y="0"/>
                </a:lnTo>
                <a:lnTo>
                  <a:pt x="138879" y="17180"/>
                </a:lnTo>
                <a:lnTo>
                  <a:pt x="0" y="492162"/>
                </a:lnTo>
                <a:lnTo>
                  <a:pt x="576635" y="660034"/>
                </a:lnTo>
                <a:lnTo>
                  <a:pt x="719810" y="166798"/>
                </a:lnTo>
                <a:lnTo>
                  <a:pt x="503616" y="1041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 txBox="1"/>
          <p:nvPr/>
        </p:nvSpPr>
        <p:spPr>
          <a:xfrm rot="960000">
            <a:off x="2782307" y="4892338"/>
            <a:ext cx="6219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3" name="object 933"/>
          <p:cNvSpPr/>
          <p:nvPr/>
        </p:nvSpPr>
        <p:spPr>
          <a:xfrm>
            <a:off x="2555547" y="4593160"/>
            <a:ext cx="906780" cy="700405"/>
          </a:xfrm>
          <a:custGeom>
            <a:avLst/>
            <a:gdLst/>
            <a:ahLst/>
            <a:cxnLst/>
            <a:rect l="l" t="t" r="r" b="b"/>
            <a:pathLst>
              <a:path w="906779" h="700404">
                <a:moveTo>
                  <a:pt x="0" y="474981"/>
                </a:moveTo>
                <a:lnTo>
                  <a:pt x="767773" y="700123"/>
                </a:lnTo>
                <a:lnTo>
                  <a:pt x="906653" y="224784"/>
                </a:lnTo>
                <a:lnTo>
                  <a:pt x="138879" y="0"/>
                </a:lnTo>
                <a:lnTo>
                  <a:pt x="0" y="4749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99352" y="254612"/>
            <a:ext cx="274320" cy="101600"/>
          </a:xfrm>
          <a:custGeom>
            <a:avLst/>
            <a:gdLst/>
            <a:ahLst/>
            <a:cxnLst/>
            <a:rect l="l" t="t" r="r" b="b"/>
            <a:pathLst>
              <a:path w="274320" h="101600">
                <a:moveTo>
                  <a:pt x="8948" y="0"/>
                </a:moveTo>
                <a:lnTo>
                  <a:pt x="0" y="29708"/>
                </a:lnTo>
                <a:lnTo>
                  <a:pt x="244112" y="101296"/>
                </a:lnTo>
                <a:lnTo>
                  <a:pt x="273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 txBox="1"/>
          <p:nvPr/>
        </p:nvSpPr>
        <p:spPr>
          <a:xfrm rot="900000">
            <a:off x="10985393" y="1053716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2d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6" name="object 936"/>
          <p:cNvSpPr/>
          <p:nvPr/>
        </p:nvSpPr>
        <p:spPr>
          <a:xfrm>
            <a:off x="10792024" y="10330882"/>
            <a:ext cx="546100" cy="384175"/>
          </a:xfrm>
          <a:custGeom>
            <a:avLst/>
            <a:gdLst/>
            <a:ahLst/>
            <a:cxnLst/>
            <a:rect l="l" t="t" r="r" b="b"/>
            <a:pathLst>
              <a:path w="546100" h="384175">
                <a:moveTo>
                  <a:pt x="71229" y="0"/>
                </a:moveTo>
                <a:lnTo>
                  <a:pt x="0" y="247334"/>
                </a:lnTo>
                <a:lnTo>
                  <a:pt x="474265" y="383707"/>
                </a:lnTo>
                <a:lnTo>
                  <a:pt x="545495" y="136373"/>
                </a:lnTo>
                <a:lnTo>
                  <a:pt x="71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2751368" y="10709937"/>
            <a:ext cx="601980" cy="460375"/>
          </a:xfrm>
          <a:custGeom>
            <a:avLst/>
            <a:gdLst/>
            <a:ahLst/>
            <a:cxnLst/>
            <a:rect l="l" t="t" r="r" b="b"/>
            <a:pathLst>
              <a:path w="601980" h="460375">
                <a:moveTo>
                  <a:pt x="101296" y="0"/>
                </a:moveTo>
                <a:lnTo>
                  <a:pt x="28634" y="145680"/>
                </a:lnTo>
                <a:lnTo>
                  <a:pt x="0" y="216551"/>
                </a:lnTo>
                <a:lnTo>
                  <a:pt x="496099" y="459948"/>
                </a:lnTo>
                <a:lnTo>
                  <a:pt x="601691" y="245186"/>
                </a:lnTo>
                <a:lnTo>
                  <a:pt x="101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 txBox="1"/>
          <p:nvPr/>
        </p:nvSpPr>
        <p:spPr>
          <a:xfrm rot="900000">
            <a:off x="2512381" y="582318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9" name="object 939"/>
          <p:cNvSpPr/>
          <p:nvPr/>
        </p:nvSpPr>
        <p:spPr>
          <a:xfrm>
            <a:off x="2276356" y="5543124"/>
            <a:ext cx="908050" cy="702310"/>
          </a:xfrm>
          <a:custGeom>
            <a:avLst/>
            <a:gdLst/>
            <a:ahLst/>
            <a:cxnLst/>
            <a:rect l="l" t="t" r="r" b="b"/>
            <a:pathLst>
              <a:path w="908050" h="702310">
                <a:moveTo>
                  <a:pt x="907726" y="224784"/>
                </a:moveTo>
                <a:lnTo>
                  <a:pt x="139953" y="0"/>
                </a:lnTo>
                <a:lnTo>
                  <a:pt x="0" y="477487"/>
                </a:lnTo>
                <a:lnTo>
                  <a:pt x="768131" y="702271"/>
                </a:lnTo>
                <a:lnTo>
                  <a:pt x="907726" y="2247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 txBox="1"/>
          <p:nvPr/>
        </p:nvSpPr>
        <p:spPr>
          <a:xfrm rot="960000">
            <a:off x="10908854" y="10807297"/>
            <a:ext cx="6219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2c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1" name="object 941"/>
          <p:cNvSpPr/>
          <p:nvPr/>
        </p:nvSpPr>
        <p:spPr>
          <a:xfrm>
            <a:off x="10721510" y="10578217"/>
            <a:ext cx="544830" cy="382905"/>
          </a:xfrm>
          <a:custGeom>
            <a:avLst/>
            <a:gdLst/>
            <a:ahLst/>
            <a:cxnLst/>
            <a:rect l="l" t="t" r="r" b="b"/>
            <a:pathLst>
              <a:path w="544829" h="382904">
                <a:moveTo>
                  <a:pt x="544779" y="136373"/>
                </a:moveTo>
                <a:lnTo>
                  <a:pt x="70513" y="0"/>
                </a:lnTo>
                <a:lnTo>
                  <a:pt x="0" y="246260"/>
                </a:lnTo>
                <a:lnTo>
                  <a:pt x="473907" y="382634"/>
                </a:lnTo>
                <a:lnTo>
                  <a:pt x="544779" y="1363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1605614" y="10386362"/>
            <a:ext cx="254000" cy="274320"/>
          </a:xfrm>
          <a:custGeom>
            <a:avLst/>
            <a:gdLst/>
            <a:ahLst/>
            <a:cxnLst/>
            <a:rect l="l" t="t" r="r" b="b"/>
            <a:pathLst>
              <a:path w="254000" h="274320">
                <a:moveTo>
                  <a:pt x="253776" y="54764"/>
                </a:moveTo>
                <a:lnTo>
                  <a:pt x="62996" y="0"/>
                </a:lnTo>
                <a:lnTo>
                  <a:pt x="0" y="219415"/>
                </a:lnTo>
                <a:lnTo>
                  <a:pt x="190780" y="274179"/>
                </a:lnTo>
                <a:lnTo>
                  <a:pt x="253776" y="547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 txBox="1"/>
          <p:nvPr/>
        </p:nvSpPr>
        <p:spPr>
          <a:xfrm rot="960000">
            <a:off x="6307483" y="346739"/>
            <a:ext cx="79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28g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4" name="object 944"/>
          <p:cNvSpPr/>
          <p:nvPr/>
        </p:nvSpPr>
        <p:spPr>
          <a:xfrm>
            <a:off x="6132048" y="254612"/>
            <a:ext cx="337185" cy="316230"/>
          </a:xfrm>
          <a:custGeom>
            <a:avLst/>
            <a:gdLst/>
            <a:ahLst/>
            <a:cxnLst/>
            <a:rect l="l" t="t" r="r" b="b"/>
            <a:pathLst>
              <a:path w="337185" h="316230">
                <a:moveTo>
                  <a:pt x="71587" y="0"/>
                </a:moveTo>
                <a:lnTo>
                  <a:pt x="0" y="244470"/>
                </a:lnTo>
                <a:lnTo>
                  <a:pt x="244112" y="316057"/>
                </a:lnTo>
                <a:lnTo>
                  <a:pt x="3368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 txBox="1"/>
          <p:nvPr/>
        </p:nvSpPr>
        <p:spPr>
          <a:xfrm rot="960000">
            <a:off x="7586248" y="740733"/>
            <a:ext cx="729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28l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6" name="object 946"/>
          <p:cNvSpPr/>
          <p:nvPr/>
        </p:nvSpPr>
        <p:spPr>
          <a:xfrm>
            <a:off x="7352970" y="374521"/>
            <a:ext cx="386080" cy="554355"/>
          </a:xfrm>
          <a:custGeom>
            <a:avLst/>
            <a:gdLst/>
            <a:ahLst/>
            <a:cxnLst/>
            <a:rect l="l" t="t" r="r" b="b"/>
            <a:pathLst>
              <a:path w="386079" h="554355">
                <a:moveTo>
                  <a:pt x="385855" y="71587"/>
                </a:moveTo>
                <a:lnTo>
                  <a:pt x="141742" y="0"/>
                </a:lnTo>
                <a:lnTo>
                  <a:pt x="0" y="482498"/>
                </a:lnTo>
                <a:lnTo>
                  <a:pt x="244470" y="554085"/>
                </a:lnTo>
                <a:lnTo>
                  <a:pt x="385855" y="7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 txBox="1"/>
          <p:nvPr/>
        </p:nvSpPr>
        <p:spPr>
          <a:xfrm rot="1500000">
            <a:off x="15521904" y="6634341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8" name="object 948"/>
          <p:cNvSpPr/>
          <p:nvPr/>
        </p:nvSpPr>
        <p:spPr>
          <a:xfrm>
            <a:off x="15110170" y="6309466"/>
            <a:ext cx="727710" cy="692785"/>
          </a:xfrm>
          <a:custGeom>
            <a:avLst/>
            <a:gdLst/>
            <a:ahLst/>
            <a:cxnLst/>
            <a:rect l="l" t="t" r="r" b="b"/>
            <a:pathLst>
              <a:path w="727709" h="692784">
                <a:moveTo>
                  <a:pt x="727326" y="250913"/>
                </a:moveTo>
                <a:lnTo>
                  <a:pt x="217267" y="0"/>
                </a:lnTo>
                <a:lnTo>
                  <a:pt x="0" y="441335"/>
                </a:lnTo>
                <a:lnTo>
                  <a:pt x="509701" y="692249"/>
                </a:lnTo>
                <a:lnTo>
                  <a:pt x="727326" y="2509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 txBox="1"/>
          <p:nvPr/>
        </p:nvSpPr>
        <p:spPr>
          <a:xfrm rot="900000">
            <a:off x="6621872" y="13880991"/>
            <a:ext cx="5367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latin typeface="Lucida Sans Unicode"/>
                <a:cs typeface="Lucida Sans Unicode"/>
              </a:rPr>
              <a:t>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0" name="object 950"/>
          <p:cNvSpPr/>
          <p:nvPr/>
        </p:nvSpPr>
        <p:spPr>
          <a:xfrm>
            <a:off x="6160325" y="13521170"/>
            <a:ext cx="765175" cy="447675"/>
          </a:xfrm>
          <a:custGeom>
            <a:avLst/>
            <a:gdLst/>
            <a:ahLst/>
            <a:cxnLst/>
            <a:rect l="l" t="t" r="r" b="b"/>
            <a:pathLst>
              <a:path w="765175" h="447675">
                <a:moveTo>
                  <a:pt x="764910" y="179326"/>
                </a:moveTo>
                <a:lnTo>
                  <a:pt x="126351" y="0"/>
                </a:lnTo>
                <a:lnTo>
                  <a:pt x="0" y="4470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850069" y="13700497"/>
            <a:ext cx="75565" cy="267970"/>
          </a:xfrm>
          <a:custGeom>
            <a:avLst/>
            <a:gdLst/>
            <a:ahLst/>
            <a:cxnLst/>
            <a:rect l="l" t="t" r="r" b="b"/>
            <a:pathLst>
              <a:path w="75565" h="267969">
                <a:moveTo>
                  <a:pt x="0" y="267736"/>
                </a:moveTo>
                <a:lnTo>
                  <a:pt x="751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 txBox="1"/>
          <p:nvPr/>
        </p:nvSpPr>
        <p:spPr>
          <a:xfrm rot="1380000">
            <a:off x="6045856" y="4928207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3" name="object 953"/>
          <p:cNvSpPr/>
          <p:nvPr/>
        </p:nvSpPr>
        <p:spPr>
          <a:xfrm>
            <a:off x="5376086" y="4442111"/>
            <a:ext cx="1010919" cy="816610"/>
          </a:xfrm>
          <a:custGeom>
            <a:avLst/>
            <a:gdLst/>
            <a:ahLst/>
            <a:cxnLst/>
            <a:rect l="l" t="t" r="r" b="b"/>
            <a:pathLst>
              <a:path w="1010920" h="816610">
                <a:moveTo>
                  <a:pt x="1010812" y="337176"/>
                </a:moveTo>
                <a:lnTo>
                  <a:pt x="491088" y="102727"/>
                </a:lnTo>
                <a:lnTo>
                  <a:pt x="388361" y="56553"/>
                </a:lnTo>
                <a:lnTo>
                  <a:pt x="263083" y="0"/>
                </a:lnTo>
                <a:lnTo>
                  <a:pt x="81967" y="401962"/>
                </a:lnTo>
                <a:lnTo>
                  <a:pt x="0" y="583794"/>
                </a:lnTo>
                <a:lnTo>
                  <a:pt x="516502" y="816453"/>
                </a:lnTo>
                <a:lnTo>
                  <a:pt x="579141" y="677573"/>
                </a:lnTo>
                <a:lnTo>
                  <a:pt x="810368" y="781733"/>
                </a:lnTo>
                <a:lnTo>
                  <a:pt x="1010812" y="3371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 txBox="1"/>
          <p:nvPr/>
        </p:nvSpPr>
        <p:spPr>
          <a:xfrm rot="1500000">
            <a:off x="15300341" y="7084267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5" name="object 955"/>
          <p:cNvSpPr/>
          <p:nvPr/>
        </p:nvSpPr>
        <p:spPr>
          <a:xfrm>
            <a:off x="14710712" y="6652727"/>
            <a:ext cx="909319" cy="791210"/>
          </a:xfrm>
          <a:custGeom>
            <a:avLst/>
            <a:gdLst/>
            <a:ahLst/>
            <a:cxnLst/>
            <a:rect l="l" t="t" r="r" b="b"/>
            <a:pathLst>
              <a:path w="909319" h="791209">
                <a:moveTo>
                  <a:pt x="909158" y="348988"/>
                </a:moveTo>
                <a:lnTo>
                  <a:pt x="399457" y="98074"/>
                </a:lnTo>
                <a:lnTo>
                  <a:pt x="199728" y="0"/>
                </a:lnTo>
                <a:lnTo>
                  <a:pt x="0" y="406257"/>
                </a:lnTo>
                <a:lnTo>
                  <a:pt x="199370" y="504332"/>
                </a:lnTo>
                <a:lnTo>
                  <a:pt x="184337" y="534757"/>
                </a:lnTo>
                <a:lnTo>
                  <a:pt x="691891" y="790681"/>
                </a:lnTo>
                <a:lnTo>
                  <a:pt x="909158" y="348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 txBox="1"/>
          <p:nvPr/>
        </p:nvSpPr>
        <p:spPr>
          <a:xfrm rot="960000">
            <a:off x="3455039" y="257398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7" name="object 957"/>
          <p:cNvSpPr/>
          <p:nvPr/>
        </p:nvSpPr>
        <p:spPr>
          <a:xfrm>
            <a:off x="3222383" y="2280174"/>
            <a:ext cx="925194" cy="711835"/>
          </a:xfrm>
          <a:custGeom>
            <a:avLst/>
            <a:gdLst/>
            <a:ahLst/>
            <a:cxnLst/>
            <a:rect l="l" t="t" r="r" b="b"/>
            <a:pathLst>
              <a:path w="925195" h="711835">
                <a:moveTo>
                  <a:pt x="924907" y="228721"/>
                </a:moveTo>
                <a:lnTo>
                  <a:pt x="138521" y="0"/>
                </a:lnTo>
                <a:lnTo>
                  <a:pt x="0" y="475339"/>
                </a:lnTo>
                <a:lnTo>
                  <a:pt x="640348" y="668983"/>
                </a:lnTo>
                <a:lnTo>
                  <a:pt x="785312" y="711219"/>
                </a:lnTo>
                <a:lnTo>
                  <a:pt x="924907" y="2287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 txBox="1"/>
          <p:nvPr/>
        </p:nvSpPr>
        <p:spPr>
          <a:xfrm rot="960000">
            <a:off x="11395105" y="286504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9" name="object 959"/>
          <p:cNvSpPr/>
          <p:nvPr/>
        </p:nvSpPr>
        <p:spPr>
          <a:xfrm>
            <a:off x="11126694" y="2472028"/>
            <a:ext cx="631825" cy="683260"/>
          </a:xfrm>
          <a:custGeom>
            <a:avLst/>
            <a:gdLst/>
            <a:ahLst/>
            <a:cxnLst/>
            <a:rect l="l" t="t" r="r" b="b"/>
            <a:pathLst>
              <a:path w="631825" h="683260">
                <a:moveTo>
                  <a:pt x="158565" y="0"/>
                </a:moveTo>
                <a:lnTo>
                  <a:pt x="0" y="545495"/>
                </a:lnTo>
                <a:lnTo>
                  <a:pt x="472834" y="682942"/>
                </a:lnTo>
                <a:lnTo>
                  <a:pt x="631757" y="137447"/>
                </a:lnTo>
                <a:lnTo>
                  <a:pt x="158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 txBox="1"/>
          <p:nvPr/>
        </p:nvSpPr>
        <p:spPr>
          <a:xfrm rot="960000">
            <a:off x="9074631" y="2190836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1" name="object 961"/>
          <p:cNvSpPr/>
          <p:nvPr/>
        </p:nvSpPr>
        <p:spPr>
          <a:xfrm>
            <a:off x="8767893" y="1643047"/>
            <a:ext cx="696595" cy="826135"/>
          </a:xfrm>
          <a:custGeom>
            <a:avLst/>
            <a:gdLst/>
            <a:ahLst/>
            <a:cxnLst/>
            <a:rect l="l" t="t" r="r" b="b"/>
            <a:pathLst>
              <a:path w="696595" h="826135">
                <a:moveTo>
                  <a:pt x="630684" y="280264"/>
                </a:moveTo>
                <a:lnTo>
                  <a:pt x="696544" y="58343"/>
                </a:lnTo>
                <a:lnTo>
                  <a:pt x="495384" y="0"/>
                </a:lnTo>
                <a:lnTo>
                  <a:pt x="428807" y="230869"/>
                </a:lnTo>
                <a:lnTo>
                  <a:pt x="156418" y="151765"/>
                </a:lnTo>
                <a:lnTo>
                  <a:pt x="0" y="689027"/>
                </a:lnTo>
                <a:lnTo>
                  <a:pt x="471760" y="826117"/>
                </a:lnTo>
                <a:lnTo>
                  <a:pt x="630684" y="2802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1270584" y="1653070"/>
            <a:ext cx="236854" cy="271780"/>
          </a:xfrm>
          <a:custGeom>
            <a:avLst/>
            <a:gdLst/>
            <a:ahLst/>
            <a:cxnLst/>
            <a:rect l="l" t="t" r="r" b="b"/>
            <a:pathLst>
              <a:path w="236854" h="271780">
                <a:moveTo>
                  <a:pt x="236238" y="50469"/>
                </a:moveTo>
                <a:lnTo>
                  <a:pt x="65144" y="0"/>
                </a:lnTo>
                <a:lnTo>
                  <a:pt x="0" y="220846"/>
                </a:lnTo>
                <a:lnTo>
                  <a:pt x="171809" y="271315"/>
                </a:lnTo>
                <a:lnTo>
                  <a:pt x="236238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 txBox="1"/>
          <p:nvPr/>
        </p:nvSpPr>
        <p:spPr>
          <a:xfrm rot="900000">
            <a:off x="6751044" y="8475488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4" name="object 964"/>
          <p:cNvSpPr/>
          <p:nvPr/>
        </p:nvSpPr>
        <p:spPr>
          <a:xfrm>
            <a:off x="6441306" y="8151407"/>
            <a:ext cx="695960" cy="923290"/>
          </a:xfrm>
          <a:custGeom>
            <a:avLst/>
            <a:gdLst/>
            <a:ahLst/>
            <a:cxnLst/>
            <a:rect l="l" t="t" r="r" b="b"/>
            <a:pathLst>
              <a:path w="695959" h="923290">
                <a:moveTo>
                  <a:pt x="695828" y="139595"/>
                </a:moveTo>
                <a:lnTo>
                  <a:pt x="215477" y="0"/>
                </a:lnTo>
                <a:lnTo>
                  <a:pt x="32572" y="627820"/>
                </a:lnTo>
                <a:lnTo>
                  <a:pt x="46889" y="632115"/>
                </a:lnTo>
                <a:lnTo>
                  <a:pt x="0" y="794619"/>
                </a:lnTo>
                <a:lnTo>
                  <a:pt x="442409" y="923118"/>
                </a:lnTo>
                <a:lnTo>
                  <a:pt x="489299" y="760615"/>
                </a:lnTo>
                <a:lnTo>
                  <a:pt x="513280" y="767773"/>
                </a:lnTo>
                <a:lnTo>
                  <a:pt x="695828" y="1395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 txBox="1"/>
          <p:nvPr/>
        </p:nvSpPr>
        <p:spPr>
          <a:xfrm rot="960000">
            <a:off x="9917900" y="433544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6" name="object 966"/>
          <p:cNvSpPr/>
          <p:nvPr/>
        </p:nvSpPr>
        <p:spPr>
          <a:xfrm>
            <a:off x="9525644" y="4085606"/>
            <a:ext cx="734695" cy="889000"/>
          </a:xfrm>
          <a:custGeom>
            <a:avLst/>
            <a:gdLst/>
            <a:ahLst/>
            <a:cxnLst/>
            <a:rect l="l" t="t" r="r" b="b"/>
            <a:pathLst>
              <a:path w="734695" h="889000">
                <a:moveTo>
                  <a:pt x="734485" y="139953"/>
                </a:moveTo>
                <a:lnTo>
                  <a:pt x="253776" y="0"/>
                </a:lnTo>
                <a:lnTo>
                  <a:pt x="58343" y="630326"/>
                </a:lnTo>
                <a:lnTo>
                  <a:pt x="0" y="832202"/>
                </a:lnTo>
                <a:lnTo>
                  <a:pt x="193285" y="888756"/>
                </a:lnTo>
                <a:lnTo>
                  <a:pt x="250913" y="692607"/>
                </a:lnTo>
                <a:lnTo>
                  <a:pt x="548358" y="779227"/>
                </a:lnTo>
                <a:lnTo>
                  <a:pt x="734485" y="1399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332985" y="13571639"/>
            <a:ext cx="269875" cy="387350"/>
          </a:xfrm>
          <a:custGeom>
            <a:avLst/>
            <a:gdLst/>
            <a:ahLst/>
            <a:cxnLst/>
            <a:rect l="l" t="t" r="r" b="b"/>
            <a:pathLst>
              <a:path w="269875" h="387350">
                <a:moveTo>
                  <a:pt x="98790" y="0"/>
                </a:moveTo>
                <a:lnTo>
                  <a:pt x="0" y="336460"/>
                </a:lnTo>
                <a:lnTo>
                  <a:pt x="170735" y="386929"/>
                </a:lnTo>
                <a:lnTo>
                  <a:pt x="269526" y="50111"/>
                </a:lnTo>
                <a:lnTo>
                  <a:pt x="987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 txBox="1"/>
          <p:nvPr/>
        </p:nvSpPr>
        <p:spPr>
          <a:xfrm rot="960000">
            <a:off x="10458384" y="259265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9" name="object 969"/>
          <p:cNvSpPr/>
          <p:nvPr/>
        </p:nvSpPr>
        <p:spPr>
          <a:xfrm>
            <a:off x="10183174" y="1954094"/>
            <a:ext cx="630555" cy="926465"/>
          </a:xfrm>
          <a:custGeom>
            <a:avLst/>
            <a:gdLst/>
            <a:ahLst/>
            <a:cxnLst/>
            <a:rect l="l" t="t" r="r" b="b"/>
            <a:pathLst>
              <a:path w="630554" h="926464">
                <a:moveTo>
                  <a:pt x="630326" y="380844"/>
                </a:moveTo>
                <a:lnTo>
                  <a:pt x="434892" y="323932"/>
                </a:lnTo>
                <a:lnTo>
                  <a:pt x="321069" y="290644"/>
                </a:lnTo>
                <a:lnTo>
                  <a:pt x="391940" y="47247"/>
                </a:lnTo>
                <a:lnTo>
                  <a:pt x="229437" y="0"/>
                </a:lnTo>
                <a:lnTo>
                  <a:pt x="158565" y="243396"/>
                </a:lnTo>
                <a:lnTo>
                  <a:pt x="0" y="789249"/>
                </a:lnTo>
                <a:lnTo>
                  <a:pt x="471760" y="926339"/>
                </a:lnTo>
                <a:lnTo>
                  <a:pt x="630326" y="3808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1796393" y="10441127"/>
            <a:ext cx="221615" cy="265430"/>
          </a:xfrm>
          <a:custGeom>
            <a:avLst/>
            <a:gdLst/>
            <a:ahLst/>
            <a:cxnLst/>
            <a:rect l="l" t="t" r="r" b="b"/>
            <a:pathLst>
              <a:path w="221615" h="265429">
                <a:moveTo>
                  <a:pt x="62996" y="0"/>
                </a:moveTo>
                <a:lnTo>
                  <a:pt x="0" y="219415"/>
                </a:lnTo>
                <a:lnTo>
                  <a:pt x="158565" y="264873"/>
                </a:lnTo>
                <a:lnTo>
                  <a:pt x="221562" y="45457"/>
                </a:lnTo>
                <a:lnTo>
                  <a:pt x="629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3762539" y="5735693"/>
            <a:ext cx="295275" cy="250190"/>
          </a:xfrm>
          <a:custGeom>
            <a:avLst/>
            <a:gdLst/>
            <a:ahLst/>
            <a:cxnLst/>
            <a:rect l="l" t="t" r="r" b="b"/>
            <a:pathLst>
              <a:path w="295275" h="250189">
                <a:moveTo>
                  <a:pt x="294939" y="79819"/>
                </a:moveTo>
                <a:lnTo>
                  <a:pt x="62996" y="0"/>
                </a:lnTo>
                <a:lnTo>
                  <a:pt x="0" y="160713"/>
                </a:lnTo>
                <a:lnTo>
                  <a:pt x="228363" y="250197"/>
                </a:lnTo>
                <a:lnTo>
                  <a:pt x="294939" y="798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 txBox="1"/>
          <p:nvPr/>
        </p:nvSpPr>
        <p:spPr>
          <a:xfrm rot="900000">
            <a:off x="2213126" y="6867280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3" name="object 973"/>
          <p:cNvSpPr/>
          <p:nvPr/>
        </p:nvSpPr>
        <p:spPr>
          <a:xfrm>
            <a:off x="1998956" y="6492729"/>
            <a:ext cx="676275" cy="633095"/>
          </a:xfrm>
          <a:custGeom>
            <a:avLst/>
            <a:gdLst/>
            <a:ahLst/>
            <a:cxnLst/>
            <a:rect l="l" t="t" r="r" b="b"/>
            <a:pathLst>
              <a:path w="676275" h="633095">
                <a:moveTo>
                  <a:pt x="676142" y="157492"/>
                </a:moveTo>
                <a:lnTo>
                  <a:pt x="139237" y="0"/>
                </a:lnTo>
                <a:lnTo>
                  <a:pt x="0" y="474981"/>
                </a:lnTo>
                <a:lnTo>
                  <a:pt x="536904" y="632473"/>
                </a:lnTo>
                <a:lnTo>
                  <a:pt x="676142" y="157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2216611" y="9650445"/>
            <a:ext cx="302895" cy="278130"/>
          </a:xfrm>
          <a:custGeom>
            <a:avLst/>
            <a:gdLst/>
            <a:ahLst/>
            <a:cxnLst/>
            <a:rect l="l" t="t" r="r" b="b"/>
            <a:pathLst>
              <a:path w="302895" h="278129">
                <a:moveTo>
                  <a:pt x="0" y="189706"/>
                </a:moveTo>
                <a:lnTo>
                  <a:pt x="7158" y="191853"/>
                </a:lnTo>
                <a:lnTo>
                  <a:pt x="228721" y="278116"/>
                </a:lnTo>
                <a:lnTo>
                  <a:pt x="302456" y="89484"/>
                </a:lnTo>
                <a:lnTo>
                  <a:pt x="74092" y="0"/>
                </a:lnTo>
                <a:lnTo>
                  <a:pt x="0" y="1897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 txBox="1"/>
          <p:nvPr/>
        </p:nvSpPr>
        <p:spPr>
          <a:xfrm rot="960000">
            <a:off x="3936053" y="12511088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6" name="object 976"/>
          <p:cNvSpPr/>
          <p:nvPr/>
        </p:nvSpPr>
        <p:spPr>
          <a:xfrm>
            <a:off x="3645106" y="12268751"/>
            <a:ext cx="673100" cy="780415"/>
          </a:xfrm>
          <a:custGeom>
            <a:avLst/>
            <a:gdLst/>
            <a:ahLst/>
            <a:cxnLst/>
            <a:rect l="l" t="t" r="r" b="b"/>
            <a:pathLst>
              <a:path w="673100" h="780415">
                <a:moveTo>
                  <a:pt x="672562" y="144964"/>
                </a:moveTo>
                <a:lnTo>
                  <a:pt x="185411" y="0"/>
                </a:lnTo>
                <a:lnTo>
                  <a:pt x="0" y="638200"/>
                </a:lnTo>
                <a:lnTo>
                  <a:pt x="487867" y="779943"/>
                </a:lnTo>
                <a:lnTo>
                  <a:pt x="672562" y="1449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1316043" y="4636112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0"/>
                </a:moveTo>
                <a:lnTo>
                  <a:pt x="32930" y="78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1279891" y="434081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1036137" y="41879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0745850" y="410636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0455206" y="402475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0164919" y="394278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9874632" y="386118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9583988" y="377957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9293701" y="369760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9003057" y="361599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8712771" y="353402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8432148" y="350252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349107" y="379245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266065" y="408274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8183025" y="43726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8099983" y="466260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016942" y="495288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933900" y="524281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8032691" y="542715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8322619" y="55109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8612190" y="559466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8902119" y="56784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9192048" y="576218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9481976" y="584593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9771905" y="592969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0061475" y="601345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0351404" y="60972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0641332" y="618132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0931261" y="626508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1021461" y="601703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1106650" y="572746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1192197" y="543824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1277386" y="514867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1362574" y="485946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318966" y="586956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232345" y="615984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145725" y="645049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7059104" y="674077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972125" y="703142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949933" y="728090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198342" y="739043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156821" y="76538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7447465" y="773942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738109" y="782496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8029112" y="791051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8319756" y="799570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8610401" y="808125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8901403" y="816679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9192048" y="825234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9482692" y="833789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9773694" y="842343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0064339" y="850898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0169930" y="828312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0257983" y="799319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0346035" y="770327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0434087" y="741334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0522139" y="712341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0610550" y="683348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0651713" y="656360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0360711" y="647877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0069708" y="63939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9778706" y="630910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9487703" y="622427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9196701" y="613944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8905699" y="605461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8614696" y="596978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8324052" y="588495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8033049" y="580012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742047" y="571493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451045" y="56301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402365" y="561614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8957241" y="854299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8662659" y="845815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368078" y="837297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8073496" y="828778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778915" y="820259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484333" y="811776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189751" y="803257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895169" y="794738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600587" y="786255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306006" y="777736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033616" y="7772710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906906" y="8051900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79839" y="8330733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653129" y="8609924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526420" y="8889114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399352" y="9168304"/>
            <a:ext cx="31750" cy="13970"/>
          </a:xfrm>
          <a:custGeom>
            <a:avLst/>
            <a:gdLst/>
            <a:ahLst/>
            <a:cxnLst/>
            <a:rect l="l" t="t" r="r" b="b"/>
            <a:pathLst>
              <a:path w="31750" h="13970">
                <a:moveTo>
                  <a:pt x="31140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579752" y="930181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874334" y="938664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6168916" y="94714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463498" y="955666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6758079" y="96414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052661" y="97263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347601" y="981151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642183" y="989634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936764" y="998117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8231346" y="100660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8525928" y="1015119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8753933" y="1014833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8838764" y="985339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8923237" y="955881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9008068" y="926423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9092541" y="896929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9177372" y="867471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191331" y="862567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587194" y="10960134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712830" y="10683092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838108" y="10406407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963744" y="10129364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089021" y="9852679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14657" y="9575636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482394" y="958351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774828" y="96672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6066904" y="97506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359338" y="983442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6651414" y="991782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943849" y="1000122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235924" y="1008498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528000" y="1016837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820435" y="1025213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8112511" y="1033553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8404945" y="1041893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8423558" y="106526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8715276" y="1073821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9006995" y="108234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9298713" y="1090859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523139" y="1103565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9435445" y="1132666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347750" y="1161730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9259698" y="1190830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172003" y="1219931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084309" y="1249031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312314" y="1260556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9603675" y="1269147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850651" y="1272798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936556" y="1243662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0022460" y="1214490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10108365" y="1185354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0194270" y="1156182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10280174" y="1127046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10365006" y="1097838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0449836" y="106866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10534667" y="1039495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0619856" y="1010287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0705403" y="981115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0790950" y="951979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10876139" y="922808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10961685" y="893636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11047232" y="864464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1132779" y="835292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11218326" y="806120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11303873" y="776984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1389420" y="747812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11474967" y="718641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11560155" y="689469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1645703" y="660297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11731249" y="631125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1816796" y="601953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1902343" y="572817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11987889" y="543645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12073436" y="514474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12158626" y="485302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12244172" y="456130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12329719" y="426958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12415266" y="397822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2500812" y="368650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2586359" y="3394789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2671906" y="310307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2757453" y="281135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2842642" y="251963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2928189" y="222791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3013735" y="19365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2973646" y="170962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2680855" y="162801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2387705" y="15467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2249183" y="177369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2165426" y="20657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2081669" y="235784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1997554" y="264992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1913796" y="294199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1830039" y="32340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1668968" y="3468882"/>
            <a:ext cx="15875" cy="30480"/>
          </a:xfrm>
          <a:custGeom>
            <a:avLst/>
            <a:gdLst/>
            <a:ahLst/>
            <a:cxnLst/>
            <a:rect l="l" t="t" r="r" b="b"/>
            <a:pathLst>
              <a:path w="15875" h="30479">
                <a:moveTo>
                  <a:pt x="15391" y="3006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1382977" y="341018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1091259" y="332427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0799898" y="323837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0508180" y="315282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0216820" y="306691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9925101" y="298101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9633741" y="289510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9342023" y="280920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9050663" y="272330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8758945" y="263739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8467584" y="255149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8175866" y="246558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919584" y="2322411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80">
                <a:moveTo>
                  <a:pt x="0" y="17180"/>
                </a:moveTo>
                <a:lnTo>
                  <a:pt x="289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763523" y="2061475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80">
                <a:moveTo>
                  <a:pt x="0" y="17538"/>
                </a:moveTo>
                <a:lnTo>
                  <a:pt x="289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581334" y="1932976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4">
                <a:moveTo>
                  <a:pt x="16465" y="297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327199" y="2091184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29708" y="0"/>
                </a:moveTo>
                <a:lnTo>
                  <a:pt x="0" y="161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472878" y="2357847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29708" y="0"/>
                </a:moveTo>
                <a:lnTo>
                  <a:pt x="0" y="164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506524" y="265135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409882" y="2882581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69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388763" y="2928755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69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262770" y="3205440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69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136776" y="3481767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010424" y="3758452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884431" y="4034779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5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758437" y="4311464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632085" y="4587791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5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506092" y="4864476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379740" y="5141161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253747" y="5417488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127753" y="5694173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001402" y="5970500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875408" y="6247184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749414" y="6523870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23063" y="6800197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497069" y="7076881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71076" y="7353208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244724" y="7629893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118730" y="7906220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4992378" y="8182905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4866385" y="8459590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4740391" y="8735917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4614040" y="9012602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4488046" y="9288929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4362053" y="9565614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4235701" y="9841941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4119729" y="1012506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4034899" y="1041678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3950068" y="1070850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3865236" y="1100058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4153018" y="1108254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4444736" y="1116738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4987009" y="9093854"/>
            <a:ext cx="30480" cy="1397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30424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926160" y="9066293"/>
            <a:ext cx="30480" cy="1397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30424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4867817" y="9035510"/>
            <a:ext cx="28575" cy="17780"/>
          </a:xfrm>
          <a:custGeom>
            <a:avLst/>
            <a:gdLst/>
            <a:ahLst/>
            <a:cxnLst/>
            <a:rect l="l" t="t" r="r" b="b"/>
            <a:pathLst>
              <a:path w="28575" h="17779">
                <a:moveTo>
                  <a:pt x="28276" y="17180"/>
                </a:moveTo>
                <a:lnTo>
                  <a:pt x="8590" y="8232"/>
                </a:lnTo>
                <a:lnTo>
                  <a:pt x="4295" y="322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806610" y="9009381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4" h="13334">
                <a:moveTo>
                  <a:pt x="30782" y="1288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4745044" y="8983609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4" h="13334">
                <a:moveTo>
                  <a:pt x="30782" y="1288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4754709" y="8924907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066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4782986" y="8864417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066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4810905" y="8803925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066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4839182" y="8743434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066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867101" y="8682942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066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4895378" y="8622451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066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4923297" y="8561960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066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4951574" y="8501469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066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993452" y="8509344"/>
            <a:ext cx="29845" cy="15240"/>
          </a:xfrm>
          <a:custGeom>
            <a:avLst/>
            <a:gdLst/>
            <a:ahLst/>
            <a:cxnLst/>
            <a:rect l="l" t="t" r="r" b="b"/>
            <a:pathLst>
              <a:path w="29845" h="15240">
                <a:moveTo>
                  <a:pt x="0" y="0"/>
                </a:moveTo>
                <a:lnTo>
                  <a:pt x="29708" y="1467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053228" y="8538336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0" y="0"/>
                </a:moveTo>
                <a:lnTo>
                  <a:pt x="30066" y="1467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113719" y="8566971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79" h="14604">
                <a:moveTo>
                  <a:pt x="0" y="0"/>
                </a:moveTo>
                <a:lnTo>
                  <a:pt x="30066" y="1431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173852" y="8595248"/>
            <a:ext cx="30480" cy="1397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0" y="0"/>
                </a:moveTo>
                <a:lnTo>
                  <a:pt x="30424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224321" y="8623525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09">
                <a:moveTo>
                  <a:pt x="10022" y="0"/>
                </a:moveTo>
                <a:lnTo>
                  <a:pt x="12527" y="1073"/>
                </a:lnTo>
                <a:lnTo>
                  <a:pt x="0" y="289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196760" y="8682942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601" y="0"/>
                </a:move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169199" y="8743434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601" y="0"/>
                </a:move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141638" y="8804283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601" y="0"/>
                </a:move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114077" y="8865132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601" y="0"/>
                </a:moveTo>
                <a:lnTo>
                  <a:pt x="0" y="3006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086158" y="8925624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959" y="0"/>
                </a:move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058597" y="8986473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959" y="0"/>
                </a:move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031036" y="9047322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959" y="0"/>
                </a:moveTo>
                <a:lnTo>
                  <a:pt x="0" y="3006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11482125" y="3651429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4" h="3175">
                <a:moveTo>
                  <a:pt x="0" y="2863"/>
                </a:moveTo>
                <a:lnTo>
                  <a:pt x="1932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1534384" y="363603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8948"/>
                </a:moveTo>
                <a:lnTo>
                  <a:pt x="20044" y="4295"/>
                </a:lnTo>
                <a:lnTo>
                  <a:pt x="3293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1599171" y="3611698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5" h="13335">
                <a:moveTo>
                  <a:pt x="0" y="13243"/>
                </a:moveTo>
                <a:lnTo>
                  <a:pt x="1431" y="12885"/>
                </a:lnTo>
                <a:lnTo>
                  <a:pt x="23981" y="3221"/>
                </a:lnTo>
                <a:lnTo>
                  <a:pt x="3078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1660020" y="3578052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4">
                <a:moveTo>
                  <a:pt x="0" y="17896"/>
                </a:moveTo>
                <a:lnTo>
                  <a:pt x="6442" y="14317"/>
                </a:lnTo>
                <a:lnTo>
                  <a:pt x="27203" y="1073"/>
                </a:lnTo>
                <a:lnTo>
                  <a:pt x="2863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1716215" y="3536532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4" h="22225">
                <a:moveTo>
                  <a:pt x="0" y="21834"/>
                </a:moveTo>
                <a:lnTo>
                  <a:pt x="10380" y="13601"/>
                </a:lnTo>
                <a:lnTo>
                  <a:pt x="2577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1766327" y="3498948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70">
                <a:moveTo>
                  <a:pt x="0" y="13959"/>
                </a:moveTo>
                <a:lnTo>
                  <a:pt x="1324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8500872" y="3102712"/>
            <a:ext cx="2625090" cy="763270"/>
          </a:xfrm>
          <a:custGeom>
            <a:avLst/>
            <a:gdLst/>
            <a:ahLst/>
            <a:cxnLst/>
            <a:rect l="l" t="t" r="r" b="b"/>
            <a:pathLst>
              <a:path w="2625090" h="763270">
                <a:moveTo>
                  <a:pt x="0" y="0"/>
                </a:moveTo>
                <a:lnTo>
                  <a:pt x="1273180" y="371180"/>
                </a:lnTo>
                <a:lnTo>
                  <a:pt x="1924624" y="560528"/>
                </a:lnTo>
                <a:lnTo>
                  <a:pt x="2624748" y="76276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0299503" y="6820241"/>
            <a:ext cx="514984" cy="1793239"/>
          </a:xfrm>
          <a:custGeom>
            <a:avLst/>
            <a:gdLst/>
            <a:ahLst/>
            <a:cxnLst/>
            <a:rect l="l" t="t" r="r" b="b"/>
            <a:pathLst>
              <a:path w="514984" h="1793240">
                <a:moveTo>
                  <a:pt x="514712" y="0"/>
                </a:moveTo>
                <a:lnTo>
                  <a:pt x="0" y="17929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0314895" y="6797333"/>
            <a:ext cx="538480" cy="1879600"/>
          </a:xfrm>
          <a:custGeom>
            <a:avLst/>
            <a:gdLst/>
            <a:ahLst/>
            <a:cxnLst/>
            <a:rect l="l" t="t" r="r" b="b"/>
            <a:pathLst>
              <a:path w="538479" h="1879600">
                <a:moveTo>
                  <a:pt x="0" y="1879166"/>
                </a:moveTo>
                <a:lnTo>
                  <a:pt x="53833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7097761" y="3570178"/>
            <a:ext cx="758190" cy="1667510"/>
          </a:xfrm>
          <a:custGeom>
            <a:avLst/>
            <a:gdLst/>
            <a:ahLst/>
            <a:cxnLst/>
            <a:rect l="l" t="t" r="r" b="b"/>
            <a:pathLst>
              <a:path w="758190" h="1667510">
                <a:moveTo>
                  <a:pt x="0" y="1667268"/>
                </a:moveTo>
                <a:lnTo>
                  <a:pt x="452073" y="684732"/>
                </a:lnTo>
                <a:lnTo>
                  <a:pt x="75775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8542393" y="3152466"/>
            <a:ext cx="2523490" cy="731520"/>
          </a:xfrm>
          <a:custGeom>
            <a:avLst/>
            <a:gdLst/>
            <a:ahLst/>
            <a:cxnLst/>
            <a:rect l="l" t="t" r="r" b="b"/>
            <a:pathLst>
              <a:path w="2523490" h="731520">
                <a:moveTo>
                  <a:pt x="0" y="0"/>
                </a:moveTo>
                <a:lnTo>
                  <a:pt x="1217342" y="352925"/>
                </a:lnTo>
                <a:lnTo>
                  <a:pt x="1872723" y="544063"/>
                </a:lnTo>
                <a:lnTo>
                  <a:pt x="2523452" y="7312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4577530" y="3263068"/>
            <a:ext cx="3134995" cy="6890384"/>
          </a:xfrm>
          <a:custGeom>
            <a:avLst/>
            <a:gdLst/>
            <a:ahLst/>
            <a:cxnLst/>
            <a:rect l="l" t="t" r="r" b="b"/>
            <a:pathLst>
              <a:path w="3134995" h="6890384">
                <a:moveTo>
                  <a:pt x="0" y="6889919"/>
                </a:moveTo>
                <a:lnTo>
                  <a:pt x="708356" y="5345423"/>
                </a:lnTo>
                <a:lnTo>
                  <a:pt x="888398" y="4943103"/>
                </a:lnTo>
                <a:lnTo>
                  <a:pt x="1300025" y="4045398"/>
                </a:lnTo>
                <a:lnTo>
                  <a:pt x="1697334" y="3166664"/>
                </a:lnTo>
                <a:lnTo>
                  <a:pt x="2083906" y="2320144"/>
                </a:lnTo>
                <a:lnTo>
                  <a:pt x="2699915" y="954258"/>
                </a:lnTo>
                <a:lnTo>
                  <a:pt x="313480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571445" y="3296356"/>
            <a:ext cx="3087370" cy="6792595"/>
          </a:xfrm>
          <a:custGeom>
            <a:avLst/>
            <a:gdLst/>
            <a:ahLst/>
            <a:cxnLst/>
            <a:rect l="l" t="t" r="r" b="b"/>
            <a:pathLst>
              <a:path w="3087370" h="6792595">
                <a:moveTo>
                  <a:pt x="3086844" y="0"/>
                </a:moveTo>
                <a:lnTo>
                  <a:pt x="2674143" y="910232"/>
                </a:lnTo>
                <a:lnTo>
                  <a:pt x="2052049" y="2290077"/>
                </a:lnTo>
                <a:lnTo>
                  <a:pt x="1675858" y="3115479"/>
                </a:lnTo>
                <a:lnTo>
                  <a:pt x="1272464" y="4000656"/>
                </a:lnTo>
                <a:lnTo>
                  <a:pt x="884819" y="4846818"/>
                </a:lnTo>
                <a:lnTo>
                  <a:pt x="865848" y="4888338"/>
                </a:lnTo>
                <a:lnTo>
                  <a:pt x="701197" y="5253433"/>
                </a:lnTo>
                <a:lnTo>
                  <a:pt x="681153" y="5293880"/>
                </a:lnTo>
                <a:lnTo>
                  <a:pt x="0" y="679220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140997" y="5466883"/>
            <a:ext cx="899160" cy="1969135"/>
          </a:xfrm>
          <a:custGeom>
            <a:avLst/>
            <a:gdLst/>
            <a:ahLst/>
            <a:cxnLst/>
            <a:rect l="l" t="t" r="r" b="b"/>
            <a:pathLst>
              <a:path w="899159" h="1969134">
                <a:moveTo>
                  <a:pt x="0" y="1968650"/>
                </a:moveTo>
                <a:lnTo>
                  <a:pt x="393372" y="1106381"/>
                </a:lnTo>
                <a:lnTo>
                  <a:pt x="89877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093391" y="5419278"/>
            <a:ext cx="926465" cy="2031364"/>
          </a:xfrm>
          <a:custGeom>
            <a:avLst/>
            <a:gdLst/>
            <a:ahLst/>
            <a:cxnLst/>
            <a:rect l="l" t="t" r="r" b="b"/>
            <a:pathLst>
              <a:path w="926465" h="2031365">
                <a:moveTo>
                  <a:pt x="926339" y="0"/>
                </a:moveTo>
                <a:lnTo>
                  <a:pt x="409479" y="1142175"/>
                </a:lnTo>
                <a:lnTo>
                  <a:pt x="0" y="2030931"/>
                </a:lnTo>
                <a:lnTo>
                  <a:pt x="47605" y="20162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097761" y="3631385"/>
            <a:ext cx="769620" cy="1606550"/>
          </a:xfrm>
          <a:custGeom>
            <a:avLst/>
            <a:gdLst/>
            <a:ahLst/>
            <a:cxnLst/>
            <a:rect l="l" t="t" r="r" b="b"/>
            <a:pathLst>
              <a:path w="769620" h="1606550">
                <a:moveTo>
                  <a:pt x="769205" y="0"/>
                </a:moveTo>
                <a:lnTo>
                  <a:pt x="697976" y="167156"/>
                </a:lnTo>
                <a:lnTo>
                  <a:pt x="478919" y="648222"/>
                </a:lnTo>
                <a:lnTo>
                  <a:pt x="129573" y="1417070"/>
                </a:lnTo>
                <a:lnTo>
                  <a:pt x="50826" y="1603555"/>
                </a:lnTo>
                <a:lnTo>
                  <a:pt x="0" y="16060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0768758" y="892848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34003" y="17001"/>
                </a:moveTo>
                <a:lnTo>
                  <a:pt x="34003" y="7612"/>
                </a:lnTo>
                <a:lnTo>
                  <a:pt x="26391" y="0"/>
                </a:lnTo>
                <a:lnTo>
                  <a:pt x="17001" y="0"/>
                </a:lnTo>
                <a:lnTo>
                  <a:pt x="7612" y="0"/>
                </a:lnTo>
                <a:lnTo>
                  <a:pt x="0" y="7612"/>
                </a:lnTo>
                <a:lnTo>
                  <a:pt x="0" y="17001"/>
                </a:lnTo>
                <a:lnTo>
                  <a:pt x="0" y="26391"/>
                </a:lnTo>
                <a:lnTo>
                  <a:pt x="7612" y="34003"/>
                </a:lnTo>
                <a:lnTo>
                  <a:pt x="17001" y="34003"/>
                </a:lnTo>
                <a:lnTo>
                  <a:pt x="26391" y="34003"/>
                </a:lnTo>
                <a:lnTo>
                  <a:pt x="34003" y="26391"/>
                </a:lnTo>
                <a:lnTo>
                  <a:pt x="34003" y="170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 txBox="1"/>
          <p:nvPr/>
        </p:nvSpPr>
        <p:spPr>
          <a:xfrm>
            <a:off x="10763932" y="8929216"/>
            <a:ext cx="444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253" name="object 1253"/>
          <p:cNvSpPr/>
          <p:nvPr/>
        </p:nvSpPr>
        <p:spPr>
          <a:xfrm>
            <a:off x="10744776" y="88823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0746208" y="89034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0746208" y="88916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0734396" y="8882671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527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0759809" y="8867995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0772695" y="888267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7516"/>
                </a:moveTo>
                <a:lnTo>
                  <a:pt x="12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0772695" y="8904863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2885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0759809" y="8912380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0734396" y="8904863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527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0559007" y="9672279"/>
            <a:ext cx="62230" cy="43180"/>
          </a:xfrm>
          <a:custGeom>
            <a:avLst/>
            <a:gdLst/>
            <a:ahLst/>
            <a:cxnLst/>
            <a:rect l="l" t="t" r="r" b="b"/>
            <a:pathLst>
              <a:path w="62229" h="43179">
                <a:moveTo>
                  <a:pt x="0" y="21297"/>
                </a:moveTo>
                <a:lnTo>
                  <a:pt x="2433" y="29587"/>
                </a:lnTo>
                <a:lnTo>
                  <a:pt x="9068" y="36356"/>
                </a:lnTo>
                <a:lnTo>
                  <a:pt x="18909" y="40920"/>
                </a:lnTo>
                <a:lnTo>
                  <a:pt x="30961" y="42594"/>
                </a:lnTo>
                <a:lnTo>
                  <a:pt x="43013" y="40920"/>
                </a:lnTo>
                <a:lnTo>
                  <a:pt x="52854" y="36356"/>
                </a:lnTo>
                <a:lnTo>
                  <a:pt x="59489" y="29587"/>
                </a:lnTo>
                <a:lnTo>
                  <a:pt x="61923" y="21297"/>
                </a:lnTo>
                <a:lnTo>
                  <a:pt x="59489" y="13007"/>
                </a:lnTo>
                <a:lnTo>
                  <a:pt x="52854" y="6237"/>
                </a:lnTo>
                <a:lnTo>
                  <a:pt x="43013" y="1673"/>
                </a:lnTo>
                <a:lnTo>
                  <a:pt x="30961" y="0"/>
                </a:lnTo>
                <a:lnTo>
                  <a:pt x="18909" y="1673"/>
                </a:lnTo>
                <a:lnTo>
                  <a:pt x="9068" y="6237"/>
                </a:lnTo>
                <a:lnTo>
                  <a:pt x="2433" y="13007"/>
                </a:lnTo>
                <a:lnTo>
                  <a:pt x="0" y="212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 txBox="1"/>
          <p:nvPr/>
        </p:nvSpPr>
        <p:spPr>
          <a:xfrm>
            <a:off x="10564920" y="9674798"/>
            <a:ext cx="5270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15" dirty="0">
                <a:latin typeface="Lucida Sans Unicode"/>
                <a:cs typeface="Lucida Sans Unicode"/>
              </a:rPr>
              <a:t>BR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264" name="object 1264"/>
          <p:cNvSpPr/>
          <p:nvPr/>
        </p:nvSpPr>
        <p:spPr>
          <a:xfrm>
            <a:off x="8679840" y="9827981"/>
            <a:ext cx="697976" cy="837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9499873" y="1124469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9501305" y="112654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9501305" y="1125364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9489135" y="11244694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9514906" y="11230019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9527792" y="11244694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7516"/>
                </a:moveTo>
                <a:lnTo>
                  <a:pt x="12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9527792" y="11266886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0"/>
                </a:moveTo>
                <a:lnTo>
                  <a:pt x="12527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9514906" y="11274403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9489135" y="11266886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9137999" y="9328302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634" y="5369"/>
                </a:moveTo>
                <a:lnTo>
                  <a:pt x="26845" y="0"/>
                </a:lnTo>
                <a:lnTo>
                  <a:pt x="0" y="14317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9135851" y="9328302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992" y="0"/>
                </a:moveTo>
                <a:lnTo>
                  <a:pt x="2147" y="14317"/>
                </a:lnTo>
                <a:lnTo>
                  <a:pt x="0" y="9664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9115449" y="9337966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90">
                <a:moveTo>
                  <a:pt x="22549" y="4653"/>
                </a:moveTo>
                <a:lnTo>
                  <a:pt x="20402" y="0"/>
                </a:lnTo>
                <a:lnTo>
                  <a:pt x="0" y="21118"/>
                </a:lnTo>
                <a:lnTo>
                  <a:pt x="22549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9111870" y="9337966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29" h="21590">
                <a:moveTo>
                  <a:pt x="23981" y="0"/>
                </a:moveTo>
                <a:lnTo>
                  <a:pt x="3579" y="21118"/>
                </a:lnTo>
                <a:lnTo>
                  <a:pt x="0" y="17180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9097910" y="9355147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7538" y="3937"/>
                </a:moveTo>
                <a:lnTo>
                  <a:pt x="13959" y="0"/>
                </a:lnTo>
                <a:lnTo>
                  <a:pt x="0" y="25413"/>
                </a:lnTo>
                <a:lnTo>
                  <a:pt x="17538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9093257" y="9355147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0"/>
                </a:moveTo>
                <a:lnTo>
                  <a:pt x="4653" y="25413"/>
                </a:lnTo>
                <a:lnTo>
                  <a:pt x="0" y="22549"/>
                </a:lnTo>
                <a:lnTo>
                  <a:pt x="1861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9084667" y="9377697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3243" y="2863"/>
                </a:moveTo>
                <a:lnTo>
                  <a:pt x="8590" y="0"/>
                </a:lnTo>
                <a:lnTo>
                  <a:pt x="0" y="28634"/>
                </a:lnTo>
                <a:lnTo>
                  <a:pt x="1324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9079655" y="9377697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601" y="0"/>
                </a:moveTo>
                <a:lnTo>
                  <a:pt x="5011" y="28634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9075718" y="9404543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8948" y="1789"/>
                </a:moveTo>
                <a:lnTo>
                  <a:pt x="3937" y="0"/>
                </a:lnTo>
                <a:lnTo>
                  <a:pt x="0" y="30424"/>
                </a:lnTo>
                <a:lnTo>
                  <a:pt x="8948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9070349" y="9404543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369" y="30424"/>
                </a:lnTo>
                <a:lnTo>
                  <a:pt x="0" y="28992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9070349" y="9433535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1431"/>
                </a:moveTo>
                <a:lnTo>
                  <a:pt x="0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9064980" y="9433535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9064980" y="9463602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5369" y="715"/>
                </a:moveTo>
                <a:lnTo>
                  <a:pt x="0" y="0"/>
                </a:lnTo>
                <a:lnTo>
                  <a:pt x="3221" y="29350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9062832" y="9463602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2147" y="0"/>
                </a:moveTo>
                <a:lnTo>
                  <a:pt x="5369" y="29350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9062832" y="9492953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4" h="26670">
                <a:moveTo>
                  <a:pt x="5369" y="0"/>
                </a:moveTo>
                <a:lnTo>
                  <a:pt x="0" y="0"/>
                </a:lnTo>
                <a:lnTo>
                  <a:pt x="6442" y="2648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9062832" y="9492953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4" h="27304">
                <a:moveTo>
                  <a:pt x="0" y="0"/>
                </a:moveTo>
                <a:lnTo>
                  <a:pt x="6442" y="26487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9063906" y="9519440"/>
            <a:ext cx="8890" cy="23495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5369" y="0"/>
                </a:moveTo>
                <a:lnTo>
                  <a:pt x="0" y="715"/>
                </a:lnTo>
                <a:lnTo>
                  <a:pt x="8590" y="2326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9063906" y="9520156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9067127" y="9542706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9067127" y="954378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4">
                <a:moveTo>
                  <a:pt x="0" y="0"/>
                </a:moveTo>
                <a:lnTo>
                  <a:pt x="10738" y="18612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9072855" y="9562393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9072855" y="9564182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9080013" y="957921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5011" y="0"/>
                </a:moveTo>
                <a:lnTo>
                  <a:pt x="0" y="2505"/>
                </a:lnTo>
                <a:lnTo>
                  <a:pt x="13243" y="14675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9080013" y="9581721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13243" y="12169"/>
                </a:lnTo>
                <a:lnTo>
                  <a:pt x="8590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9088604" y="9593891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653" y="0"/>
                </a:moveTo>
                <a:lnTo>
                  <a:pt x="0" y="2863"/>
                </a:lnTo>
                <a:lnTo>
                  <a:pt x="13959" y="12527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9088604" y="9596754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959" y="9664"/>
                </a:lnTo>
                <a:lnTo>
                  <a:pt x="10022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9098626" y="9606419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3937" y="0"/>
                </a:moveTo>
                <a:lnTo>
                  <a:pt x="0" y="3221"/>
                </a:lnTo>
                <a:lnTo>
                  <a:pt x="13959" y="1109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9098626" y="9609640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0" y="0"/>
                </a:moveTo>
                <a:lnTo>
                  <a:pt x="13959" y="7874"/>
                </a:lnTo>
                <a:lnTo>
                  <a:pt x="10022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9108648" y="9617515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59">
                <a:moveTo>
                  <a:pt x="3937" y="0"/>
                </a:moveTo>
                <a:lnTo>
                  <a:pt x="0" y="3579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9108648" y="9621094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14317" y="6442"/>
                </a:lnTo>
                <a:lnTo>
                  <a:pt x="1073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9119386" y="9627537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579" y="0"/>
                </a:moveTo>
                <a:lnTo>
                  <a:pt x="0" y="3937"/>
                </a:lnTo>
                <a:lnTo>
                  <a:pt x="13959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9119386" y="9631474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9129766" y="963720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9129766" y="9641138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369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9139431" y="9646508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937" y="0"/>
                </a:moveTo>
                <a:lnTo>
                  <a:pt x="0" y="3937"/>
                </a:lnTo>
                <a:lnTo>
                  <a:pt x="13601" y="8948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9139431" y="9650445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011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9149095" y="9655456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3937" y="0"/>
                </a:moveTo>
                <a:lnTo>
                  <a:pt x="0" y="4295"/>
                </a:lnTo>
                <a:lnTo>
                  <a:pt x="13243" y="8590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9149095" y="9659751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0" y="0"/>
                </a:moveTo>
                <a:lnTo>
                  <a:pt x="13243" y="4295"/>
                </a:lnTo>
                <a:lnTo>
                  <a:pt x="9664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9158759" y="9664046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3579" y="0"/>
                </a:moveTo>
                <a:lnTo>
                  <a:pt x="0" y="4295"/>
                </a:lnTo>
                <a:lnTo>
                  <a:pt x="13243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9158759" y="9668342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0" y="0"/>
                </a:moveTo>
                <a:lnTo>
                  <a:pt x="13243" y="3579"/>
                </a:lnTo>
                <a:lnTo>
                  <a:pt x="10022" y="7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9168782" y="967192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9168782" y="967621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3243" y="2863"/>
                </a:lnTo>
                <a:lnTo>
                  <a:pt x="10022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9178804" y="967908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3221" y="0"/>
                </a:moveTo>
                <a:lnTo>
                  <a:pt x="0" y="4653"/>
                </a:lnTo>
                <a:lnTo>
                  <a:pt x="13243" y="6442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9178804" y="9683733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0" y="0"/>
                </a:moveTo>
                <a:lnTo>
                  <a:pt x="13243" y="1789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9189542" y="9685522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505" y="0"/>
                </a:moveTo>
                <a:lnTo>
                  <a:pt x="0" y="4653"/>
                </a:lnTo>
                <a:lnTo>
                  <a:pt x="13601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9189542" y="9690175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0"/>
                </a:moveTo>
                <a:lnTo>
                  <a:pt x="13601" y="357"/>
                </a:lnTo>
                <a:lnTo>
                  <a:pt x="11453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9200996" y="9690534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147" y="0"/>
                </a:moveTo>
                <a:lnTo>
                  <a:pt x="0" y="5011"/>
                </a:lnTo>
                <a:lnTo>
                  <a:pt x="13959" y="3937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9200996" y="9694471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1073"/>
                </a:moveTo>
                <a:lnTo>
                  <a:pt x="13959" y="0"/>
                </a:lnTo>
                <a:lnTo>
                  <a:pt x="12527" y="5011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9213524" y="9694471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1431" y="0"/>
                </a:moveTo>
                <a:lnTo>
                  <a:pt x="0" y="5011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9213524" y="9696977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0" y="2505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9227125" y="9696977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715" y="0"/>
                </a:moveTo>
                <a:lnTo>
                  <a:pt x="0" y="5369"/>
                </a:lnTo>
                <a:lnTo>
                  <a:pt x="14675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9227125" y="969840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3937"/>
                </a:moveTo>
                <a:lnTo>
                  <a:pt x="14675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9241801" y="969840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0"/>
                </a:moveTo>
                <a:lnTo>
                  <a:pt x="0" y="5369"/>
                </a:lnTo>
                <a:lnTo>
                  <a:pt x="1503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9241801" y="969840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5369"/>
                </a:moveTo>
                <a:lnTo>
                  <a:pt x="15033" y="0"/>
                </a:lnTo>
                <a:lnTo>
                  <a:pt x="15033" y="5369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9256834" y="9697693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715"/>
                </a:moveTo>
                <a:lnTo>
                  <a:pt x="0" y="6084"/>
                </a:lnTo>
                <a:lnTo>
                  <a:pt x="1539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9256834" y="9697693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09" h="6350">
                <a:moveTo>
                  <a:pt x="0" y="6084"/>
                </a:moveTo>
                <a:lnTo>
                  <a:pt x="15391" y="0"/>
                </a:lnTo>
                <a:lnTo>
                  <a:pt x="16107" y="5369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9272225" y="9695903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1789"/>
                </a:moveTo>
                <a:lnTo>
                  <a:pt x="715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9272941" y="9695903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7158"/>
                </a:moveTo>
                <a:lnTo>
                  <a:pt x="15391" y="0"/>
                </a:lnTo>
                <a:lnTo>
                  <a:pt x="16107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9288333" y="9693040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0" y="2863"/>
                </a:moveTo>
                <a:lnTo>
                  <a:pt x="715" y="8232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9289048" y="9693040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0" y="8232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9304797" y="9689460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3579"/>
                </a:moveTo>
                <a:lnTo>
                  <a:pt x="1073" y="8948"/>
                </a:lnTo>
                <a:lnTo>
                  <a:pt x="16823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305871" y="9689460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8948"/>
                </a:moveTo>
                <a:lnTo>
                  <a:pt x="15749" y="0"/>
                </a:lnTo>
                <a:lnTo>
                  <a:pt x="17180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9321620" y="9685522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3937"/>
                </a:moveTo>
                <a:lnTo>
                  <a:pt x="1431" y="9306"/>
                </a:lnTo>
                <a:lnTo>
                  <a:pt x="16823" y="0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9323052" y="9685522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9306"/>
                </a:moveTo>
                <a:lnTo>
                  <a:pt x="15391" y="0"/>
                </a:lnTo>
                <a:lnTo>
                  <a:pt x="16823" y="5011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9338443" y="9680512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5011"/>
                </a:moveTo>
                <a:lnTo>
                  <a:pt x="1431" y="10022"/>
                </a:lnTo>
                <a:lnTo>
                  <a:pt x="16823" y="0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9339875" y="9680512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0" y="10022"/>
                </a:moveTo>
                <a:lnTo>
                  <a:pt x="15391" y="0"/>
                </a:lnTo>
                <a:lnTo>
                  <a:pt x="17180" y="5369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9355266" y="9675142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5369"/>
                </a:moveTo>
                <a:lnTo>
                  <a:pt x="1789" y="10738"/>
                </a:lnTo>
                <a:lnTo>
                  <a:pt x="16465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9357056" y="9675142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10738"/>
                </a:moveTo>
                <a:lnTo>
                  <a:pt x="14675" y="0"/>
                </a:lnTo>
                <a:lnTo>
                  <a:pt x="16465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9371731" y="9668699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6442"/>
                </a:moveTo>
                <a:lnTo>
                  <a:pt x="1789" y="11453"/>
                </a:lnTo>
                <a:lnTo>
                  <a:pt x="16107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9373521" y="9668699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53"/>
                </a:moveTo>
                <a:lnTo>
                  <a:pt x="14317" y="0"/>
                </a:lnTo>
                <a:lnTo>
                  <a:pt x="16465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9387839" y="9661183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527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9389987" y="9661183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527"/>
                </a:moveTo>
                <a:lnTo>
                  <a:pt x="13243" y="0"/>
                </a:lnTo>
                <a:lnTo>
                  <a:pt x="15749" y="5011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9403230" y="9652951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4">
                <a:moveTo>
                  <a:pt x="0" y="8232"/>
                </a:moveTo>
                <a:lnTo>
                  <a:pt x="2505" y="13243"/>
                </a:lnTo>
                <a:lnTo>
                  <a:pt x="14675" y="0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9405735" y="9652951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4">
                <a:moveTo>
                  <a:pt x="0" y="13243"/>
                </a:moveTo>
                <a:lnTo>
                  <a:pt x="12169" y="0"/>
                </a:lnTo>
                <a:lnTo>
                  <a:pt x="15033" y="4295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9417905" y="9642928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10022"/>
                </a:moveTo>
                <a:lnTo>
                  <a:pt x="2863" y="14317"/>
                </a:lnTo>
                <a:lnTo>
                  <a:pt x="13601" y="0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9420769" y="9642928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14317"/>
                </a:moveTo>
                <a:lnTo>
                  <a:pt x="10738" y="0"/>
                </a:lnTo>
                <a:lnTo>
                  <a:pt x="13959" y="4295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9431507" y="9631474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221" y="15749"/>
                </a:lnTo>
                <a:lnTo>
                  <a:pt x="12169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9434728" y="9631474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0" y="15749"/>
                </a:moveTo>
                <a:lnTo>
                  <a:pt x="8948" y="0"/>
                </a:lnTo>
                <a:lnTo>
                  <a:pt x="12885" y="3937"/>
                </a:lnTo>
                <a:lnTo>
                  <a:pt x="0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9443677" y="9618588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2885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9447614" y="9618588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9454773" y="9603913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9459068" y="9603913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7896"/>
                </a:moveTo>
                <a:lnTo>
                  <a:pt x="5369" y="0"/>
                </a:lnTo>
                <a:lnTo>
                  <a:pt x="10022" y="2505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9464437" y="9587806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6107"/>
                </a:moveTo>
                <a:lnTo>
                  <a:pt x="4653" y="18612"/>
                </a:lnTo>
                <a:lnTo>
                  <a:pt x="7874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9469091" y="9587806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8612"/>
                </a:moveTo>
                <a:lnTo>
                  <a:pt x="3221" y="0"/>
                </a:lnTo>
                <a:lnTo>
                  <a:pt x="8232" y="2147"/>
                </a:lnTo>
                <a:lnTo>
                  <a:pt x="0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9472312" y="957062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7180"/>
                </a:moveTo>
                <a:lnTo>
                  <a:pt x="5011" y="19328"/>
                </a:lnTo>
                <a:lnTo>
                  <a:pt x="6800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9477323" y="957062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328"/>
                </a:moveTo>
                <a:lnTo>
                  <a:pt x="1789" y="0"/>
                </a:lnTo>
                <a:lnTo>
                  <a:pt x="6800" y="1431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9479112" y="9552728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7896"/>
                </a:moveTo>
                <a:lnTo>
                  <a:pt x="5011" y="19328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9484124" y="9552728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9328"/>
                </a:moveTo>
                <a:lnTo>
                  <a:pt x="0" y="0"/>
                </a:lnTo>
                <a:lnTo>
                  <a:pt x="5011" y="1073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9484124" y="9534473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8254"/>
                </a:moveTo>
                <a:lnTo>
                  <a:pt x="5011" y="19328"/>
                </a:lnTo>
                <a:lnTo>
                  <a:pt x="3221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9487345" y="9534473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1789" y="19328"/>
                </a:moveTo>
                <a:lnTo>
                  <a:pt x="0" y="0"/>
                </a:lnTo>
                <a:lnTo>
                  <a:pt x="5369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9487345" y="9516577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7896"/>
                </a:moveTo>
                <a:lnTo>
                  <a:pt x="5369" y="18612"/>
                </a:lnTo>
                <a:lnTo>
                  <a:pt x="2147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9489493" y="9516577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221" y="18612"/>
                </a:moveTo>
                <a:lnTo>
                  <a:pt x="0" y="0"/>
                </a:lnTo>
                <a:lnTo>
                  <a:pt x="5369" y="0"/>
                </a:lnTo>
                <a:lnTo>
                  <a:pt x="3221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9489493" y="949867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0" y="17896"/>
                </a:moveTo>
                <a:lnTo>
                  <a:pt x="5369" y="17896"/>
                </a:lnTo>
                <a:lnTo>
                  <a:pt x="357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9489850" y="949867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9488419" y="948221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1431" y="16465"/>
                </a:moveTo>
                <a:lnTo>
                  <a:pt x="6800" y="16465"/>
                </a:lnTo>
                <a:lnTo>
                  <a:pt x="0" y="0"/>
                </a:lnTo>
                <a:lnTo>
                  <a:pt x="1431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9488419" y="9481499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4" h="17779">
                <a:moveTo>
                  <a:pt x="6800" y="17180"/>
                </a:moveTo>
                <a:lnTo>
                  <a:pt x="0" y="715"/>
                </a:lnTo>
                <a:lnTo>
                  <a:pt x="5369" y="0"/>
                </a:lnTo>
                <a:lnTo>
                  <a:pt x="680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9485914" y="9466823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505" y="15391"/>
                </a:moveTo>
                <a:lnTo>
                  <a:pt x="7874" y="14675"/>
                </a:lnTo>
                <a:lnTo>
                  <a:pt x="0" y="0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9485914" y="9465750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7874" y="15749"/>
                </a:moveTo>
                <a:lnTo>
                  <a:pt x="0" y="1073"/>
                </a:lnTo>
                <a:lnTo>
                  <a:pt x="5011" y="0"/>
                </a:lnTo>
                <a:lnTo>
                  <a:pt x="7874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9481618" y="9452506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4295" y="14317"/>
                </a:moveTo>
                <a:lnTo>
                  <a:pt x="9306" y="13243"/>
                </a:lnTo>
                <a:lnTo>
                  <a:pt x="0" y="0"/>
                </a:lnTo>
                <a:lnTo>
                  <a:pt x="4295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9481618" y="9450716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40">
                <a:moveTo>
                  <a:pt x="9306" y="15033"/>
                </a:moveTo>
                <a:lnTo>
                  <a:pt x="0" y="1789"/>
                </a:lnTo>
                <a:lnTo>
                  <a:pt x="5369" y="0"/>
                </a:lnTo>
                <a:lnTo>
                  <a:pt x="9306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9476607" y="9438904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5011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011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9476607" y="9436757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10380" y="13959"/>
                </a:moveTo>
                <a:lnTo>
                  <a:pt x="0" y="2147"/>
                </a:lnTo>
                <a:lnTo>
                  <a:pt x="4653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9470164" y="9426019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29" h="13334">
                <a:moveTo>
                  <a:pt x="6442" y="12885"/>
                </a:moveTo>
                <a:lnTo>
                  <a:pt x="11096" y="10738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9470164" y="9423513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29" h="13334">
                <a:moveTo>
                  <a:pt x="11096" y="13243"/>
                </a:moveTo>
                <a:lnTo>
                  <a:pt x="0" y="2505"/>
                </a:lnTo>
                <a:lnTo>
                  <a:pt x="4653" y="0"/>
                </a:lnTo>
                <a:lnTo>
                  <a:pt x="11096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9463006" y="9413849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7158" y="12169"/>
                </a:moveTo>
                <a:lnTo>
                  <a:pt x="11811" y="9664"/>
                </a:lnTo>
                <a:lnTo>
                  <a:pt x="0" y="0"/>
                </a:lnTo>
                <a:lnTo>
                  <a:pt x="715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9463006" y="9410986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11811" y="12527"/>
                </a:moveTo>
                <a:lnTo>
                  <a:pt x="0" y="2863"/>
                </a:lnTo>
                <a:lnTo>
                  <a:pt x="4653" y="0"/>
                </a:lnTo>
                <a:lnTo>
                  <a:pt x="11811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9455131" y="9402037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7874" y="11811"/>
                </a:moveTo>
                <a:lnTo>
                  <a:pt x="12527" y="8948"/>
                </a:lnTo>
                <a:lnTo>
                  <a:pt x="0" y="0"/>
                </a:lnTo>
                <a:lnTo>
                  <a:pt x="787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9455131" y="939881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3221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9446898" y="938986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8232" y="12169"/>
                </a:moveTo>
                <a:lnTo>
                  <a:pt x="12885" y="8948"/>
                </a:lnTo>
                <a:lnTo>
                  <a:pt x="0" y="0"/>
                </a:lnTo>
                <a:lnTo>
                  <a:pt x="8232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9446898" y="938700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2863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9438308" y="9378055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9438308" y="9374833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9429718" y="936624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9429718" y="9363022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9420411" y="9354073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9306" y="12169"/>
                </a:moveTo>
                <a:lnTo>
                  <a:pt x="13601" y="8948"/>
                </a:lnTo>
                <a:lnTo>
                  <a:pt x="0" y="0"/>
                </a:lnTo>
                <a:lnTo>
                  <a:pt x="9306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9420411" y="935085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3601" y="12169"/>
                </a:moveTo>
                <a:lnTo>
                  <a:pt x="0" y="3221"/>
                </a:lnTo>
                <a:lnTo>
                  <a:pt x="4295" y="0"/>
                </a:lnTo>
                <a:lnTo>
                  <a:pt x="13601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9410747" y="9342619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664" y="11453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9410747" y="9339040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9400009" y="933152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10738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738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9400009" y="932758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75" y="11453"/>
                </a:moveTo>
                <a:lnTo>
                  <a:pt x="0" y="3937"/>
                </a:lnTo>
                <a:lnTo>
                  <a:pt x="3937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9388197" y="9320786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1811" y="10738"/>
                </a:moveTo>
                <a:lnTo>
                  <a:pt x="15749" y="6800"/>
                </a:lnTo>
                <a:lnTo>
                  <a:pt x="0" y="0"/>
                </a:lnTo>
                <a:lnTo>
                  <a:pt x="11811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9388197" y="9316490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15749" y="11096"/>
                </a:moveTo>
                <a:lnTo>
                  <a:pt x="0" y="4295"/>
                </a:lnTo>
                <a:lnTo>
                  <a:pt x="3221" y="0"/>
                </a:lnTo>
                <a:lnTo>
                  <a:pt x="15749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9374596" y="9311121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3601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601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9374596" y="9306826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6823" y="9664"/>
                </a:moveTo>
                <a:lnTo>
                  <a:pt x="0" y="4295"/>
                </a:lnTo>
                <a:lnTo>
                  <a:pt x="2863" y="0"/>
                </a:lnTo>
                <a:lnTo>
                  <a:pt x="16823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9359562" y="9302888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15033" y="8232"/>
                </a:moveTo>
                <a:lnTo>
                  <a:pt x="17896" y="3937"/>
                </a:lnTo>
                <a:lnTo>
                  <a:pt x="0" y="0"/>
                </a:lnTo>
                <a:lnTo>
                  <a:pt x="15033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9359562" y="929787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7896" y="8948"/>
                </a:moveTo>
                <a:lnTo>
                  <a:pt x="0" y="5011"/>
                </a:lnTo>
                <a:lnTo>
                  <a:pt x="2147" y="0"/>
                </a:lnTo>
                <a:lnTo>
                  <a:pt x="17896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9342023" y="929537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7538" y="7516"/>
                </a:moveTo>
                <a:lnTo>
                  <a:pt x="19686" y="2505"/>
                </a:lnTo>
                <a:lnTo>
                  <a:pt x="0" y="0"/>
                </a:lnTo>
                <a:lnTo>
                  <a:pt x="17538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9342023" y="9290360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86" y="7516"/>
                </a:moveTo>
                <a:lnTo>
                  <a:pt x="0" y="5011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9321979" y="9289645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0044" y="5726"/>
                </a:moveTo>
                <a:lnTo>
                  <a:pt x="21834" y="715"/>
                </a:lnTo>
                <a:lnTo>
                  <a:pt x="0" y="0"/>
                </a:lnTo>
                <a:lnTo>
                  <a:pt x="2004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9321979" y="9284634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1834" y="5726"/>
                </a:moveTo>
                <a:lnTo>
                  <a:pt x="0" y="5011"/>
                </a:lnTo>
                <a:lnTo>
                  <a:pt x="1431" y="0"/>
                </a:lnTo>
                <a:lnTo>
                  <a:pt x="2183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9299786" y="9284634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2192" y="5011"/>
                </a:moveTo>
                <a:lnTo>
                  <a:pt x="23623" y="0"/>
                </a:lnTo>
                <a:lnTo>
                  <a:pt x="0" y="1431"/>
                </a:lnTo>
                <a:lnTo>
                  <a:pt x="2219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9299786" y="9280697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3623" y="3937"/>
                </a:moveTo>
                <a:lnTo>
                  <a:pt x="0" y="5369"/>
                </a:lnTo>
                <a:lnTo>
                  <a:pt x="715" y="0"/>
                </a:lnTo>
                <a:lnTo>
                  <a:pt x="23623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9275447" y="9280697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339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33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9275447" y="9279623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9248960" y="9279623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87" y="5369"/>
                </a:moveTo>
                <a:lnTo>
                  <a:pt x="26487" y="0"/>
                </a:lnTo>
                <a:lnTo>
                  <a:pt x="0" y="7158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9248244" y="9279623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715" y="7158"/>
                </a:lnTo>
                <a:lnTo>
                  <a:pt x="0" y="1789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9219967" y="9281412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28992" y="5369"/>
                </a:moveTo>
                <a:lnTo>
                  <a:pt x="28276" y="0"/>
                </a:lnTo>
                <a:lnTo>
                  <a:pt x="0" y="11096"/>
                </a:lnTo>
                <a:lnTo>
                  <a:pt x="289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9218893" y="9281412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350" y="0"/>
                </a:moveTo>
                <a:lnTo>
                  <a:pt x="1073" y="11096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9189542" y="9287140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30424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42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9187753" y="9287140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5033"/>
                </a:lnTo>
                <a:lnTo>
                  <a:pt x="0" y="10022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9156970" y="9297161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572" y="5011"/>
                </a:moveTo>
                <a:lnTo>
                  <a:pt x="30782" y="0"/>
                </a:lnTo>
                <a:lnTo>
                  <a:pt x="0" y="19686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9154464" y="9297161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4" h="19684">
                <a:moveTo>
                  <a:pt x="33288" y="0"/>
                </a:moveTo>
                <a:lnTo>
                  <a:pt x="2505" y="19686"/>
                </a:lnTo>
                <a:lnTo>
                  <a:pt x="0" y="14675"/>
                </a:lnTo>
                <a:lnTo>
                  <a:pt x="3328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9122608" y="931183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5011"/>
                </a:moveTo>
                <a:lnTo>
                  <a:pt x="31856" y="0"/>
                </a:lnTo>
                <a:lnTo>
                  <a:pt x="0" y="24697"/>
                </a:lnTo>
                <a:lnTo>
                  <a:pt x="34361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9120103" y="931183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0"/>
                </a:moveTo>
                <a:lnTo>
                  <a:pt x="2505" y="24697"/>
                </a:lnTo>
                <a:lnTo>
                  <a:pt x="0" y="20044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9273657" y="948686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9294417" y="8739496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276" y="5011"/>
                </a:moveTo>
                <a:lnTo>
                  <a:pt x="26487" y="0"/>
                </a:lnTo>
                <a:lnTo>
                  <a:pt x="0" y="14317"/>
                </a:lnTo>
                <a:lnTo>
                  <a:pt x="28276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9291912" y="8739496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992" y="0"/>
                </a:moveTo>
                <a:lnTo>
                  <a:pt x="2505" y="14317"/>
                </a:lnTo>
                <a:lnTo>
                  <a:pt x="0" y="9664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9271510" y="8749161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22907" y="4653"/>
                </a:moveTo>
                <a:lnTo>
                  <a:pt x="20402" y="0"/>
                </a:lnTo>
                <a:lnTo>
                  <a:pt x="0" y="20760"/>
                </a:lnTo>
                <a:lnTo>
                  <a:pt x="22907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9267930" y="8749161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29" h="20954">
                <a:moveTo>
                  <a:pt x="23981" y="0"/>
                </a:moveTo>
                <a:lnTo>
                  <a:pt x="3579" y="20760"/>
                </a:lnTo>
                <a:lnTo>
                  <a:pt x="0" y="16823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9253970" y="876598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7538" y="3937"/>
                </a:moveTo>
                <a:lnTo>
                  <a:pt x="13959" y="0"/>
                </a:lnTo>
                <a:lnTo>
                  <a:pt x="0" y="25771"/>
                </a:lnTo>
                <a:lnTo>
                  <a:pt x="17538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9249317" y="8765984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0"/>
                </a:moveTo>
                <a:lnTo>
                  <a:pt x="4653" y="25771"/>
                </a:lnTo>
                <a:lnTo>
                  <a:pt x="0" y="22907"/>
                </a:lnTo>
                <a:lnTo>
                  <a:pt x="1861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9240727" y="87888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3243" y="2863"/>
                </a:moveTo>
                <a:lnTo>
                  <a:pt x="8590" y="0"/>
                </a:lnTo>
                <a:lnTo>
                  <a:pt x="0" y="28634"/>
                </a:lnTo>
                <a:lnTo>
                  <a:pt x="1324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9235716" y="8788892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601" y="0"/>
                </a:moveTo>
                <a:lnTo>
                  <a:pt x="5011" y="28634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9231779" y="8815737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8948" y="1789"/>
                </a:moveTo>
                <a:lnTo>
                  <a:pt x="3937" y="0"/>
                </a:lnTo>
                <a:lnTo>
                  <a:pt x="0" y="30424"/>
                </a:lnTo>
                <a:lnTo>
                  <a:pt x="8948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9226409" y="8815737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369" y="30424"/>
                </a:lnTo>
                <a:lnTo>
                  <a:pt x="0" y="28992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9226409" y="8844729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1431"/>
                </a:moveTo>
                <a:lnTo>
                  <a:pt x="0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9221041" y="8844729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9221041" y="8874797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5369" y="715"/>
                </a:moveTo>
                <a:lnTo>
                  <a:pt x="0" y="0"/>
                </a:lnTo>
                <a:lnTo>
                  <a:pt x="3221" y="29350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9218893" y="8874797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2147" y="0"/>
                </a:moveTo>
                <a:lnTo>
                  <a:pt x="5369" y="29350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9218893" y="8904147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4" h="26670">
                <a:moveTo>
                  <a:pt x="5369" y="0"/>
                </a:moveTo>
                <a:lnTo>
                  <a:pt x="0" y="0"/>
                </a:lnTo>
                <a:lnTo>
                  <a:pt x="6442" y="2648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9218893" y="8904147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4" h="27304">
                <a:moveTo>
                  <a:pt x="0" y="0"/>
                </a:moveTo>
                <a:lnTo>
                  <a:pt x="6442" y="26487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9219967" y="8930634"/>
            <a:ext cx="8890" cy="23495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5369" y="0"/>
                </a:moveTo>
                <a:lnTo>
                  <a:pt x="0" y="715"/>
                </a:lnTo>
                <a:lnTo>
                  <a:pt x="8590" y="2326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9219967" y="8931350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9223188" y="8953900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9223188" y="895497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4">
                <a:moveTo>
                  <a:pt x="0" y="0"/>
                </a:moveTo>
                <a:lnTo>
                  <a:pt x="10738" y="18612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9228915" y="8973587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9228915" y="8975376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9236074" y="8990410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5011" y="0"/>
                </a:moveTo>
                <a:lnTo>
                  <a:pt x="0" y="2505"/>
                </a:lnTo>
                <a:lnTo>
                  <a:pt x="13243" y="14675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9236074" y="899291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13243" y="12169"/>
                </a:lnTo>
                <a:lnTo>
                  <a:pt x="8590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9244664" y="9005085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653" y="0"/>
                </a:moveTo>
                <a:lnTo>
                  <a:pt x="0" y="2863"/>
                </a:lnTo>
                <a:lnTo>
                  <a:pt x="13959" y="12527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9244664" y="9007949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959" y="9664"/>
                </a:lnTo>
                <a:lnTo>
                  <a:pt x="10022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9254687" y="9017613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3937" y="0"/>
                </a:moveTo>
                <a:lnTo>
                  <a:pt x="0" y="3221"/>
                </a:lnTo>
                <a:lnTo>
                  <a:pt x="13959" y="1109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9254687" y="9020835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0" y="0"/>
                </a:moveTo>
                <a:lnTo>
                  <a:pt x="13959" y="7874"/>
                </a:lnTo>
                <a:lnTo>
                  <a:pt x="10022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9264708" y="9028709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59">
                <a:moveTo>
                  <a:pt x="3937" y="0"/>
                </a:moveTo>
                <a:lnTo>
                  <a:pt x="0" y="3579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9264708" y="9032288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14317" y="6442"/>
                </a:lnTo>
                <a:lnTo>
                  <a:pt x="1073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9275447" y="9038732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579" y="0"/>
                </a:moveTo>
                <a:lnTo>
                  <a:pt x="0" y="3937"/>
                </a:lnTo>
                <a:lnTo>
                  <a:pt x="13959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9275447" y="904266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9285827" y="904839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9285827" y="9052333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369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9295491" y="9057702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937" y="0"/>
                </a:moveTo>
                <a:lnTo>
                  <a:pt x="0" y="3937"/>
                </a:lnTo>
                <a:lnTo>
                  <a:pt x="13601" y="8948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9295491" y="9061639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011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9305156" y="9066651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3937" y="0"/>
                </a:moveTo>
                <a:lnTo>
                  <a:pt x="0" y="3937"/>
                </a:lnTo>
                <a:lnTo>
                  <a:pt x="13243" y="8590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9305156" y="9070588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0" y="0"/>
                </a:moveTo>
                <a:lnTo>
                  <a:pt x="13243" y="4653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9314820" y="9075241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3579" y="0"/>
                </a:moveTo>
                <a:lnTo>
                  <a:pt x="0" y="4295"/>
                </a:lnTo>
                <a:lnTo>
                  <a:pt x="13243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9314820" y="9079536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0" y="0"/>
                </a:moveTo>
                <a:lnTo>
                  <a:pt x="13243" y="3579"/>
                </a:lnTo>
                <a:lnTo>
                  <a:pt x="10022" y="7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9324842" y="9083116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9324842" y="908741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3243" y="2863"/>
                </a:lnTo>
                <a:lnTo>
                  <a:pt x="10022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9334864" y="9090274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3221" y="0"/>
                </a:moveTo>
                <a:lnTo>
                  <a:pt x="0" y="4653"/>
                </a:lnTo>
                <a:lnTo>
                  <a:pt x="13243" y="6442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9334864" y="909492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0" y="0"/>
                </a:moveTo>
                <a:lnTo>
                  <a:pt x="13243" y="1789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9345602" y="9096717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505" y="0"/>
                </a:moveTo>
                <a:lnTo>
                  <a:pt x="0" y="4653"/>
                </a:lnTo>
                <a:lnTo>
                  <a:pt x="13601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9345602" y="9101370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0"/>
                </a:moveTo>
                <a:lnTo>
                  <a:pt x="13601" y="357"/>
                </a:lnTo>
                <a:lnTo>
                  <a:pt x="11811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9357414" y="9101728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789" y="0"/>
                </a:moveTo>
                <a:lnTo>
                  <a:pt x="0" y="5011"/>
                </a:lnTo>
                <a:lnTo>
                  <a:pt x="13601" y="3937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9357414" y="9105665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1073"/>
                </a:moveTo>
                <a:lnTo>
                  <a:pt x="13601" y="0"/>
                </a:lnTo>
                <a:lnTo>
                  <a:pt x="12169" y="5011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9369584" y="9105665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1431" y="0"/>
                </a:moveTo>
                <a:lnTo>
                  <a:pt x="0" y="5011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9369584" y="9108171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0" y="2505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9383186" y="910817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715" y="0"/>
                </a:moveTo>
                <a:lnTo>
                  <a:pt x="0" y="5369"/>
                </a:lnTo>
                <a:lnTo>
                  <a:pt x="14675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9383186" y="910960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3937"/>
                </a:moveTo>
                <a:lnTo>
                  <a:pt x="14675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9397861" y="910960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0"/>
                </a:moveTo>
                <a:lnTo>
                  <a:pt x="0" y="5369"/>
                </a:lnTo>
                <a:lnTo>
                  <a:pt x="1503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9397861" y="910960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5369"/>
                </a:moveTo>
                <a:lnTo>
                  <a:pt x="15033" y="0"/>
                </a:lnTo>
                <a:lnTo>
                  <a:pt x="15033" y="5369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9412895" y="9108887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715"/>
                </a:moveTo>
                <a:lnTo>
                  <a:pt x="0" y="6084"/>
                </a:lnTo>
                <a:lnTo>
                  <a:pt x="1539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9412895" y="9108887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09" h="6350">
                <a:moveTo>
                  <a:pt x="0" y="6084"/>
                </a:moveTo>
                <a:lnTo>
                  <a:pt x="15391" y="0"/>
                </a:lnTo>
                <a:lnTo>
                  <a:pt x="16107" y="5369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9428285" y="910709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1789"/>
                </a:moveTo>
                <a:lnTo>
                  <a:pt x="715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9429001" y="910709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7158"/>
                </a:moveTo>
                <a:lnTo>
                  <a:pt x="15391" y="0"/>
                </a:lnTo>
                <a:lnTo>
                  <a:pt x="16107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9444393" y="9104234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0" y="2863"/>
                </a:moveTo>
                <a:lnTo>
                  <a:pt x="715" y="8232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9445109" y="9104234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0" y="8232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9460858" y="9100654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3579"/>
                </a:moveTo>
                <a:lnTo>
                  <a:pt x="1073" y="8948"/>
                </a:lnTo>
                <a:lnTo>
                  <a:pt x="16823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9461932" y="9100654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8948"/>
                </a:moveTo>
                <a:lnTo>
                  <a:pt x="15749" y="0"/>
                </a:lnTo>
                <a:lnTo>
                  <a:pt x="17180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9477681" y="9096717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3937"/>
                </a:moveTo>
                <a:lnTo>
                  <a:pt x="1431" y="9306"/>
                </a:lnTo>
                <a:lnTo>
                  <a:pt x="16823" y="0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9479112" y="9096717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9306"/>
                </a:moveTo>
                <a:lnTo>
                  <a:pt x="15391" y="0"/>
                </a:lnTo>
                <a:lnTo>
                  <a:pt x="16823" y="5011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9494504" y="9091706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5011"/>
                </a:moveTo>
                <a:lnTo>
                  <a:pt x="1431" y="10022"/>
                </a:lnTo>
                <a:lnTo>
                  <a:pt x="16823" y="0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9495935" y="9091706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0" y="10022"/>
                </a:moveTo>
                <a:lnTo>
                  <a:pt x="15391" y="0"/>
                </a:lnTo>
                <a:lnTo>
                  <a:pt x="17180" y="5369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9511327" y="9086337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5369"/>
                </a:moveTo>
                <a:lnTo>
                  <a:pt x="1789" y="10738"/>
                </a:lnTo>
                <a:lnTo>
                  <a:pt x="16465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9513117" y="9086337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10738"/>
                </a:moveTo>
                <a:lnTo>
                  <a:pt x="14675" y="0"/>
                </a:lnTo>
                <a:lnTo>
                  <a:pt x="16465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9527792" y="9079894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6442"/>
                </a:moveTo>
                <a:lnTo>
                  <a:pt x="1789" y="11453"/>
                </a:lnTo>
                <a:lnTo>
                  <a:pt x="16107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9529581" y="9079894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53"/>
                </a:moveTo>
                <a:lnTo>
                  <a:pt x="14317" y="0"/>
                </a:lnTo>
                <a:lnTo>
                  <a:pt x="16465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9543899" y="9072378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527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9546047" y="9072378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527"/>
                </a:moveTo>
                <a:lnTo>
                  <a:pt x="13243" y="0"/>
                </a:lnTo>
                <a:lnTo>
                  <a:pt x="15749" y="5011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9559290" y="9063787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8590"/>
                </a:moveTo>
                <a:lnTo>
                  <a:pt x="2505" y="13601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9561796" y="9063787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601"/>
                </a:moveTo>
                <a:lnTo>
                  <a:pt x="12169" y="0"/>
                </a:lnTo>
                <a:lnTo>
                  <a:pt x="15033" y="4653"/>
                </a:lnTo>
                <a:lnTo>
                  <a:pt x="0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9573966" y="9054123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9664"/>
                </a:moveTo>
                <a:lnTo>
                  <a:pt x="2863" y="14317"/>
                </a:lnTo>
                <a:lnTo>
                  <a:pt x="13601" y="0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9576829" y="9054123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14317"/>
                </a:moveTo>
                <a:lnTo>
                  <a:pt x="10738" y="0"/>
                </a:lnTo>
                <a:lnTo>
                  <a:pt x="13959" y="4295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9587567" y="9042668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221" y="15749"/>
                </a:lnTo>
                <a:lnTo>
                  <a:pt x="12169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9590789" y="9042668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0" y="15749"/>
                </a:moveTo>
                <a:lnTo>
                  <a:pt x="8948" y="0"/>
                </a:lnTo>
                <a:lnTo>
                  <a:pt x="12885" y="3937"/>
                </a:lnTo>
                <a:lnTo>
                  <a:pt x="0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9599738" y="9029783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2885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9603675" y="9029783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9610833" y="9015107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9615128" y="9015107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7896"/>
                </a:moveTo>
                <a:lnTo>
                  <a:pt x="5369" y="0"/>
                </a:lnTo>
                <a:lnTo>
                  <a:pt x="10022" y="2505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9620498" y="8999001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6107"/>
                </a:moveTo>
                <a:lnTo>
                  <a:pt x="4653" y="18612"/>
                </a:lnTo>
                <a:lnTo>
                  <a:pt x="7874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9625151" y="8999001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8612"/>
                </a:moveTo>
                <a:lnTo>
                  <a:pt x="3221" y="0"/>
                </a:lnTo>
                <a:lnTo>
                  <a:pt x="8232" y="2147"/>
                </a:lnTo>
                <a:lnTo>
                  <a:pt x="0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9628372" y="8981819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7180"/>
                </a:moveTo>
                <a:lnTo>
                  <a:pt x="5011" y="19328"/>
                </a:lnTo>
                <a:lnTo>
                  <a:pt x="6800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9633384" y="8981819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328"/>
                </a:moveTo>
                <a:lnTo>
                  <a:pt x="1789" y="0"/>
                </a:lnTo>
                <a:lnTo>
                  <a:pt x="6800" y="1431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9635173" y="8963923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7896"/>
                </a:moveTo>
                <a:lnTo>
                  <a:pt x="5011" y="19328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9640184" y="8963923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9328"/>
                </a:moveTo>
                <a:lnTo>
                  <a:pt x="0" y="0"/>
                </a:lnTo>
                <a:lnTo>
                  <a:pt x="5011" y="1073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9640184" y="8945668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8254"/>
                </a:moveTo>
                <a:lnTo>
                  <a:pt x="5011" y="19328"/>
                </a:lnTo>
                <a:lnTo>
                  <a:pt x="3221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9643405" y="8945668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1789" y="19328"/>
                </a:moveTo>
                <a:lnTo>
                  <a:pt x="0" y="0"/>
                </a:lnTo>
                <a:lnTo>
                  <a:pt x="5369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9643405" y="8927413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8254"/>
                </a:moveTo>
                <a:lnTo>
                  <a:pt x="5369" y="18970"/>
                </a:lnTo>
                <a:lnTo>
                  <a:pt x="2147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9645553" y="8927413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221" y="18970"/>
                </a:moveTo>
                <a:lnTo>
                  <a:pt x="0" y="0"/>
                </a:lnTo>
                <a:lnTo>
                  <a:pt x="5369" y="357"/>
                </a:lnTo>
                <a:lnTo>
                  <a:pt x="3221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9645553" y="8909874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9645911" y="8909874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9644479" y="889340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1431" y="16465"/>
                </a:moveTo>
                <a:lnTo>
                  <a:pt x="6800" y="16465"/>
                </a:lnTo>
                <a:lnTo>
                  <a:pt x="0" y="0"/>
                </a:lnTo>
                <a:lnTo>
                  <a:pt x="1431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9644479" y="8892693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4" h="17779">
                <a:moveTo>
                  <a:pt x="6800" y="17180"/>
                </a:moveTo>
                <a:lnTo>
                  <a:pt x="0" y="715"/>
                </a:lnTo>
                <a:lnTo>
                  <a:pt x="5369" y="0"/>
                </a:lnTo>
                <a:lnTo>
                  <a:pt x="680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9641974" y="8878018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505" y="15391"/>
                </a:moveTo>
                <a:lnTo>
                  <a:pt x="7874" y="14675"/>
                </a:lnTo>
                <a:lnTo>
                  <a:pt x="0" y="0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9641974" y="8876586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7874" y="16107"/>
                </a:moveTo>
                <a:lnTo>
                  <a:pt x="0" y="1431"/>
                </a:lnTo>
                <a:lnTo>
                  <a:pt x="5369" y="0"/>
                </a:lnTo>
                <a:lnTo>
                  <a:pt x="7874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9637679" y="8863700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4295" y="14317"/>
                </a:moveTo>
                <a:lnTo>
                  <a:pt x="9664" y="12885"/>
                </a:lnTo>
                <a:lnTo>
                  <a:pt x="0" y="0"/>
                </a:lnTo>
                <a:lnTo>
                  <a:pt x="4295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9637679" y="8861911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59" h="15240">
                <a:moveTo>
                  <a:pt x="9664" y="14675"/>
                </a:moveTo>
                <a:lnTo>
                  <a:pt x="0" y="1789"/>
                </a:lnTo>
                <a:lnTo>
                  <a:pt x="5369" y="0"/>
                </a:lnTo>
                <a:lnTo>
                  <a:pt x="9664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9632667" y="8850099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5011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011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9632667" y="8847951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10380" y="13959"/>
                </a:moveTo>
                <a:lnTo>
                  <a:pt x="0" y="2147"/>
                </a:lnTo>
                <a:lnTo>
                  <a:pt x="4653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9626224" y="8837213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29" h="13334">
                <a:moveTo>
                  <a:pt x="6442" y="12885"/>
                </a:moveTo>
                <a:lnTo>
                  <a:pt x="11096" y="10738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9626224" y="8834708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29" h="13334">
                <a:moveTo>
                  <a:pt x="11096" y="13243"/>
                </a:moveTo>
                <a:lnTo>
                  <a:pt x="0" y="2505"/>
                </a:lnTo>
                <a:lnTo>
                  <a:pt x="4653" y="0"/>
                </a:lnTo>
                <a:lnTo>
                  <a:pt x="11096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9619066" y="8825043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7158" y="12169"/>
                </a:moveTo>
                <a:lnTo>
                  <a:pt x="11811" y="9664"/>
                </a:lnTo>
                <a:lnTo>
                  <a:pt x="0" y="0"/>
                </a:lnTo>
                <a:lnTo>
                  <a:pt x="715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9619066" y="8822180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11811" y="12527"/>
                </a:moveTo>
                <a:lnTo>
                  <a:pt x="0" y="2863"/>
                </a:lnTo>
                <a:lnTo>
                  <a:pt x="4653" y="0"/>
                </a:lnTo>
                <a:lnTo>
                  <a:pt x="11811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9611191" y="881287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874" y="12169"/>
                </a:moveTo>
                <a:lnTo>
                  <a:pt x="12527" y="9306"/>
                </a:lnTo>
                <a:lnTo>
                  <a:pt x="0" y="0"/>
                </a:lnTo>
                <a:lnTo>
                  <a:pt x="7874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9611191" y="88100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2863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9602958" y="8801062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232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9602958" y="879819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2863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9594368" y="878925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9594368" y="8786028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9585778" y="877743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9585778" y="877421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9576472" y="8765268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9306" y="12169"/>
                </a:moveTo>
                <a:lnTo>
                  <a:pt x="13601" y="8948"/>
                </a:lnTo>
                <a:lnTo>
                  <a:pt x="0" y="0"/>
                </a:lnTo>
                <a:lnTo>
                  <a:pt x="9306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9576472" y="8762046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3601" y="12169"/>
                </a:moveTo>
                <a:lnTo>
                  <a:pt x="0" y="3221"/>
                </a:lnTo>
                <a:lnTo>
                  <a:pt x="4295" y="0"/>
                </a:lnTo>
                <a:lnTo>
                  <a:pt x="13601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9566807" y="875381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664" y="11453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9566807" y="875023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9556069" y="874271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10738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738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9556069" y="8738781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75" y="11453"/>
                </a:moveTo>
                <a:lnTo>
                  <a:pt x="0" y="3937"/>
                </a:lnTo>
                <a:lnTo>
                  <a:pt x="3937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9544257" y="8731980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1811" y="10738"/>
                </a:moveTo>
                <a:lnTo>
                  <a:pt x="15749" y="6800"/>
                </a:lnTo>
                <a:lnTo>
                  <a:pt x="0" y="0"/>
                </a:lnTo>
                <a:lnTo>
                  <a:pt x="11811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9544257" y="872768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15749" y="11096"/>
                </a:moveTo>
                <a:lnTo>
                  <a:pt x="0" y="4295"/>
                </a:lnTo>
                <a:lnTo>
                  <a:pt x="3221" y="0"/>
                </a:lnTo>
                <a:lnTo>
                  <a:pt x="15749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9530656" y="8722315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3601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601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9530656" y="8718020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6823" y="9664"/>
                </a:moveTo>
                <a:lnTo>
                  <a:pt x="0" y="4295"/>
                </a:lnTo>
                <a:lnTo>
                  <a:pt x="2863" y="0"/>
                </a:lnTo>
                <a:lnTo>
                  <a:pt x="16823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9515622" y="8713725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15033" y="8590"/>
                </a:moveTo>
                <a:lnTo>
                  <a:pt x="17896" y="4295"/>
                </a:lnTo>
                <a:lnTo>
                  <a:pt x="0" y="0"/>
                </a:lnTo>
                <a:lnTo>
                  <a:pt x="15033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9515622" y="870907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7896" y="8948"/>
                </a:moveTo>
                <a:lnTo>
                  <a:pt x="0" y="4653"/>
                </a:lnTo>
                <a:lnTo>
                  <a:pt x="2147" y="0"/>
                </a:lnTo>
                <a:lnTo>
                  <a:pt x="17896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9498083" y="8706567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7538" y="7158"/>
                </a:moveTo>
                <a:lnTo>
                  <a:pt x="19686" y="2505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9498083" y="8701555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86" y="7516"/>
                </a:moveTo>
                <a:lnTo>
                  <a:pt x="0" y="5011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9478039" y="8700839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0044" y="5726"/>
                </a:moveTo>
                <a:lnTo>
                  <a:pt x="21834" y="715"/>
                </a:lnTo>
                <a:lnTo>
                  <a:pt x="0" y="0"/>
                </a:lnTo>
                <a:lnTo>
                  <a:pt x="2004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9478039" y="8695470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834" y="6084"/>
                </a:moveTo>
                <a:lnTo>
                  <a:pt x="0" y="5369"/>
                </a:lnTo>
                <a:lnTo>
                  <a:pt x="1431" y="0"/>
                </a:lnTo>
                <a:lnTo>
                  <a:pt x="21834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9455846" y="8695470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2192" y="5369"/>
                </a:moveTo>
                <a:lnTo>
                  <a:pt x="23623" y="0"/>
                </a:lnTo>
                <a:lnTo>
                  <a:pt x="0" y="1789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9455846" y="8691891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3623" y="3579"/>
                </a:moveTo>
                <a:lnTo>
                  <a:pt x="0" y="5369"/>
                </a:lnTo>
                <a:lnTo>
                  <a:pt x="715" y="0"/>
                </a:lnTo>
                <a:lnTo>
                  <a:pt x="23623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9431507" y="8691891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339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33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9431507" y="8690817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9405020" y="8690817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87" y="5369"/>
                </a:moveTo>
                <a:lnTo>
                  <a:pt x="26487" y="0"/>
                </a:lnTo>
                <a:lnTo>
                  <a:pt x="0" y="7158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9404304" y="8690817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715" y="7158"/>
                </a:lnTo>
                <a:lnTo>
                  <a:pt x="0" y="1789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9376385" y="8692607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28634" y="5369"/>
                </a:moveTo>
                <a:lnTo>
                  <a:pt x="27919" y="0"/>
                </a:lnTo>
                <a:lnTo>
                  <a:pt x="0" y="11096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9374953" y="8692607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350" y="0"/>
                </a:moveTo>
                <a:lnTo>
                  <a:pt x="1431" y="11096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9345602" y="8698334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5" h="15240">
                <a:moveTo>
                  <a:pt x="30782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78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9343813" y="8698334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5033"/>
                </a:lnTo>
                <a:lnTo>
                  <a:pt x="0" y="10022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9313030" y="8708356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572" y="5011"/>
                </a:moveTo>
                <a:lnTo>
                  <a:pt x="30782" y="0"/>
                </a:lnTo>
                <a:lnTo>
                  <a:pt x="0" y="19686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9310524" y="8708356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4" h="19684">
                <a:moveTo>
                  <a:pt x="33288" y="0"/>
                </a:moveTo>
                <a:lnTo>
                  <a:pt x="2505" y="19686"/>
                </a:lnTo>
                <a:lnTo>
                  <a:pt x="0" y="14675"/>
                </a:lnTo>
                <a:lnTo>
                  <a:pt x="3328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9278668" y="8723031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5011"/>
                </a:moveTo>
                <a:lnTo>
                  <a:pt x="31856" y="0"/>
                </a:lnTo>
                <a:lnTo>
                  <a:pt x="0" y="24697"/>
                </a:lnTo>
                <a:lnTo>
                  <a:pt x="34361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9276163" y="8723031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0"/>
                </a:moveTo>
                <a:lnTo>
                  <a:pt x="2505" y="24697"/>
                </a:lnTo>
                <a:lnTo>
                  <a:pt x="0" y="20044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9430075" y="889806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7754932" y="791194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7756364" y="793270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7756364" y="79208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7744194" y="7911948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7769966" y="7897272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7782852" y="7911948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7516"/>
                </a:moveTo>
                <a:lnTo>
                  <a:pt x="12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7782852" y="7934139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0"/>
                </a:moveTo>
                <a:lnTo>
                  <a:pt x="12527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7769966" y="7941656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7744194" y="793413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11412686" y="657720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11414118" y="6597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11414118" y="658650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11401948" y="657756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71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11427719" y="6562527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50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1440604" y="6577560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7158"/>
                </a:moveTo>
                <a:lnTo>
                  <a:pt x="12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1440604" y="659975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0"/>
                </a:moveTo>
                <a:lnTo>
                  <a:pt x="12527" y="7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1427719" y="6606911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50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1401948" y="6599752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0"/>
                </a:moveTo>
                <a:lnTo>
                  <a:pt x="0" y="7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2122474" y="422770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2123905" y="424846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2123905" y="423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2111735" y="422770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2137507" y="4213031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2150035" y="422770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7516"/>
                </a:moveTo>
                <a:lnTo>
                  <a:pt x="12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2150035" y="424989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2885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2137507" y="4257416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2111735" y="424989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2169721" y="4124979"/>
            <a:ext cx="62230" cy="43180"/>
          </a:xfrm>
          <a:custGeom>
            <a:avLst/>
            <a:gdLst/>
            <a:ahLst/>
            <a:cxnLst/>
            <a:rect l="l" t="t" r="r" b="b"/>
            <a:pathLst>
              <a:path w="62229" h="43179">
                <a:moveTo>
                  <a:pt x="0" y="21297"/>
                </a:moveTo>
                <a:lnTo>
                  <a:pt x="2433" y="29587"/>
                </a:lnTo>
                <a:lnTo>
                  <a:pt x="9068" y="36356"/>
                </a:lnTo>
                <a:lnTo>
                  <a:pt x="18909" y="40920"/>
                </a:lnTo>
                <a:lnTo>
                  <a:pt x="30961" y="42594"/>
                </a:lnTo>
                <a:lnTo>
                  <a:pt x="43013" y="40920"/>
                </a:lnTo>
                <a:lnTo>
                  <a:pt x="52854" y="36356"/>
                </a:lnTo>
                <a:lnTo>
                  <a:pt x="59489" y="29587"/>
                </a:lnTo>
                <a:lnTo>
                  <a:pt x="61923" y="21297"/>
                </a:lnTo>
                <a:lnTo>
                  <a:pt x="59489" y="13007"/>
                </a:lnTo>
                <a:lnTo>
                  <a:pt x="52854" y="6237"/>
                </a:lnTo>
                <a:lnTo>
                  <a:pt x="43013" y="1673"/>
                </a:lnTo>
                <a:lnTo>
                  <a:pt x="30961" y="0"/>
                </a:lnTo>
                <a:lnTo>
                  <a:pt x="18909" y="1673"/>
                </a:lnTo>
                <a:lnTo>
                  <a:pt x="9068" y="6237"/>
                </a:lnTo>
                <a:lnTo>
                  <a:pt x="2433" y="13007"/>
                </a:lnTo>
                <a:lnTo>
                  <a:pt x="0" y="212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 txBox="1"/>
          <p:nvPr/>
        </p:nvSpPr>
        <p:spPr>
          <a:xfrm>
            <a:off x="12175634" y="4127498"/>
            <a:ext cx="5270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15" dirty="0">
                <a:latin typeface="Lucida Sans Unicode"/>
                <a:cs typeface="Lucida Sans Unicode"/>
              </a:rPr>
              <a:t>BR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593" name="object 1593"/>
          <p:cNvSpPr/>
          <p:nvPr/>
        </p:nvSpPr>
        <p:spPr>
          <a:xfrm>
            <a:off x="12693025" y="219248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34003" y="17001"/>
                </a:moveTo>
                <a:lnTo>
                  <a:pt x="34003" y="7612"/>
                </a:lnTo>
                <a:lnTo>
                  <a:pt x="26391" y="0"/>
                </a:lnTo>
                <a:lnTo>
                  <a:pt x="17001" y="0"/>
                </a:lnTo>
                <a:lnTo>
                  <a:pt x="7612" y="0"/>
                </a:lnTo>
                <a:lnTo>
                  <a:pt x="0" y="7612"/>
                </a:lnTo>
                <a:lnTo>
                  <a:pt x="0" y="17001"/>
                </a:lnTo>
                <a:lnTo>
                  <a:pt x="0" y="26391"/>
                </a:lnTo>
                <a:lnTo>
                  <a:pt x="7612" y="34003"/>
                </a:lnTo>
                <a:lnTo>
                  <a:pt x="17001" y="34003"/>
                </a:lnTo>
                <a:lnTo>
                  <a:pt x="26391" y="34003"/>
                </a:lnTo>
                <a:lnTo>
                  <a:pt x="34003" y="26391"/>
                </a:lnTo>
                <a:lnTo>
                  <a:pt x="34003" y="170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 txBox="1"/>
          <p:nvPr/>
        </p:nvSpPr>
        <p:spPr>
          <a:xfrm>
            <a:off x="12688557" y="2193209"/>
            <a:ext cx="444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595" name="object 1595"/>
          <p:cNvSpPr/>
          <p:nvPr/>
        </p:nvSpPr>
        <p:spPr>
          <a:xfrm>
            <a:off x="11662883" y="362207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34003" y="17001"/>
                </a:moveTo>
                <a:lnTo>
                  <a:pt x="34003" y="7612"/>
                </a:lnTo>
                <a:lnTo>
                  <a:pt x="26391" y="0"/>
                </a:lnTo>
                <a:lnTo>
                  <a:pt x="17001" y="0"/>
                </a:lnTo>
                <a:lnTo>
                  <a:pt x="7612" y="0"/>
                </a:lnTo>
                <a:lnTo>
                  <a:pt x="0" y="7612"/>
                </a:lnTo>
                <a:lnTo>
                  <a:pt x="0" y="17001"/>
                </a:lnTo>
                <a:lnTo>
                  <a:pt x="0" y="26391"/>
                </a:lnTo>
                <a:lnTo>
                  <a:pt x="7612" y="34003"/>
                </a:lnTo>
                <a:lnTo>
                  <a:pt x="17001" y="34003"/>
                </a:lnTo>
                <a:lnTo>
                  <a:pt x="26391" y="34003"/>
                </a:lnTo>
                <a:lnTo>
                  <a:pt x="34003" y="26391"/>
                </a:lnTo>
                <a:lnTo>
                  <a:pt x="34003" y="170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10716141" y="329385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48" y="27024"/>
                </a:moveTo>
                <a:lnTo>
                  <a:pt x="51924" y="16505"/>
                </a:lnTo>
                <a:lnTo>
                  <a:pt x="46133" y="7915"/>
                </a:lnTo>
                <a:lnTo>
                  <a:pt x="37543" y="2123"/>
                </a:lnTo>
                <a:lnTo>
                  <a:pt x="27024" y="0"/>
                </a:lnTo>
                <a:lnTo>
                  <a:pt x="16505" y="2123"/>
                </a:lnTo>
                <a:lnTo>
                  <a:pt x="7915" y="7915"/>
                </a:lnTo>
                <a:lnTo>
                  <a:pt x="2123" y="16505"/>
                </a:lnTo>
                <a:lnTo>
                  <a:pt x="0" y="27024"/>
                </a:lnTo>
                <a:lnTo>
                  <a:pt x="2123" y="37543"/>
                </a:lnTo>
                <a:lnTo>
                  <a:pt x="7915" y="46133"/>
                </a:lnTo>
                <a:lnTo>
                  <a:pt x="16505" y="51924"/>
                </a:lnTo>
                <a:lnTo>
                  <a:pt x="27024" y="54048"/>
                </a:lnTo>
                <a:lnTo>
                  <a:pt x="37543" y="51924"/>
                </a:lnTo>
                <a:lnTo>
                  <a:pt x="46133" y="46133"/>
                </a:lnTo>
                <a:lnTo>
                  <a:pt x="51924" y="37543"/>
                </a:lnTo>
                <a:lnTo>
                  <a:pt x="54048" y="270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9936556" y="3202219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9937987" y="32229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9937987" y="321116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9926175" y="320221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9951589" y="3187544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9964474" y="320221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0" y="7516"/>
                </a:moveTo>
                <a:lnTo>
                  <a:pt x="12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9964474" y="322441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0" y="0"/>
                </a:moveTo>
                <a:lnTo>
                  <a:pt x="12885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9951589" y="323192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9926175" y="322441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7619990" y="312633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7621422" y="314709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7621422" y="3135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7609252" y="3126336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7635024" y="3111661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7647909" y="3126336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0" y="7516"/>
                </a:moveTo>
                <a:lnTo>
                  <a:pt x="12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7647909" y="3148528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0" y="0"/>
                </a:moveTo>
                <a:lnTo>
                  <a:pt x="12527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7635024" y="315604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7609252" y="3148528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7870904" y="257225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34003" y="17001"/>
                </a:moveTo>
                <a:lnTo>
                  <a:pt x="34003" y="7612"/>
                </a:lnTo>
                <a:lnTo>
                  <a:pt x="26391" y="0"/>
                </a:lnTo>
                <a:lnTo>
                  <a:pt x="17001" y="0"/>
                </a:lnTo>
                <a:lnTo>
                  <a:pt x="7612" y="0"/>
                </a:lnTo>
                <a:lnTo>
                  <a:pt x="0" y="7612"/>
                </a:lnTo>
                <a:lnTo>
                  <a:pt x="0" y="17001"/>
                </a:lnTo>
                <a:lnTo>
                  <a:pt x="0" y="26391"/>
                </a:lnTo>
                <a:lnTo>
                  <a:pt x="7612" y="34003"/>
                </a:lnTo>
                <a:lnTo>
                  <a:pt x="17001" y="34003"/>
                </a:lnTo>
                <a:lnTo>
                  <a:pt x="26391" y="34003"/>
                </a:lnTo>
                <a:lnTo>
                  <a:pt x="34003" y="26391"/>
                </a:lnTo>
                <a:lnTo>
                  <a:pt x="34003" y="170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 txBox="1"/>
          <p:nvPr/>
        </p:nvSpPr>
        <p:spPr>
          <a:xfrm>
            <a:off x="7866436" y="2572980"/>
            <a:ext cx="444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617" name="object 1617"/>
          <p:cNvSpPr/>
          <p:nvPr/>
        </p:nvSpPr>
        <p:spPr>
          <a:xfrm>
            <a:off x="6720138" y="489669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721570" y="491745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721570" y="490563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709400" y="489669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735171" y="488201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747699" y="489669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7516"/>
                </a:moveTo>
                <a:lnTo>
                  <a:pt x="12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747699" y="4918882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2885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735171" y="4926399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709400" y="4918882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922655" y="666597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924088" y="66867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924088" y="667491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912275" y="666597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937689" y="6651295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950575" y="666597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7516"/>
                </a:moveTo>
                <a:lnTo>
                  <a:pt x="12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50575" y="6688163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0"/>
                </a:moveTo>
                <a:lnTo>
                  <a:pt x="12885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937689" y="6695679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12275" y="6688163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591922" y="725942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34003" y="17001"/>
                </a:moveTo>
                <a:lnTo>
                  <a:pt x="34003" y="7612"/>
                </a:lnTo>
                <a:lnTo>
                  <a:pt x="26391" y="0"/>
                </a:lnTo>
                <a:lnTo>
                  <a:pt x="17001" y="0"/>
                </a:lnTo>
                <a:lnTo>
                  <a:pt x="7612" y="0"/>
                </a:lnTo>
                <a:lnTo>
                  <a:pt x="0" y="7612"/>
                </a:lnTo>
                <a:lnTo>
                  <a:pt x="0" y="17001"/>
                </a:lnTo>
                <a:lnTo>
                  <a:pt x="0" y="26391"/>
                </a:lnTo>
                <a:lnTo>
                  <a:pt x="7612" y="34003"/>
                </a:lnTo>
                <a:lnTo>
                  <a:pt x="17001" y="34003"/>
                </a:lnTo>
                <a:lnTo>
                  <a:pt x="26391" y="34003"/>
                </a:lnTo>
                <a:lnTo>
                  <a:pt x="34003" y="26391"/>
                </a:lnTo>
                <a:lnTo>
                  <a:pt x="34003" y="170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 txBox="1"/>
          <p:nvPr/>
        </p:nvSpPr>
        <p:spPr>
          <a:xfrm>
            <a:off x="5587455" y="7260159"/>
            <a:ext cx="444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637" name="object 1637"/>
          <p:cNvSpPr/>
          <p:nvPr/>
        </p:nvSpPr>
        <p:spPr>
          <a:xfrm>
            <a:off x="5209288" y="7993199"/>
            <a:ext cx="62230" cy="43180"/>
          </a:xfrm>
          <a:custGeom>
            <a:avLst/>
            <a:gdLst/>
            <a:ahLst/>
            <a:cxnLst/>
            <a:rect l="l" t="t" r="r" b="b"/>
            <a:pathLst>
              <a:path w="62229" h="43179">
                <a:moveTo>
                  <a:pt x="0" y="21297"/>
                </a:moveTo>
                <a:lnTo>
                  <a:pt x="2433" y="29587"/>
                </a:lnTo>
                <a:lnTo>
                  <a:pt x="9068" y="36356"/>
                </a:lnTo>
                <a:lnTo>
                  <a:pt x="18909" y="40920"/>
                </a:lnTo>
                <a:lnTo>
                  <a:pt x="30961" y="42594"/>
                </a:lnTo>
                <a:lnTo>
                  <a:pt x="43013" y="40920"/>
                </a:lnTo>
                <a:lnTo>
                  <a:pt x="52854" y="36356"/>
                </a:lnTo>
                <a:lnTo>
                  <a:pt x="59489" y="29587"/>
                </a:lnTo>
                <a:lnTo>
                  <a:pt x="61923" y="21297"/>
                </a:lnTo>
                <a:lnTo>
                  <a:pt x="59489" y="13007"/>
                </a:lnTo>
                <a:lnTo>
                  <a:pt x="52854" y="6237"/>
                </a:lnTo>
                <a:lnTo>
                  <a:pt x="43013" y="1673"/>
                </a:lnTo>
                <a:lnTo>
                  <a:pt x="30961" y="0"/>
                </a:lnTo>
                <a:lnTo>
                  <a:pt x="18909" y="1673"/>
                </a:lnTo>
                <a:lnTo>
                  <a:pt x="9068" y="6237"/>
                </a:lnTo>
                <a:lnTo>
                  <a:pt x="2433" y="13007"/>
                </a:lnTo>
                <a:lnTo>
                  <a:pt x="0" y="212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 txBox="1"/>
          <p:nvPr/>
        </p:nvSpPr>
        <p:spPr>
          <a:xfrm>
            <a:off x="5215201" y="7995718"/>
            <a:ext cx="5270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15" dirty="0">
                <a:latin typeface="Lucida Sans Unicode"/>
                <a:cs typeface="Lucida Sans Unicode"/>
              </a:rPr>
              <a:t>BR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639" name="object 1639"/>
          <p:cNvSpPr/>
          <p:nvPr/>
        </p:nvSpPr>
        <p:spPr>
          <a:xfrm>
            <a:off x="4824506" y="906700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4825938" y="90877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4825938" y="907631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4813768" y="9067366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71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4839540" y="9052333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50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4852425" y="9067366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7158"/>
                </a:moveTo>
                <a:lnTo>
                  <a:pt x="12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4852425" y="9089559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0"/>
                </a:moveTo>
                <a:lnTo>
                  <a:pt x="12527" y="7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4839540" y="9096717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50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813768" y="908955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0"/>
                </a:moveTo>
                <a:lnTo>
                  <a:pt x="0" y="7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901463" y="10507703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276" y="5011"/>
                </a:moveTo>
                <a:lnTo>
                  <a:pt x="26487" y="0"/>
                </a:lnTo>
                <a:lnTo>
                  <a:pt x="0" y="14317"/>
                </a:lnTo>
                <a:lnTo>
                  <a:pt x="28276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898957" y="10507703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10" h="14604">
                <a:moveTo>
                  <a:pt x="28992" y="0"/>
                </a:moveTo>
                <a:lnTo>
                  <a:pt x="2505" y="14317"/>
                </a:lnTo>
                <a:lnTo>
                  <a:pt x="0" y="9306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878913" y="10517009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90">
                <a:moveTo>
                  <a:pt x="22549" y="5011"/>
                </a:moveTo>
                <a:lnTo>
                  <a:pt x="20044" y="0"/>
                </a:lnTo>
                <a:lnTo>
                  <a:pt x="0" y="21118"/>
                </a:lnTo>
                <a:lnTo>
                  <a:pt x="22549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874976" y="10517009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29" h="21590">
                <a:moveTo>
                  <a:pt x="23981" y="0"/>
                </a:moveTo>
                <a:lnTo>
                  <a:pt x="3937" y="21118"/>
                </a:lnTo>
                <a:lnTo>
                  <a:pt x="0" y="17180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861016" y="10534190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4" h="26034">
                <a:moveTo>
                  <a:pt x="17896" y="3937"/>
                </a:moveTo>
                <a:lnTo>
                  <a:pt x="13959" y="0"/>
                </a:lnTo>
                <a:lnTo>
                  <a:pt x="0" y="25771"/>
                </a:lnTo>
                <a:lnTo>
                  <a:pt x="17896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56363" y="10534190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0"/>
                </a:moveTo>
                <a:lnTo>
                  <a:pt x="4653" y="25771"/>
                </a:lnTo>
                <a:lnTo>
                  <a:pt x="0" y="22549"/>
                </a:lnTo>
                <a:lnTo>
                  <a:pt x="1861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847772" y="10556740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3243" y="3221"/>
                </a:moveTo>
                <a:lnTo>
                  <a:pt x="8590" y="0"/>
                </a:lnTo>
                <a:lnTo>
                  <a:pt x="0" y="28992"/>
                </a:lnTo>
                <a:lnTo>
                  <a:pt x="13243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842761" y="10556740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601" y="0"/>
                </a:moveTo>
                <a:lnTo>
                  <a:pt x="5011" y="28992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838824" y="10583585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8948" y="2147"/>
                </a:moveTo>
                <a:lnTo>
                  <a:pt x="3937" y="0"/>
                </a:lnTo>
                <a:lnTo>
                  <a:pt x="0" y="30424"/>
                </a:lnTo>
                <a:lnTo>
                  <a:pt x="8948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833455" y="10583585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369" y="30424"/>
                </a:lnTo>
                <a:lnTo>
                  <a:pt x="0" y="29350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833455" y="10612936"/>
            <a:ext cx="5715" cy="30480"/>
          </a:xfrm>
          <a:custGeom>
            <a:avLst/>
            <a:gdLst/>
            <a:ahLst/>
            <a:cxnLst/>
            <a:rect l="l" t="t" r="r" b="b"/>
            <a:pathLst>
              <a:path w="5714" h="30479">
                <a:moveTo>
                  <a:pt x="5369" y="1073"/>
                </a:moveTo>
                <a:lnTo>
                  <a:pt x="0" y="0"/>
                </a:lnTo>
                <a:lnTo>
                  <a:pt x="0" y="30424"/>
                </a:lnTo>
                <a:lnTo>
                  <a:pt x="5369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828086" y="10612936"/>
            <a:ext cx="5715" cy="30480"/>
          </a:xfrm>
          <a:custGeom>
            <a:avLst/>
            <a:gdLst/>
            <a:ahLst/>
            <a:cxnLst/>
            <a:rect l="l" t="t" r="r" b="b"/>
            <a:pathLst>
              <a:path w="5714" h="30479">
                <a:moveTo>
                  <a:pt x="5369" y="0"/>
                </a:moveTo>
                <a:lnTo>
                  <a:pt x="5369" y="30424"/>
                </a:lnTo>
                <a:lnTo>
                  <a:pt x="0" y="29708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828086" y="10642644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5">
                <a:moveTo>
                  <a:pt x="5369" y="715"/>
                </a:moveTo>
                <a:lnTo>
                  <a:pt x="0" y="0"/>
                </a:lnTo>
                <a:lnTo>
                  <a:pt x="3221" y="29708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825938" y="10642644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5">
                <a:moveTo>
                  <a:pt x="2147" y="0"/>
                </a:moveTo>
                <a:lnTo>
                  <a:pt x="5369" y="29708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825938" y="10671995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4">
                <a:moveTo>
                  <a:pt x="5369" y="357"/>
                </a:moveTo>
                <a:lnTo>
                  <a:pt x="0" y="0"/>
                </a:lnTo>
                <a:lnTo>
                  <a:pt x="6442" y="26845"/>
                </a:lnTo>
                <a:lnTo>
                  <a:pt x="5369" y="35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825938" y="10671995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4">
                <a:moveTo>
                  <a:pt x="0" y="0"/>
                </a:moveTo>
                <a:lnTo>
                  <a:pt x="6442" y="26845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827012" y="10698841"/>
            <a:ext cx="8890" cy="23495"/>
          </a:xfrm>
          <a:custGeom>
            <a:avLst/>
            <a:gdLst/>
            <a:ahLst/>
            <a:cxnLst/>
            <a:rect l="l" t="t" r="r" b="b"/>
            <a:pathLst>
              <a:path w="8889" h="23495">
                <a:moveTo>
                  <a:pt x="5369" y="0"/>
                </a:moveTo>
                <a:lnTo>
                  <a:pt x="0" y="357"/>
                </a:lnTo>
                <a:lnTo>
                  <a:pt x="8590" y="2290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827012" y="10699199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830233" y="10721749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4830233" y="1072282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4">
                <a:moveTo>
                  <a:pt x="0" y="0"/>
                </a:moveTo>
                <a:lnTo>
                  <a:pt x="10738" y="18612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4835961" y="10741435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5011" y="0"/>
                </a:moveTo>
                <a:lnTo>
                  <a:pt x="0" y="1789"/>
                </a:lnTo>
                <a:lnTo>
                  <a:pt x="12169" y="17180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4835961" y="10743225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391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4843119" y="1075861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4">
                <a:moveTo>
                  <a:pt x="5011" y="0"/>
                </a:moveTo>
                <a:lnTo>
                  <a:pt x="0" y="2147"/>
                </a:lnTo>
                <a:lnTo>
                  <a:pt x="13243" y="14317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4843119" y="10760764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40">
                <a:moveTo>
                  <a:pt x="0" y="0"/>
                </a:moveTo>
                <a:lnTo>
                  <a:pt x="13243" y="12169"/>
                </a:lnTo>
                <a:lnTo>
                  <a:pt x="8948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4852068" y="10772933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95" y="0"/>
                </a:moveTo>
                <a:lnTo>
                  <a:pt x="0" y="2863"/>
                </a:lnTo>
                <a:lnTo>
                  <a:pt x="13601" y="12527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4852068" y="10775798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601" y="9664"/>
                </a:lnTo>
                <a:lnTo>
                  <a:pt x="9664" y="13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4861732" y="10785461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3937" y="0"/>
                </a:moveTo>
                <a:lnTo>
                  <a:pt x="0" y="3579"/>
                </a:lnTo>
                <a:lnTo>
                  <a:pt x="13959" y="1109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4861732" y="10789041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0" y="0"/>
                </a:moveTo>
                <a:lnTo>
                  <a:pt x="13959" y="7516"/>
                </a:lnTo>
                <a:lnTo>
                  <a:pt x="10380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4872112" y="10796558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3579" y="0"/>
                </a:moveTo>
                <a:lnTo>
                  <a:pt x="0" y="3937"/>
                </a:lnTo>
                <a:lnTo>
                  <a:pt x="13959" y="1038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4872112" y="10800495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6442"/>
                </a:lnTo>
                <a:lnTo>
                  <a:pt x="10380" y="100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4882492" y="10806938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579"/>
                </a:lnTo>
                <a:lnTo>
                  <a:pt x="13959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4882492" y="10810517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4892872" y="10816244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579" y="0"/>
                </a:moveTo>
                <a:lnTo>
                  <a:pt x="0" y="3937"/>
                </a:lnTo>
                <a:lnTo>
                  <a:pt x="13601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4892872" y="10820182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601" y="5726"/>
                </a:lnTo>
                <a:lnTo>
                  <a:pt x="10022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4902894" y="10825908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3579" y="0"/>
                </a:moveTo>
                <a:lnTo>
                  <a:pt x="0" y="3937"/>
                </a:lnTo>
                <a:lnTo>
                  <a:pt x="13243" y="8948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4902894" y="10829845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0" y="0"/>
                </a:moveTo>
                <a:lnTo>
                  <a:pt x="13243" y="5011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4912559" y="1083485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3579" y="0"/>
                </a:moveTo>
                <a:lnTo>
                  <a:pt x="0" y="3937"/>
                </a:lnTo>
                <a:lnTo>
                  <a:pt x="12885" y="859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4912559" y="10838794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0"/>
                </a:moveTo>
                <a:lnTo>
                  <a:pt x="12885" y="4653"/>
                </a:lnTo>
                <a:lnTo>
                  <a:pt x="9306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4921865" y="1084344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4">
                <a:moveTo>
                  <a:pt x="3579" y="0"/>
                </a:moveTo>
                <a:lnTo>
                  <a:pt x="0" y="3937"/>
                </a:lnTo>
                <a:lnTo>
                  <a:pt x="13243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4921865" y="10847385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4">
                <a:moveTo>
                  <a:pt x="0" y="0"/>
                </a:moveTo>
                <a:lnTo>
                  <a:pt x="13243" y="3937"/>
                </a:lnTo>
                <a:lnTo>
                  <a:pt x="10022" y="82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4931887" y="10851322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4931887" y="1085561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0"/>
                </a:moveTo>
                <a:lnTo>
                  <a:pt x="13243" y="2863"/>
                </a:lnTo>
                <a:lnTo>
                  <a:pt x="10022" y="71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4941909" y="10858481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5" h="6350">
                <a:moveTo>
                  <a:pt x="3221" y="0"/>
                </a:moveTo>
                <a:lnTo>
                  <a:pt x="0" y="4295"/>
                </a:lnTo>
                <a:lnTo>
                  <a:pt x="13243" y="6084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941909" y="1086277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4">
                <a:moveTo>
                  <a:pt x="0" y="0"/>
                </a:moveTo>
                <a:lnTo>
                  <a:pt x="13243" y="1789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952648" y="10864566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505" y="0"/>
                </a:moveTo>
                <a:lnTo>
                  <a:pt x="0" y="4653"/>
                </a:lnTo>
                <a:lnTo>
                  <a:pt x="13601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952648" y="10869218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0"/>
                </a:moveTo>
                <a:lnTo>
                  <a:pt x="13601" y="357"/>
                </a:lnTo>
                <a:lnTo>
                  <a:pt x="11811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964460" y="10869576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789" y="0"/>
                </a:moveTo>
                <a:lnTo>
                  <a:pt x="0" y="5011"/>
                </a:lnTo>
                <a:lnTo>
                  <a:pt x="13601" y="3937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964460" y="10873514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1073"/>
                </a:moveTo>
                <a:lnTo>
                  <a:pt x="13601" y="0"/>
                </a:lnTo>
                <a:lnTo>
                  <a:pt x="12527" y="5369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4976987" y="10873514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1073" y="0"/>
                </a:moveTo>
                <a:lnTo>
                  <a:pt x="0" y="5369"/>
                </a:lnTo>
                <a:lnTo>
                  <a:pt x="14317" y="2863"/>
                </a:lnTo>
                <a:lnTo>
                  <a:pt x="107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4976987" y="10876377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0" y="2505"/>
                </a:moveTo>
                <a:lnTo>
                  <a:pt x="14317" y="0"/>
                </a:lnTo>
                <a:lnTo>
                  <a:pt x="13243" y="5011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4990231" y="10876377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073" y="0"/>
                </a:moveTo>
                <a:lnTo>
                  <a:pt x="0" y="5011"/>
                </a:lnTo>
                <a:lnTo>
                  <a:pt x="15033" y="1073"/>
                </a:lnTo>
                <a:lnTo>
                  <a:pt x="107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4990231" y="1087745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0" y="3937"/>
                </a:moveTo>
                <a:lnTo>
                  <a:pt x="15033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004906" y="1087745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357" y="0"/>
                </a:moveTo>
                <a:lnTo>
                  <a:pt x="0" y="5369"/>
                </a:lnTo>
                <a:lnTo>
                  <a:pt x="15033" y="357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004906" y="10877809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0" y="5011"/>
                </a:moveTo>
                <a:lnTo>
                  <a:pt x="15033" y="0"/>
                </a:lnTo>
                <a:lnTo>
                  <a:pt x="15033" y="5369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019940" y="10876736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1073"/>
                </a:moveTo>
                <a:lnTo>
                  <a:pt x="0" y="6442"/>
                </a:lnTo>
                <a:lnTo>
                  <a:pt x="15391" y="0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019940" y="10876736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4">
                <a:moveTo>
                  <a:pt x="0" y="6442"/>
                </a:moveTo>
                <a:lnTo>
                  <a:pt x="15391" y="0"/>
                </a:lnTo>
                <a:lnTo>
                  <a:pt x="16107" y="5369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035331" y="10874946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0" y="1789"/>
                </a:moveTo>
                <a:lnTo>
                  <a:pt x="715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036047" y="10874946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0" y="7158"/>
                </a:moveTo>
                <a:lnTo>
                  <a:pt x="15391" y="0"/>
                </a:lnTo>
                <a:lnTo>
                  <a:pt x="16465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051438" y="10872440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0" y="2505"/>
                </a:moveTo>
                <a:lnTo>
                  <a:pt x="1073" y="7874"/>
                </a:lnTo>
                <a:lnTo>
                  <a:pt x="16823" y="0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052512" y="10872440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4">
                <a:moveTo>
                  <a:pt x="0" y="7874"/>
                </a:moveTo>
                <a:lnTo>
                  <a:pt x="15749" y="0"/>
                </a:lnTo>
                <a:lnTo>
                  <a:pt x="16465" y="5011"/>
                </a:lnTo>
                <a:lnTo>
                  <a:pt x="0" y="787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068261" y="10868861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90">
                <a:moveTo>
                  <a:pt x="0" y="3579"/>
                </a:moveTo>
                <a:lnTo>
                  <a:pt x="715" y="8590"/>
                </a:lnTo>
                <a:lnTo>
                  <a:pt x="16465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068977" y="10868861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90">
                <a:moveTo>
                  <a:pt x="0" y="8590"/>
                </a:moveTo>
                <a:lnTo>
                  <a:pt x="15749" y="0"/>
                </a:lnTo>
                <a:lnTo>
                  <a:pt x="17180" y="5011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084726" y="10864566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4295"/>
                </a:moveTo>
                <a:lnTo>
                  <a:pt x="1431" y="9306"/>
                </a:lnTo>
                <a:lnTo>
                  <a:pt x="16823" y="0"/>
                </a:lnTo>
                <a:lnTo>
                  <a:pt x="0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086158" y="10864566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9306"/>
                </a:moveTo>
                <a:lnTo>
                  <a:pt x="15391" y="0"/>
                </a:lnTo>
                <a:lnTo>
                  <a:pt x="16823" y="5369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101549" y="10859913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4653"/>
                </a:moveTo>
                <a:lnTo>
                  <a:pt x="1431" y="10022"/>
                </a:lnTo>
                <a:lnTo>
                  <a:pt x="16823" y="0"/>
                </a:lnTo>
                <a:lnTo>
                  <a:pt x="0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102981" y="10859913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0" y="10022"/>
                </a:moveTo>
                <a:lnTo>
                  <a:pt x="15391" y="0"/>
                </a:lnTo>
                <a:lnTo>
                  <a:pt x="17180" y="5011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118372" y="10854185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0" y="5726"/>
                </a:moveTo>
                <a:lnTo>
                  <a:pt x="1789" y="10738"/>
                </a:lnTo>
                <a:lnTo>
                  <a:pt x="16465" y="0"/>
                </a:lnTo>
                <a:lnTo>
                  <a:pt x="0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120162" y="10854185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5">
                <a:moveTo>
                  <a:pt x="0" y="10738"/>
                </a:moveTo>
                <a:lnTo>
                  <a:pt x="14675" y="0"/>
                </a:lnTo>
                <a:lnTo>
                  <a:pt x="16823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134837" y="10848100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6084"/>
                </a:moveTo>
                <a:lnTo>
                  <a:pt x="2147" y="11096"/>
                </a:lnTo>
                <a:lnTo>
                  <a:pt x="16107" y="0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136985" y="10848100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11096"/>
                </a:moveTo>
                <a:lnTo>
                  <a:pt x="13959" y="0"/>
                </a:lnTo>
                <a:lnTo>
                  <a:pt x="16107" y="4653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150944" y="10840584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169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153092" y="10840584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169"/>
                </a:moveTo>
                <a:lnTo>
                  <a:pt x="13243" y="0"/>
                </a:lnTo>
                <a:lnTo>
                  <a:pt x="15749" y="4653"/>
                </a:lnTo>
                <a:lnTo>
                  <a:pt x="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166336" y="10831993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0" y="8590"/>
                </a:moveTo>
                <a:lnTo>
                  <a:pt x="2505" y="13243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168841" y="10831993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0" y="13243"/>
                </a:moveTo>
                <a:lnTo>
                  <a:pt x="12169" y="0"/>
                </a:lnTo>
                <a:lnTo>
                  <a:pt x="15033" y="4653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181011" y="10821971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40">
                <a:moveTo>
                  <a:pt x="0" y="10022"/>
                </a:moveTo>
                <a:lnTo>
                  <a:pt x="2863" y="14675"/>
                </a:lnTo>
                <a:lnTo>
                  <a:pt x="13601" y="0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183875" y="10821971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40">
                <a:moveTo>
                  <a:pt x="0" y="14675"/>
                </a:moveTo>
                <a:lnTo>
                  <a:pt x="10738" y="0"/>
                </a:lnTo>
                <a:lnTo>
                  <a:pt x="13959" y="4295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194613" y="10810875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096"/>
                </a:moveTo>
                <a:lnTo>
                  <a:pt x="3221" y="15391"/>
                </a:lnTo>
                <a:lnTo>
                  <a:pt x="12169" y="0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197834" y="10810875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5" h="15875">
                <a:moveTo>
                  <a:pt x="0" y="15391"/>
                </a:moveTo>
                <a:lnTo>
                  <a:pt x="8948" y="0"/>
                </a:lnTo>
                <a:lnTo>
                  <a:pt x="12885" y="3579"/>
                </a:lnTo>
                <a:lnTo>
                  <a:pt x="0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206782" y="10797631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3243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210720" y="10797631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4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217879" y="10782956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5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222174" y="10782956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5">
                <a:moveTo>
                  <a:pt x="0" y="17896"/>
                </a:moveTo>
                <a:lnTo>
                  <a:pt x="5369" y="0"/>
                </a:lnTo>
                <a:lnTo>
                  <a:pt x="10022" y="2863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227543" y="10766849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6107"/>
                </a:moveTo>
                <a:lnTo>
                  <a:pt x="4653" y="18970"/>
                </a:lnTo>
                <a:lnTo>
                  <a:pt x="7874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232196" y="10766849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8970"/>
                </a:moveTo>
                <a:lnTo>
                  <a:pt x="3221" y="0"/>
                </a:lnTo>
                <a:lnTo>
                  <a:pt x="8232" y="2147"/>
                </a:lnTo>
                <a:lnTo>
                  <a:pt x="0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235418" y="10749668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4">
                <a:moveTo>
                  <a:pt x="0" y="17180"/>
                </a:moveTo>
                <a:lnTo>
                  <a:pt x="5011" y="19328"/>
                </a:lnTo>
                <a:lnTo>
                  <a:pt x="6800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240428" y="10749668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4">
                <a:moveTo>
                  <a:pt x="0" y="19328"/>
                </a:moveTo>
                <a:lnTo>
                  <a:pt x="1789" y="0"/>
                </a:lnTo>
                <a:lnTo>
                  <a:pt x="6800" y="1789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242218" y="10731771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7896"/>
                </a:moveTo>
                <a:lnTo>
                  <a:pt x="5011" y="19686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47229" y="10731771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9686"/>
                </a:moveTo>
                <a:lnTo>
                  <a:pt x="0" y="0"/>
                </a:lnTo>
                <a:lnTo>
                  <a:pt x="5011" y="1431"/>
                </a:lnTo>
                <a:lnTo>
                  <a:pt x="0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47229" y="10713516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8254"/>
                </a:moveTo>
                <a:lnTo>
                  <a:pt x="5011" y="19686"/>
                </a:lnTo>
                <a:lnTo>
                  <a:pt x="3221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250451" y="10713516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4">
                <a:moveTo>
                  <a:pt x="1789" y="19686"/>
                </a:moveTo>
                <a:lnTo>
                  <a:pt x="0" y="0"/>
                </a:lnTo>
                <a:lnTo>
                  <a:pt x="5369" y="1073"/>
                </a:lnTo>
                <a:lnTo>
                  <a:pt x="1789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250451" y="10695620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0" y="17896"/>
                </a:moveTo>
                <a:lnTo>
                  <a:pt x="5369" y="18970"/>
                </a:lnTo>
                <a:lnTo>
                  <a:pt x="2147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252598" y="10695620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3221" y="18970"/>
                </a:moveTo>
                <a:lnTo>
                  <a:pt x="0" y="0"/>
                </a:lnTo>
                <a:lnTo>
                  <a:pt x="5369" y="357"/>
                </a:lnTo>
                <a:lnTo>
                  <a:pt x="3221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252598" y="10678080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252956" y="10678080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5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251525" y="10661257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5">
                <a:moveTo>
                  <a:pt x="1431" y="16823"/>
                </a:moveTo>
                <a:lnTo>
                  <a:pt x="6800" y="16823"/>
                </a:lnTo>
                <a:lnTo>
                  <a:pt x="0" y="0"/>
                </a:lnTo>
                <a:lnTo>
                  <a:pt x="1431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251525" y="10660900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5" h="17779">
                <a:moveTo>
                  <a:pt x="6800" y="17180"/>
                </a:moveTo>
                <a:lnTo>
                  <a:pt x="0" y="357"/>
                </a:lnTo>
                <a:lnTo>
                  <a:pt x="5369" y="0"/>
                </a:lnTo>
                <a:lnTo>
                  <a:pt x="680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249019" y="10645866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505" y="15391"/>
                </a:moveTo>
                <a:lnTo>
                  <a:pt x="7874" y="15033"/>
                </a:lnTo>
                <a:lnTo>
                  <a:pt x="0" y="0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249019" y="10644792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7874" y="16107"/>
                </a:moveTo>
                <a:lnTo>
                  <a:pt x="0" y="1073"/>
                </a:lnTo>
                <a:lnTo>
                  <a:pt x="5369" y="0"/>
                </a:lnTo>
                <a:lnTo>
                  <a:pt x="7874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244724" y="10631549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60" h="14604">
                <a:moveTo>
                  <a:pt x="4295" y="14317"/>
                </a:moveTo>
                <a:lnTo>
                  <a:pt x="9664" y="13243"/>
                </a:lnTo>
                <a:lnTo>
                  <a:pt x="0" y="0"/>
                </a:lnTo>
                <a:lnTo>
                  <a:pt x="4295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244724" y="10629759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60" h="15240">
                <a:moveTo>
                  <a:pt x="9664" y="15033"/>
                </a:moveTo>
                <a:lnTo>
                  <a:pt x="0" y="1789"/>
                </a:lnTo>
                <a:lnTo>
                  <a:pt x="5369" y="0"/>
                </a:lnTo>
                <a:lnTo>
                  <a:pt x="9664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239713" y="10618305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4">
                <a:moveTo>
                  <a:pt x="5011" y="13243"/>
                </a:moveTo>
                <a:lnTo>
                  <a:pt x="10380" y="11453"/>
                </a:lnTo>
                <a:lnTo>
                  <a:pt x="0" y="0"/>
                </a:lnTo>
                <a:lnTo>
                  <a:pt x="5011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239713" y="10615800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10380" y="13959"/>
                </a:moveTo>
                <a:lnTo>
                  <a:pt x="0" y="2505"/>
                </a:lnTo>
                <a:lnTo>
                  <a:pt x="5011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233270" y="10605420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4">
                <a:moveTo>
                  <a:pt x="6442" y="12885"/>
                </a:moveTo>
                <a:lnTo>
                  <a:pt x="11453" y="10380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233270" y="10602914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4">
                <a:moveTo>
                  <a:pt x="11453" y="12885"/>
                </a:moveTo>
                <a:lnTo>
                  <a:pt x="0" y="2505"/>
                </a:lnTo>
                <a:lnTo>
                  <a:pt x="4653" y="0"/>
                </a:lnTo>
                <a:lnTo>
                  <a:pt x="11453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226111" y="10592892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4" h="12700">
                <a:moveTo>
                  <a:pt x="7158" y="12527"/>
                </a:moveTo>
                <a:lnTo>
                  <a:pt x="11811" y="10022"/>
                </a:lnTo>
                <a:lnTo>
                  <a:pt x="0" y="0"/>
                </a:lnTo>
                <a:lnTo>
                  <a:pt x="7158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226111" y="10590386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4" h="12700">
                <a:moveTo>
                  <a:pt x="11811" y="12527"/>
                </a:moveTo>
                <a:lnTo>
                  <a:pt x="0" y="2505"/>
                </a:lnTo>
                <a:lnTo>
                  <a:pt x="4653" y="0"/>
                </a:lnTo>
                <a:lnTo>
                  <a:pt x="11811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218236" y="10581080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7874" y="11811"/>
                </a:moveTo>
                <a:lnTo>
                  <a:pt x="12527" y="9306"/>
                </a:lnTo>
                <a:lnTo>
                  <a:pt x="0" y="0"/>
                </a:lnTo>
                <a:lnTo>
                  <a:pt x="787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218236" y="1057821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2863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210004" y="1056926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8232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210004" y="10566046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201413" y="10557456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8590" y="11811"/>
                </a:moveTo>
                <a:lnTo>
                  <a:pt x="12885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201413" y="1055423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12885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192823" y="10545286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590" y="12169"/>
                </a:moveTo>
                <a:lnTo>
                  <a:pt x="12885" y="8948"/>
                </a:lnTo>
                <a:lnTo>
                  <a:pt x="0" y="0"/>
                </a:lnTo>
                <a:lnTo>
                  <a:pt x="859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192823" y="10542065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183517" y="1053347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306" y="11811"/>
                </a:moveTo>
                <a:lnTo>
                  <a:pt x="13601" y="8590"/>
                </a:lnTo>
                <a:lnTo>
                  <a:pt x="0" y="0"/>
                </a:lnTo>
                <a:lnTo>
                  <a:pt x="9306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183517" y="10529895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3601" y="12169"/>
                </a:moveTo>
                <a:lnTo>
                  <a:pt x="0" y="3579"/>
                </a:lnTo>
                <a:lnTo>
                  <a:pt x="4295" y="0"/>
                </a:lnTo>
                <a:lnTo>
                  <a:pt x="13601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173852" y="1052166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664" y="11811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173852" y="10518083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163114" y="10510566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0738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738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163114" y="10506629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14675" y="11453"/>
                </a:moveTo>
                <a:lnTo>
                  <a:pt x="0" y="3937"/>
                </a:lnTo>
                <a:lnTo>
                  <a:pt x="3937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151303" y="10500186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1811" y="10380"/>
                </a:moveTo>
                <a:lnTo>
                  <a:pt x="15749" y="6442"/>
                </a:lnTo>
                <a:lnTo>
                  <a:pt x="0" y="0"/>
                </a:lnTo>
                <a:lnTo>
                  <a:pt x="11811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151303" y="10495891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749" y="10738"/>
                </a:moveTo>
                <a:lnTo>
                  <a:pt x="0" y="4295"/>
                </a:lnTo>
                <a:lnTo>
                  <a:pt x="3221" y="0"/>
                </a:lnTo>
                <a:lnTo>
                  <a:pt x="15749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137701" y="10490522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3601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601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137701" y="10485869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6823" y="10022"/>
                </a:moveTo>
                <a:lnTo>
                  <a:pt x="0" y="4653"/>
                </a:lnTo>
                <a:lnTo>
                  <a:pt x="3221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122667" y="10481931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4" h="8890">
                <a:moveTo>
                  <a:pt x="15033" y="8590"/>
                </a:moveTo>
                <a:lnTo>
                  <a:pt x="18254" y="3937"/>
                </a:lnTo>
                <a:lnTo>
                  <a:pt x="0" y="0"/>
                </a:lnTo>
                <a:lnTo>
                  <a:pt x="15033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122667" y="1047692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4" y="8948"/>
                </a:moveTo>
                <a:lnTo>
                  <a:pt x="0" y="5011"/>
                </a:lnTo>
                <a:lnTo>
                  <a:pt x="2147" y="0"/>
                </a:lnTo>
                <a:lnTo>
                  <a:pt x="18254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105129" y="10474773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7538" y="7158"/>
                </a:moveTo>
                <a:lnTo>
                  <a:pt x="19686" y="2147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105129" y="10469404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86" y="7516"/>
                </a:moveTo>
                <a:lnTo>
                  <a:pt x="0" y="5369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085084" y="10469046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0044" y="5726"/>
                </a:moveTo>
                <a:lnTo>
                  <a:pt x="21834" y="357"/>
                </a:lnTo>
                <a:lnTo>
                  <a:pt x="0" y="0"/>
                </a:lnTo>
                <a:lnTo>
                  <a:pt x="2004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085084" y="10463676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1834" y="5726"/>
                </a:moveTo>
                <a:lnTo>
                  <a:pt x="0" y="5369"/>
                </a:lnTo>
                <a:lnTo>
                  <a:pt x="1431" y="0"/>
                </a:lnTo>
                <a:lnTo>
                  <a:pt x="2183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062892" y="10463676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2192" y="5369"/>
                </a:moveTo>
                <a:lnTo>
                  <a:pt x="23623" y="0"/>
                </a:lnTo>
                <a:lnTo>
                  <a:pt x="0" y="1431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062892" y="10459739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3623" y="3937"/>
                </a:moveTo>
                <a:lnTo>
                  <a:pt x="0" y="5369"/>
                </a:lnTo>
                <a:lnTo>
                  <a:pt x="715" y="0"/>
                </a:lnTo>
                <a:lnTo>
                  <a:pt x="23623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038552" y="10459739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339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33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038552" y="10458666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012065" y="10458666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87" y="5369"/>
                </a:moveTo>
                <a:lnTo>
                  <a:pt x="26487" y="0"/>
                </a:lnTo>
                <a:lnTo>
                  <a:pt x="0" y="7516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011349" y="10458666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715" y="7516"/>
                </a:lnTo>
                <a:lnTo>
                  <a:pt x="0" y="2147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4983430" y="10460813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10" h="10795">
                <a:moveTo>
                  <a:pt x="28634" y="5369"/>
                </a:moveTo>
                <a:lnTo>
                  <a:pt x="27919" y="0"/>
                </a:lnTo>
                <a:lnTo>
                  <a:pt x="0" y="10738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4981999" y="10460813"/>
            <a:ext cx="29845" cy="10795"/>
          </a:xfrm>
          <a:custGeom>
            <a:avLst/>
            <a:gdLst/>
            <a:ahLst/>
            <a:cxnLst/>
            <a:rect l="l" t="t" r="r" b="b"/>
            <a:pathLst>
              <a:path w="29845" h="10795">
                <a:moveTo>
                  <a:pt x="29350" y="0"/>
                </a:moveTo>
                <a:lnTo>
                  <a:pt x="1431" y="10738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4952648" y="10466540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4" h="15240">
                <a:moveTo>
                  <a:pt x="30782" y="5011"/>
                </a:moveTo>
                <a:lnTo>
                  <a:pt x="29350" y="0"/>
                </a:lnTo>
                <a:lnTo>
                  <a:pt x="0" y="15033"/>
                </a:lnTo>
                <a:lnTo>
                  <a:pt x="3078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4950858" y="10466540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5033"/>
                </a:lnTo>
                <a:lnTo>
                  <a:pt x="0" y="9664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4920076" y="10476204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572" y="5369"/>
                </a:moveTo>
                <a:lnTo>
                  <a:pt x="30782" y="0"/>
                </a:lnTo>
                <a:lnTo>
                  <a:pt x="0" y="19686"/>
                </a:lnTo>
                <a:lnTo>
                  <a:pt x="3257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4917570" y="10476204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4" h="19684">
                <a:moveTo>
                  <a:pt x="33288" y="0"/>
                </a:moveTo>
                <a:lnTo>
                  <a:pt x="2505" y="19686"/>
                </a:lnTo>
                <a:lnTo>
                  <a:pt x="0" y="15033"/>
                </a:lnTo>
                <a:lnTo>
                  <a:pt x="3328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4885714" y="1049123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4653"/>
                </a:moveTo>
                <a:lnTo>
                  <a:pt x="31856" y="0"/>
                </a:lnTo>
                <a:lnTo>
                  <a:pt x="0" y="24339"/>
                </a:lnTo>
                <a:lnTo>
                  <a:pt x="34361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4883208" y="1049123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0"/>
                </a:moveTo>
                <a:lnTo>
                  <a:pt x="2505" y="24339"/>
                </a:lnTo>
                <a:lnTo>
                  <a:pt x="0" y="19686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037121" y="106659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148439" y="9708073"/>
            <a:ext cx="116839" cy="50165"/>
          </a:xfrm>
          <a:custGeom>
            <a:avLst/>
            <a:gdLst/>
            <a:ahLst/>
            <a:cxnLst/>
            <a:rect l="l" t="t" r="r" b="b"/>
            <a:pathLst>
              <a:path w="116839" h="50165">
                <a:moveTo>
                  <a:pt x="0" y="0"/>
                </a:moveTo>
                <a:lnTo>
                  <a:pt x="116687" y="501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215015" y="9758184"/>
            <a:ext cx="50165" cy="116839"/>
          </a:xfrm>
          <a:custGeom>
            <a:avLst/>
            <a:gdLst/>
            <a:ahLst/>
            <a:cxnLst/>
            <a:rect l="l" t="t" r="r" b="b"/>
            <a:pathLst>
              <a:path w="50164" h="116840">
                <a:moveTo>
                  <a:pt x="50111" y="0"/>
                </a:moveTo>
                <a:lnTo>
                  <a:pt x="0" y="1166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098328" y="9824760"/>
            <a:ext cx="116839" cy="50165"/>
          </a:xfrm>
          <a:custGeom>
            <a:avLst/>
            <a:gdLst/>
            <a:ahLst/>
            <a:cxnLst/>
            <a:rect l="l" t="t" r="r" b="b"/>
            <a:pathLst>
              <a:path w="116839" h="50165">
                <a:moveTo>
                  <a:pt x="116687" y="501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127679" y="9813306"/>
            <a:ext cx="76200" cy="32384"/>
          </a:xfrm>
          <a:custGeom>
            <a:avLst/>
            <a:gdLst/>
            <a:ahLst/>
            <a:cxnLst/>
            <a:rect l="l" t="t" r="r" b="b"/>
            <a:pathLst>
              <a:path w="76200" h="32384">
                <a:moveTo>
                  <a:pt x="75882" y="322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127679" y="9737424"/>
            <a:ext cx="32384" cy="76200"/>
          </a:xfrm>
          <a:custGeom>
            <a:avLst/>
            <a:gdLst/>
            <a:ahLst/>
            <a:cxnLst/>
            <a:rect l="l" t="t" r="r" b="b"/>
            <a:pathLst>
              <a:path w="32385" h="76200">
                <a:moveTo>
                  <a:pt x="0" y="75882"/>
                </a:moveTo>
                <a:lnTo>
                  <a:pt x="322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159893" y="9737424"/>
            <a:ext cx="76200" cy="32384"/>
          </a:xfrm>
          <a:custGeom>
            <a:avLst/>
            <a:gdLst/>
            <a:ahLst/>
            <a:cxnLst/>
            <a:rect l="l" t="t" r="r" b="b"/>
            <a:pathLst>
              <a:path w="76200" h="32384">
                <a:moveTo>
                  <a:pt x="0" y="0"/>
                </a:moveTo>
                <a:lnTo>
                  <a:pt x="75882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203561" y="9769638"/>
            <a:ext cx="32384" cy="76200"/>
          </a:xfrm>
          <a:custGeom>
            <a:avLst/>
            <a:gdLst/>
            <a:ahLst/>
            <a:cxnLst/>
            <a:rect l="l" t="t" r="r" b="b"/>
            <a:pathLst>
              <a:path w="32385" h="76200">
                <a:moveTo>
                  <a:pt x="32214" y="0"/>
                </a:moveTo>
                <a:lnTo>
                  <a:pt x="0" y="758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118372" y="9775365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5" h="19050">
                <a:moveTo>
                  <a:pt x="25413" y="0"/>
                </a:moveTo>
                <a:lnTo>
                  <a:pt x="0" y="18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140206" y="9743866"/>
            <a:ext cx="3810" cy="31750"/>
          </a:xfrm>
          <a:custGeom>
            <a:avLst/>
            <a:gdLst/>
            <a:ahLst/>
            <a:cxnLst/>
            <a:rect l="l" t="t" r="r" b="b"/>
            <a:pathLst>
              <a:path w="3810" h="31750">
                <a:moveTo>
                  <a:pt x="3579" y="314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098328" y="9708073"/>
            <a:ext cx="50165" cy="116839"/>
          </a:xfrm>
          <a:custGeom>
            <a:avLst/>
            <a:gdLst/>
            <a:ahLst/>
            <a:cxnLst/>
            <a:rect l="l" t="t" r="r" b="b"/>
            <a:pathLst>
              <a:path w="50164" h="116840">
                <a:moveTo>
                  <a:pt x="0" y="116687"/>
                </a:moveTo>
                <a:lnTo>
                  <a:pt x="50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 txBox="1"/>
          <p:nvPr/>
        </p:nvSpPr>
        <p:spPr>
          <a:xfrm rot="17640000">
            <a:off x="5145019" y="9758333"/>
            <a:ext cx="8058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50" spc="-65" dirty="0">
                <a:latin typeface="Lucida Sans Unicode"/>
                <a:cs typeface="Lucida Sans Unicode"/>
              </a:rPr>
              <a:t>A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804" name="object 1804"/>
          <p:cNvSpPr/>
          <p:nvPr/>
        </p:nvSpPr>
        <p:spPr>
          <a:xfrm>
            <a:off x="5244366" y="9520514"/>
            <a:ext cx="282575" cy="850265"/>
          </a:xfrm>
          <a:custGeom>
            <a:avLst/>
            <a:gdLst/>
            <a:ahLst/>
            <a:cxnLst/>
            <a:rect l="l" t="t" r="r" b="b"/>
            <a:pathLst>
              <a:path w="282575" h="850265">
                <a:moveTo>
                  <a:pt x="0" y="849741"/>
                </a:moveTo>
                <a:lnTo>
                  <a:pt x="113107" y="442051"/>
                </a:lnTo>
                <a:lnTo>
                  <a:pt x="166798" y="253061"/>
                </a:lnTo>
                <a:lnTo>
                  <a:pt x="28241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251167" y="10217058"/>
            <a:ext cx="43180" cy="155575"/>
          </a:xfrm>
          <a:custGeom>
            <a:avLst/>
            <a:gdLst/>
            <a:ahLst/>
            <a:cxnLst/>
            <a:rect l="l" t="t" r="r" b="b"/>
            <a:pathLst>
              <a:path w="43179" h="155575">
                <a:moveTo>
                  <a:pt x="0" y="154986"/>
                </a:moveTo>
                <a:lnTo>
                  <a:pt x="4295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303068" y="1015191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320964" y="9989053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5" h="130809">
                <a:moveTo>
                  <a:pt x="0" y="130288"/>
                </a:moveTo>
                <a:lnTo>
                  <a:pt x="3615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366422" y="992390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384677" y="9762121"/>
            <a:ext cx="39370" cy="129539"/>
          </a:xfrm>
          <a:custGeom>
            <a:avLst/>
            <a:gdLst/>
            <a:ahLst/>
            <a:cxnLst/>
            <a:rect l="l" t="t" r="r" b="b"/>
            <a:pathLst>
              <a:path w="39370" h="129540">
                <a:moveTo>
                  <a:pt x="0" y="129215"/>
                </a:moveTo>
                <a:lnTo>
                  <a:pt x="32930" y="13601"/>
                </a:lnTo>
                <a:lnTo>
                  <a:pt x="3901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438009" y="970055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465929" y="9523377"/>
            <a:ext cx="67310" cy="146685"/>
          </a:xfrm>
          <a:custGeom>
            <a:avLst/>
            <a:gdLst/>
            <a:ahLst/>
            <a:cxnLst/>
            <a:rect l="l" t="t" r="r" b="b"/>
            <a:pathLst>
              <a:path w="67310" h="146684">
                <a:moveTo>
                  <a:pt x="0" y="146396"/>
                </a:moveTo>
                <a:lnTo>
                  <a:pt x="6729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5199266" y="9445705"/>
            <a:ext cx="327660" cy="74930"/>
          </a:xfrm>
          <a:custGeom>
            <a:avLst/>
            <a:gdLst/>
            <a:ahLst/>
            <a:cxnLst/>
            <a:rect l="l" t="t" r="r" b="b"/>
            <a:pathLst>
              <a:path w="327660" h="74929">
                <a:moveTo>
                  <a:pt x="327511" y="74808"/>
                </a:moveTo>
                <a:lnTo>
                  <a:pt x="250555" y="58343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410806" y="9501901"/>
            <a:ext cx="114935" cy="26034"/>
          </a:xfrm>
          <a:custGeom>
            <a:avLst/>
            <a:gdLst/>
            <a:ahLst/>
            <a:cxnLst/>
            <a:rect l="l" t="t" r="r" b="b"/>
            <a:pathLst>
              <a:path w="114935" h="26034">
                <a:moveTo>
                  <a:pt x="114539" y="25413"/>
                </a:moveTo>
                <a:lnTo>
                  <a:pt x="37583" y="8948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344946" y="9486510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787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197834" y="9452148"/>
            <a:ext cx="114300" cy="27305"/>
          </a:xfrm>
          <a:custGeom>
            <a:avLst/>
            <a:gdLst/>
            <a:ahLst/>
            <a:cxnLst/>
            <a:rect l="l" t="t" r="r" b="b"/>
            <a:pathLst>
              <a:path w="114300" h="27304">
                <a:moveTo>
                  <a:pt x="114181" y="2684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165620" y="9504049"/>
            <a:ext cx="284480" cy="843915"/>
          </a:xfrm>
          <a:custGeom>
            <a:avLst/>
            <a:gdLst/>
            <a:ahLst/>
            <a:cxnLst/>
            <a:rect l="l" t="t" r="r" b="b"/>
            <a:pathLst>
              <a:path w="284479" h="843915">
                <a:moveTo>
                  <a:pt x="284201" y="0"/>
                </a:moveTo>
                <a:lnTo>
                  <a:pt x="178252" y="229795"/>
                </a:lnTo>
                <a:lnTo>
                  <a:pt x="117761" y="429523"/>
                </a:lnTo>
                <a:lnTo>
                  <a:pt x="0" y="8436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377160" y="9501185"/>
            <a:ext cx="66675" cy="144780"/>
          </a:xfrm>
          <a:custGeom>
            <a:avLst/>
            <a:gdLst/>
            <a:ahLst/>
            <a:cxnLst/>
            <a:rect l="l" t="t" r="r" b="b"/>
            <a:pathLst>
              <a:path w="66675" h="144779">
                <a:moveTo>
                  <a:pt x="66576" y="0"/>
                </a:moveTo>
                <a:lnTo>
                  <a:pt x="0" y="1446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348883" y="967657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296267" y="9738139"/>
            <a:ext cx="39370" cy="130175"/>
          </a:xfrm>
          <a:custGeom>
            <a:avLst/>
            <a:gdLst/>
            <a:ahLst/>
            <a:cxnLst/>
            <a:rect l="l" t="t" r="r" b="b"/>
            <a:pathLst>
              <a:path w="39370" h="130175">
                <a:moveTo>
                  <a:pt x="39015" y="0"/>
                </a:moveTo>
                <a:lnTo>
                  <a:pt x="0" y="1295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276938" y="990028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1140"/>
                </a:ln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230406" y="9965071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212152" y="101275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159177" y="10192718"/>
            <a:ext cx="43815" cy="153670"/>
          </a:xfrm>
          <a:custGeom>
            <a:avLst/>
            <a:gdLst/>
            <a:ahLst/>
            <a:cxnLst/>
            <a:rect l="l" t="t" r="r" b="b"/>
            <a:pathLst>
              <a:path w="43814" h="153670">
                <a:moveTo>
                  <a:pt x="43668" y="0"/>
                </a:moveTo>
                <a:lnTo>
                  <a:pt x="0" y="15319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003042" y="10233881"/>
            <a:ext cx="467995" cy="137160"/>
          </a:xfrm>
          <a:custGeom>
            <a:avLst/>
            <a:gdLst/>
            <a:ahLst/>
            <a:cxnLst/>
            <a:rect l="l" t="t" r="r" b="b"/>
            <a:pathLst>
              <a:path w="467995" h="137159">
                <a:moveTo>
                  <a:pt x="467823" y="13708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396772" y="10356295"/>
            <a:ext cx="71120" cy="20955"/>
          </a:xfrm>
          <a:custGeom>
            <a:avLst/>
            <a:gdLst/>
            <a:ahLst/>
            <a:cxnLst/>
            <a:rect l="l" t="t" r="r" b="b"/>
            <a:pathLst>
              <a:path w="71120" h="20954">
                <a:moveTo>
                  <a:pt x="70871" y="2076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4331986" y="1033732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4169483" y="10289719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4104696" y="10270749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001253" y="10240324"/>
            <a:ext cx="71120" cy="20955"/>
          </a:xfrm>
          <a:custGeom>
            <a:avLst/>
            <a:gdLst/>
            <a:ahLst/>
            <a:cxnLst/>
            <a:rect l="l" t="t" r="r" b="b"/>
            <a:pathLst>
              <a:path w="71120" h="20954">
                <a:moveTo>
                  <a:pt x="70871" y="2076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830949" y="10254642"/>
            <a:ext cx="598805" cy="178435"/>
          </a:xfrm>
          <a:custGeom>
            <a:avLst/>
            <a:gdLst/>
            <a:ahLst/>
            <a:cxnLst/>
            <a:rect l="l" t="t" r="r" b="b"/>
            <a:pathLst>
              <a:path w="598804" h="178434">
                <a:moveTo>
                  <a:pt x="598469" y="178252"/>
                </a:moveTo>
                <a:lnTo>
                  <a:pt x="411626" y="122056"/>
                </a:lnTo>
                <a:lnTo>
                  <a:pt x="332880" y="99506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294835" y="10385289"/>
            <a:ext cx="137160" cy="41275"/>
          </a:xfrm>
          <a:custGeom>
            <a:avLst/>
            <a:gdLst/>
            <a:ahLst/>
            <a:cxnLst/>
            <a:rect l="l" t="t" r="r" b="b"/>
            <a:pathLst>
              <a:path w="137160" h="41275">
                <a:moveTo>
                  <a:pt x="136731" y="4116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230048" y="1036596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14675" y="4295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067903" y="10318354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4">
                <a:moveTo>
                  <a:pt x="129573" y="38657"/>
                </a:moveTo>
                <a:lnTo>
                  <a:pt x="97716" y="2935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003117" y="1029902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4834171" y="10248199"/>
            <a:ext cx="136525" cy="41275"/>
          </a:xfrm>
          <a:custGeom>
            <a:avLst/>
            <a:gdLst/>
            <a:ahLst/>
            <a:cxnLst/>
            <a:rect l="l" t="t" r="r" b="b"/>
            <a:pathLst>
              <a:path w="136525" h="41275">
                <a:moveTo>
                  <a:pt x="136373" y="4116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747550" y="10445063"/>
            <a:ext cx="519430" cy="156210"/>
          </a:xfrm>
          <a:custGeom>
            <a:avLst/>
            <a:gdLst/>
            <a:ahLst/>
            <a:cxnLst/>
            <a:rect l="l" t="t" r="r" b="b"/>
            <a:pathLst>
              <a:path w="519429" h="156209">
                <a:moveTo>
                  <a:pt x="519007" y="156060"/>
                </a:moveTo>
                <a:lnTo>
                  <a:pt x="296013" y="9163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166694" y="10579290"/>
            <a:ext cx="97790" cy="28575"/>
          </a:xfrm>
          <a:custGeom>
            <a:avLst/>
            <a:gdLst/>
            <a:ahLst/>
            <a:cxnLst/>
            <a:rect l="l" t="t" r="r" b="b"/>
            <a:pathLst>
              <a:path w="97789" h="28575">
                <a:moveTo>
                  <a:pt x="97716" y="2827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101907" y="1056067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4940120" y="10511640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39" h="40004">
                <a:moveTo>
                  <a:pt x="129215" y="39730"/>
                </a:moveTo>
                <a:lnTo>
                  <a:pt x="101653" y="31498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875333" y="1049195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745760" y="10451865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89" h="30479">
                <a:moveTo>
                  <a:pt x="97358" y="3006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064965" y="10590386"/>
            <a:ext cx="55880" cy="9525"/>
          </a:xfrm>
          <a:custGeom>
            <a:avLst/>
            <a:gdLst/>
            <a:ahLst/>
            <a:cxnLst/>
            <a:rect l="l" t="t" r="r" b="b"/>
            <a:pathLst>
              <a:path w="55879" h="9525">
                <a:moveTo>
                  <a:pt x="0" y="0"/>
                </a:moveTo>
                <a:lnTo>
                  <a:pt x="19328" y="4295"/>
                </a:lnTo>
                <a:lnTo>
                  <a:pt x="39015" y="7158"/>
                </a:lnTo>
                <a:lnTo>
                  <a:pt x="55480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154449" y="10596113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09">
                <a:moveTo>
                  <a:pt x="0" y="3221"/>
                </a:moveTo>
                <a:lnTo>
                  <a:pt x="8590" y="2863"/>
                </a:lnTo>
                <a:lnTo>
                  <a:pt x="28276" y="715"/>
                </a:lnTo>
                <a:lnTo>
                  <a:pt x="3364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4221026" y="10578574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5" h="10795">
                <a:moveTo>
                  <a:pt x="0" y="10738"/>
                </a:moveTo>
                <a:lnTo>
                  <a:pt x="715" y="10380"/>
                </a:lnTo>
                <a:lnTo>
                  <a:pt x="19328" y="4653"/>
                </a:lnTo>
                <a:lnTo>
                  <a:pt x="3221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4284022" y="10516651"/>
            <a:ext cx="69850" cy="48260"/>
          </a:xfrm>
          <a:custGeom>
            <a:avLst/>
            <a:gdLst/>
            <a:ahLst/>
            <a:cxnLst/>
            <a:rect l="l" t="t" r="r" b="b"/>
            <a:pathLst>
              <a:path w="69850" h="48259">
                <a:moveTo>
                  <a:pt x="0" y="47963"/>
                </a:moveTo>
                <a:lnTo>
                  <a:pt x="10380" y="42236"/>
                </a:lnTo>
                <a:lnTo>
                  <a:pt x="27561" y="31856"/>
                </a:lnTo>
                <a:lnTo>
                  <a:pt x="43668" y="20402"/>
                </a:lnTo>
                <a:lnTo>
                  <a:pt x="59059" y="8232"/>
                </a:lnTo>
                <a:lnTo>
                  <a:pt x="6943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378876" y="1047047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0" y="23981"/>
                </a:moveTo>
                <a:lnTo>
                  <a:pt x="14317" y="10022"/>
                </a:lnTo>
                <a:lnTo>
                  <a:pt x="2362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424333" y="1041714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0" y="27561"/>
                </a:moveTo>
                <a:lnTo>
                  <a:pt x="11811" y="11453"/>
                </a:lnTo>
                <a:lnTo>
                  <a:pt x="1968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4461559" y="10338041"/>
            <a:ext cx="26034" cy="50165"/>
          </a:xfrm>
          <a:custGeom>
            <a:avLst/>
            <a:gdLst/>
            <a:ahLst/>
            <a:cxnLst/>
            <a:rect l="l" t="t" r="r" b="b"/>
            <a:pathLst>
              <a:path w="26035" h="50165">
                <a:moveTo>
                  <a:pt x="0" y="50111"/>
                </a:moveTo>
                <a:lnTo>
                  <a:pt x="9306" y="32930"/>
                </a:lnTo>
                <a:lnTo>
                  <a:pt x="2577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536368" y="10113257"/>
            <a:ext cx="31750" cy="107950"/>
          </a:xfrm>
          <a:custGeom>
            <a:avLst/>
            <a:gdLst/>
            <a:ahLst/>
            <a:cxnLst/>
            <a:rect l="l" t="t" r="r" b="b"/>
            <a:pathLst>
              <a:path w="31750" h="107950">
                <a:moveTo>
                  <a:pt x="0" y="107380"/>
                </a:moveTo>
                <a:lnTo>
                  <a:pt x="25771" y="47247"/>
                </a:lnTo>
                <a:lnTo>
                  <a:pt x="28634" y="37941"/>
                </a:lnTo>
                <a:lnTo>
                  <a:pt x="30424" y="28276"/>
                </a:lnTo>
                <a:lnTo>
                  <a:pt x="31140" y="18612"/>
                </a:lnTo>
                <a:lnTo>
                  <a:pt x="30782" y="8948"/>
                </a:lnTo>
                <a:lnTo>
                  <a:pt x="2935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543526" y="10049186"/>
            <a:ext cx="12065" cy="32384"/>
          </a:xfrm>
          <a:custGeom>
            <a:avLst/>
            <a:gdLst/>
            <a:ahLst/>
            <a:cxnLst/>
            <a:rect l="l" t="t" r="r" b="b"/>
            <a:pathLst>
              <a:path w="12064" h="32384">
                <a:moveTo>
                  <a:pt x="11811" y="3185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520618" y="9985831"/>
            <a:ext cx="12065" cy="31750"/>
          </a:xfrm>
          <a:custGeom>
            <a:avLst/>
            <a:gdLst/>
            <a:ahLst/>
            <a:cxnLst/>
            <a:rect l="l" t="t" r="r" b="b"/>
            <a:pathLst>
              <a:path w="12064" h="31750">
                <a:moveTo>
                  <a:pt x="11453" y="3149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496637" y="987272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12169" y="81251"/>
                </a:moveTo>
                <a:lnTo>
                  <a:pt x="8948" y="71945"/>
                </a:lnTo>
                <a:lnTo>
                  <a:pt x="5011" y="62996"/>
                </a:lnTo>
                <a:lnTo>
                  <a:pt x="2147" y="53332"/>
                </a:lnTo>
                <a:lnTo>
                  <a:pt x="357" y="43668"/>
                </a:lnTo>
                <a:lnTo>
                  <a:pt x="0" y="34003"/>
                </a:lnTo>
                <a:lnTo>
                  <a:pt x="715" y="24339"/>
                </a:lnTo>
                <a:lnTo>
                  <a:pt x="2863" y="14675"/>
                </a:lnTo>
                <a:lnTo>
                  <a:pt x="5726" y="5369"/>
                </a:lnTo>
                <a:lnTo>
                  <a:pt x="823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4518829" y="981115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4547106" y="974959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4575025" y="964185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4624062" y="958028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4651981" y="951872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4679900" y="941098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4728937" y="9349420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4757214" y="928785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4785133" y="918011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4834171" y="911855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4862090" y="9055555"/>
            <a:ext cx="8255" cy="32384"/>
          </a:xfrm>
          <a:custGeom>
            <a:avLst/>
            <a:gdLst/>
            <a:ahLst/>
            <a:cxnLst/>
            <a:rect l="l" t="t" r="r" b="b"/>
            <a:pathLst>
              <a:path w="8254" h="32384">
                <a:moveTo>
                  <a:pt x="0" y="32214"/>
                </a:moveTo>
                <a:lnTo>
                  <a:pt x="6084" y="18612"/>
                </a:lnTo>
                <a:lnTo>
                  <a:pt x="7516" y="14675"/>
                </a:lnTo>
                <a:lnTo>
                  <a:pt x="8232" y="10380"/>
                </a:lnTo>
                <a:lnTo>
                  <a:pt x="8232" y="6084"/>
                </a:lnTo>
                <a:lnTo>
                  <a:pt x="7158" y="2147"/>
                </a:lnTo>
                <a:lnTo>
                  <a:pt x="644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4736812" y="8993989"/>
            <a:ext cx="104775" cy="43815"/>
          </a:xfrm>
          <a:custGeom>
            <a:avLst/>
            <a:gdLst/>
            <a:ahLst/>
            <a:cxnLst/>
            <a:rect l="l" t="t" r="r" b="b"/>
            <a:pathLst>
              <a:path w="104775" h="43815">
                <a:moveTo>
                  <a:pt x="104517" y="4366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4061609" y="10534612"/>
            <a:ext cx="289560" cy="77470"/>
          </a:xfrm>
          <a:custGeom>
            <a:avLst/>
            <a:gdLst/>
            <a:ahLst/>
            <a:cxnLst/>
            <a:rect l="l" t="t" r="r" b="b"/>
            <a:pathLst>
              <a:path w="289560" h="77470">
                <a:moveTo>
                  <a:pt x="0" y="68232"/>
                </a:moveTo>
                <a:lnTo>
                  <a:pt x="51221" y="76799"/>
                </a:lnTo>
                <a:lnTo>
                  <a:pt x="102502" y="77090"/>
                </a:lnTo>
                <a:lnTo>
                  <a:pt x="152890" y="69331"/>
                </a:lnTo>
                <a:lnTo>
                  <a:pt x="201431" y="53746"/>
                </a:lnTo>
                <a:lnTo>
                  <a:pt x="247172" y="30561"/>
                </a:lnTo>
                <a:lnTo>
                  <a:pt x="28916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4350591" y="10376424"/>
            <a:ext cx="131445" cy="158115"/>
          </a:xfrm>
          <a:custGeom>
            <a:avLst/>
            <a:gdLst/>
            <a:ahLst/>
            <a:cxnLst/>
            <a:rect l="l" t="t" r="r" b="b"/>
            <a:pathLst>
              <a:path w="131445" h="158115">
                <a:moveTo>
                  <a:pt x="0" y="157858"/>
                </a:moveTo>
                <a:lnTo>
                  <a:pt x="39496" y="124298"/>
                </a:lnTo>
                <a:lnTo>
                  <a:pt x="74745" y="86537"/>
                </a:lnTo>
                <a:lnTo>
                  <a:pt x="105417" y="44971"/>
                </a:lnTo>
                <a:lnTo>
                  <a:pt x="13118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4482319" y="10343768"/>
            <a:ext cx="16510" cy="33020"/>
          </a:xfrm>
          <a:custGeom>
            <a:avLst/>
            <a:gdLst/>
            <a:ahLst/>
            <a:cxnLst/>
            <a:rect l="l" t="t" r="r" b="b"/>
            <a:pathLst>
              <a:path w="16510" h="33020">
                <a:moveTo>
                  <a:pt x="0" y="32930"/>
                </a:moveTo>
                <a:lnTo>
                  <a:pt x="1646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4498784" y="10300458"/>
            <a:ext cx="18415" cy="43815"/>
          </a:xfrm>
          <a:custGeom>
            <a:avLst/>
            <a:gdLst/>
            <a:ahLst/>
            <a:cxnLst/>
            <a:rect l="l" t="t" r="r" b="b"/>
            <a:pathLst>
              <a:path w="18414" h="43815">
                <a:moveTo>
                  <a:pt x="0" y="43310"/>
                </a:moveTo>
                <a:lnTo>
                  <a:pt x="0" y="42952"/>
                </a:lnTo>
                <a:lnTo>
                  <a:pt x="1825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4529925" y="10225649"/>
            <a:ext cx="18415" cy="43815"/>
          </a:xfrm>
          <a:custGeom>
            <a:avLst/>
            <a:gdLst/>
            <a:ahLst/>
            <a:cxnLst/>
            <a:rect l="l" t="t" r="r" b="b"/>
            <a:pathLst>
              <a:path w="18414" h="43815">
                <a:moveTo>
                  <a:pt x="0" y="43668"/>
                </a:moveTo>
                <a:lnTo>
                  <a:pt x="1825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4548179" y="10165157"/>
            <a:ext cx="26670" cy="60960"/>
          </a:xfrm>
          <a:custGeom>
            <a:avLst/>
            <a:gdLst/>
            <a:ahLst/>
            <a:cxnLst/>
            <a:rect l="l" t="t" r="r" b="b"/>
            <a:pathLst>
              <a:path w="26670" h="60959">
                <a:moveTo>
                  <a:pt x="0" y="60491"/>
                </a:moveTo>
                <a:lnTo>
                  <a:pt x="715" y="59059"/>
                </a:lnTo>
                <a:lnTo>
                  <a:pt x="2612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4574063" y="10098509"/>
            <a:ext cx="6350" cy="66675"/>
          </a:xfrm>
          <a:custGeom>
            <a:avLst/>
            <a:gdLst/>
            <a:ahLst/>
            <a:cxnLst/>
            <a:rect l="l" t="t" r="r" b="b"/>
            <a:pathLst>
              <a:path w="6350" h="66675">
                <a:moveTo>
                  <a:pt x="0" y="66432"/>
                </a:moveTo>
                <a:lnTo>
                  <a:pt x="4312" y="50058"/>
                </a:lnTo>
                <a:lnTo>
                  <a:pt x="5955" y="33313"/>
                </a:lnTo>
                <a:lnTo>
                  <a:pt x="4922" y="16519"/>
                </a:lnTo>
                <a:lnTo>
                  <a:pt x="120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4517039" y="9939658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4">
                <a:moveTo>
                  <a:pt x="58343" y="15928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4509170" y="9874508"/>
            <a:ext cx="8890" cy="64769"/>
          </a:xfrm>
          <a:custGeom>
            <a:avLst/>
            <a:gdLst/>
            <a:ahLst/>
            <a:cxnLst/>
            <a:rect l="l" t="t" r="r" b="b"/>
            <a:pathLst>
              <a:path w="8889" h="64770">
                <a:moveTo>
                  <a:pt x="8473" y="0"/>
                </a:moveTo>
                <a:lnTo>
                  <a:pt x="2223" y="15724"/>
                </a:lnTo>
                <a:lnTo>
                  <a:pt x="0" y="32255"/>
                </a:lnTo>
                <a:lnTo>
                  <a:pt x="1811" y="48835"/>
                </a:lnTo>
                <a:lnTo>
                  <a:pt x="7666" y="647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4517755" y="9079178"/>
            <a:ext cx="362585" cy="796290"/>
          </a:xfrm>
          <a:custGeom>
            <a:avLst/>
            <a:gdLst/>
            <a:ahLst/>
            <a:cxnLst/>
            <a:rect l="l" t="t" r="r" b="b"/>
            <a:pathLst>
              <a:path w="362585" h="796290">
                <a:moveTo>
                  <a:pt x="0" y="795692"/>
                </a:moveTo>
                <a:lnTo>
                  <a:pt x="36223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4854919" y="9029548"/>
            <a:ext cx="27940" cy="50165"/>
          </a:xfrm>
          <a:custGeom>
            <a:avLst/>
            <a:gdLst/>
            <a:ahLst/>
            <a:cxnLst/>
            <a:rect l="l" t="t" r="r" b="b"/>
            <a:pathLst>
              <a:path w="27939" h="50165">
                <a:moveTo>
                  <a:pt x="24665" y="49675"/>
                </a:moveTo>
                <a:lnTo>
                  <a:pt x="27170" y="42100"/>
                </a:lnTo>
                <a:lnTo>
                  <a:pt x="27927" y="34255"/>
                </a:lnTo>
                <a:lnTo>
                  <a:pt x="26941" y="26435"/>
                </a:lnTo>
                <a:lnTo>
                  <a:pt x="24215" y="18937"/>
                </a:lnTo>
                <a:lnTo>
                  <a:pt x="19889" y="12233"/>
                </a:lnTo>
                <a:lnTo>
                  <a:pt x="14256" y="6721"/>
                </a:lnTo>
                <a:lnTo>
                  <a:pt x="7548" y="2582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4741465" y="8982178"/>
            <a:ext cx="114300" cy="47625"/>
          </a:xfrm>
          <a:custGeom>
            <a:avLst/>
            <a:gdLst/>
            <a:ahLst/>
            <a:cxnLst/>
            <a:rect l="l" t="t" r="r" b="b"/>
            <a:pathLst>
              <a:path w="114300" h="47625">
                <a:moveTo>
                  <a:pt x="113823" y="4760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7098119" y="5222054"/>
            <a:ext cx="122555" cy="46355"/>
          </a:xfrm>
          <a:custGeom>
            <a:avLst/>
            <a:gdLst/>
            <a:ahLst/>
            <a:cxnLst/>
            <a:rect l="l" t="t" r="r" b="b"/>
            <a:pathLst>
              <a:path w="122554" h="46354">
                <a:moveTo>
                  <a:pt x="0" y="45815"/>
                </a:moveTo>
                <a:lnTo>
                  <a:pt x="12241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7252032" y="5198431"/>
            <a:ext cx="31750" cy="12065"/>
          </a:xfrm>
          <a:custGeom>
            <a:avLst/>
            <a:gdLst/>
            <a:ahLst/>
            <a:cxnLst/>
            <a:rect l="l" t="t" r="r" b="b"/>
            <a:pathLst>
              <a:path w="31750" h="12064">
                <a:moveTo>
                  <a:pt x="0" y="11811"/>
                </a:moveTo>
                <a:lnTo>
                  <a:pt x="3149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7315386" y="5162995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23623"/>
                </a:moveTo>
                <a:lnTo>
                  <a:pt x="11811" y="18970"/>
                </a:lnTo>
                <a:lnTo>
                  <a:pt x="2076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7350107" y="505525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7399501" y="499369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7427779" y="493212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7455698" y="4824745"/>
            <a:ext cx="35560" cy="76835"/>
          </a:xfrm>
          <a:custGeom>
            <a:avLst/>
            <a:gdLst/>
            <a:ahLst/>
            <a:cxnLst/>
            <a:rect l="l" t="t" r="r" b="b"/>
            <a:pathLst>
              <a:path w="35559" h="76835">
                <a:moveTo>
                  <a:pt x="0" y="76598"/>
                </a:moveTo>
                <a:lnTo>
                  <a:pt x="3543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7505093" y="476318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7533370" y="470161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7561289" y="459387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43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7610684" y="453266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7638961" y="447110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7667238" y="4363365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7716275" y="430180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7744194" y="424023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7772113" y="413249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7821151" y="407093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7849070" y="400936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7876988" y="3901269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0" y="76956"/>
                </a:moveTo>
                <a:lnTo>
                  <a:pt x="347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7925668" y="3839346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4" h="31750">
                <a:moveTo>
                  <a:pt x="0" y="31140"/>
                </a:moveTo>
                <a:lnTo>
                  <a:pt x="11096" y="6800"/>
                </a:lnTo>
                <a:lnTo>
                  <a:pt x="1324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7934975" y="3773844"/>
            <a:ext cx="8890" cy="32384"/>
          </a:xfrm>
          <a:custGeom>
            <a:avLst/>
            <a:gdLst/>
            <a:ahLst/>
            <a:cxnLst/>
            <a:rect l="l" t="t" r="r" b="b"/>
            <a:pathLst>
              <a:path w="8890" h="32385">
                <a:moveTo>
                  <a:pt x="8590" y="32214"/>
                </a:moveTo>
                <a:lnTo>
                  <a:pt x="8590" y="22192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7892738" y="3663241"/>
            <a:ext cx="30480" cy="79375"/>
          </a:xfrm>
          <a:custGeom>
            <a:avLst/>
            <a:gdLst/>
            <a:ahLst/>
            <a:cxnLst/>
            <a:rect l="l" t="t" r="r" b="b"/>
            <a:pathLst>
              <a:path w="30479" h="79375">
                <a:moveTo>
                  <a:pt x="30066" y="7910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7870188" y="3599528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5" h="32385">
                <a:moveTo>
                  <a:pt x="10380" y="32214"/>
                </a:moveTo>
                <a:lnTo>
                  <a:pt x="2863" y="1216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7868756" y="3534742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0" y="31140"/>
                </a:moveTo>
                <a:lnTo>
                  <a:pt x="357" y="25771"/>
                </a:lnTo>
                <a:lnTo>
                  <a:pt x="1252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7895601" y="3427361"/>
            <a:ext cx="35560" cy="76835"/>
          </a:xfrm>
          <a:custGeom>
            <a:avLst/>
            <a:gdLst/>
            <a:ahLst/>
            <a:cxnLst/>
            <a:rect l="l" t="t" r="r" b="b"/>
            <a:pathLst>
              <a:path w="35559" h="76835">
                <a:moveTo>
                  <a:pt x="0" y="76598"/>
                </a:moveTo>
                <a:lnTo>
                  <a:pt x="3543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7945355" y="3366154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7973631" y="3305662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0" y="29708"/>
                </a:moveTo>
                <a:lnTo>
                  <a:pt x="1789" y="25771"/>
                </a:lnTo>
                <a:lnTo>
                  <a:pt x="12885" y="5726"/>
                </a:lnTo>
                <a:lnTo>
                  <a:pt x="1646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8008709" y="3213673"/>
            <a:ext cx="55244" cy="64135"/>
          </a:xfrm>
          <a:custGeom>
            <a:avLst/>
            <a:gdLst/>
            <a:ahLst/>
            <a:cxnLst/>
            <a:rect l="l" t="t" r="r" b="b"/>
            <a:pathLst>
              <a:path w="55245" h="64135">
                <a:moveTo>
                  <a:pt x="0" y="63712"/>
                </a:moveTo>
                <a:lnTo>
                  <a:pt x="3221" y="59059"/>
                </a:lnTo>
                <a:lnTo>
                  <a:pt x="17180" y="40804"/>
                </a:lnTo>
                <a:lnTo>
                  <a:pt x="32214" y="23265"/>
                </a:lnTo>
                <a:lnTo>
                  <a:pt x="48321" y="6442"/>
                </a:lnTo>
                <a:lnTo>
                  <a:pt x="551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8089245" y="317107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19">
                <a:moveTo>
                  <a:pt x="0" y="20044"/>
                </a:moveTo>
                <a:lnTo>
                  <a:pt x="2147" y="18254"/>
                </a:lnTo>
                <a:lnTo>
                  <a:pt x="20760" y="4295"/>
                </a:lnTo>
                <a:lnTo>
                  <a:pt x="2684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8144726" y="3136716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107"/>
                </a:moveTo>
                <a:lnTo>
                  <a:pt x="3937" y="13601"/>
                </a:lnTo>
                <a:lnTo>
                  <a:pt x="24339" y="2505"/>
                </a:ln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8205575" y="3100207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4">
                <a:moveTo>
                  <a:pt x="0" y="23265"/>
                </a:moveTo>
                <a:lnTo>
                  <a:pt x="8232" y="20044"/>
                </a:lnTo>
                <a:lnTo>
                  <a:pt x="31140" y="12169"/>
                </a:lnTo>
                <a:lnTo>
                  <a:pt x="54764" y="5726"/>
                </a:lnTo>
                <a:lnTo>
                  <a:pt x="78388" y="357"/>
                </a:lnTo>
                <a:lnTo>
                  <a:pt x="8125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8320114" y="3093048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0" y="2505"/>
                </a:moveTo>
                <a:lnTo>
                  <a:pt x="11811" y="1073"/>
                </a:lnTo>
                <a:lnTo>
                  <a:pt x="3364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8387764" y="3093048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0" y="0"/>
                </a:moveTo>
                <a:lnTo>
                  <a:pt x="17180" y="1073"/>
                </a:lnTo>
                <a:lnTo>
                  <a:pt x="33646" y="286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8454698" y="3100923"/>
            <a:ext cx="68580" cy="43815"/>
          </a:xfrm>
          <a:custGeom>
            <a:avLst/>
            <a:gdLst/>
            <a:ahLst/>
            <a:cxnLst/>
            <a:rect l="l" t="t" r="r" b="b"/>
            <a:pathLst>
              <a:path w="68579" h="43814">
                <a:moveTo>
                  <a:pt x="0" y="0"/>
                </a:moveTo>
                <a:lnTo>
                  <a:pt x="40088" y="12885"/>
                </a:lnTo>
                <a:lnTo>
                  <a:pt x="66934" y="40804"/>
                </a:lnTo>
                <a:lnTo>
                  <a:pt x="68365" y="4366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8539888" y="3173942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4">
                <a:moveTo>
                  <a:pt x="0" y="0"/>
                </a:moveTo>
                <a:lnTo>
                  <a:pt x="16823" y="2935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8573534" y="3232643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0" y="0"/>
                </a:moveTo>
                <a:lnTo>
                  <a:pt x="16465" y="2935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8606821" y="3291345"/>
            <a:ext cx="65405" cy="49530"/>
          </a:xfrm>
          <a:custGeom>
            <a:avLst/>
            <a:gdLst/>
            <a:ahLst/>
            <a:cxnLst/>
            <a:rect l="l" t="t" r="r" b="b"/>
            <a:pathLst>
              <a:path w="65404" h="49529">
                <a:moveTo>
                  <a:pt x="0" y="0"/>
                </a:moveTo>
                <a:lnTo>
                  <a:pt x="25413" y="31856"/>
                </a:lnTo>
                <a:lnTo>
                  <a:pt x="60491" y="47963"/>
                </a:lnTo>
                <a:lnTo>
                  <a:pt x="65144" y="4903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8704180" y="335004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8768967" y="33693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8834111" y="338834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8947577" y="342199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9012363" y="344132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9077150" y="346029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9190616" y="349393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9255402" y="351326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9320547" y="353223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9434013" y="356588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9498799" y="358521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9563586" y="360418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39373" y="11811"/>
                </a:ln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9677410" y="363747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9742196" y="365644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9806982" y="367541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9920806" y="370834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9985593" y="372731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0050737" y="374628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0164203" y="377921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10229347" y="379818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10294134" y="381715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31140" y="8948"/>
                </a:ln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0407958" y="385008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0472744" y="386905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10537889" y="3887667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10651713" y="392059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0716499" y="393956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0781644" y="395853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79103" y="22907"/>
                </a:lnTo>
                <a:lnTo>
                  <a:pt x="80893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0895825" y="3975720"/>
            <a:ext cx="31750" cy="12065"/>
          </a:xfrm>
          <a:custGeom>
            <a:avLst/>
            <a:gdLst/>
            <a:ahLst/>
            <a:cxnLst/>
            <a:rect l="l" t="t" r="r" b="b"/>
            <a:pathLst>
              <a:path w="31750" h="12064">
                <a:moveTo>
                  <a:pt x="0" y="11453"/>
                </a:moveTo>
                <a:lnTo>
                  <a:pt x="8232" y="10380"/>
                </a:lnTo>
                <a:lnTo>
                  <a:pt x="16465" y="7516"/>
                </a:lnTo>
                <a:lnTo>
                  <a:pt x="24697" y="3937"/>
                </a:lnTo>
                <a:lnTo>
                  <a:pt x="3114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0956674" y="3942431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465"/>
                </a:moveTo>
                <a:lnTo>
                  <a:pt x="2935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1015734" y="3885162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5" h="41275">
                <a:moveTo>
                  <a:pt x="0" y="40804"/>
                </a:moveTo>
                <a:lnTo>
                  <a:pt x="64070" y="5011"/>
                </a:lnTo>
                <a:lnTo>
                  <a:pt x="72303" y="715"/>
                </a:lnTo>
                <a:lnTo>
                  <a:pt x="7409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1122399" y="387836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0"/>
                </a:moveTo>
                <a:lnTo>
                  <a:pt x="2505" y="0"/>
                </a:lnTo>
                <a:lnTo>
                  <a:pt x="11811" y="357"/>
                </a:lnTo>
                <a:lnTo>
                  <a:pt x="32930" y="71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1187544" y="3895542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0" y="0"/>
                </a:moveTo>
                <a:lnTo>
                  <a:pt x="4653" y="1431"/>
                </a:lnTo>
                <a:lnTo>
                  <a:pt x="30782" y="12885"/>
                </a:lnTo>
                <a:lnTo>
                  <a:pt x="31140" y="1324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1249108" y="3923819"/>
            <a:ext cx="71755" cy="45085"/>
          </a:xfrm>
          <a:custGeom>
            <a:avLst/>
            <a:gdLst/>
            <a:ahLst/>
            <a:cxnLst/>
            <a:rect l="l" t="t" r="r" b="b"/>
            <a:pathLst>
              <a:path w="71754" h="45085">
                <a:moveTo>
                  <a:pt x="0" y="0"/>
                </a:moveTo>
                <a:lnTo>
                  <a:pt x="19328" y="10380"/>
                </a:lnTo>
                <a:lnTo>
                  <a:pt x="43310" y="25413"/>
                </a:lnTo>
                <a:lnTo>
                  <a:pt x="66576" y="41162"/>
                </a:lnTo>
                <a:lnTo>
                  <a:pt x="71587" y="4474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1347183" y="3989679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4" h="22225">
                <a:moveTo>
                  <a:pt x="0" y="0"/>
                </a:moveTo>
                <a:lnTo>
                  <a:pt x="12885" y="10380"/>
                </a:lnTo>
                <a:lnTo>
                  <a:pt x="25413" y="221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1396578" y="4035495"/>
            <a:ext cx="23495" cy="25400"/>
          </a:xfrm>
          <a:custGeom>
            <a:avLst/>
            <a:gdLst/>
            <a:ahLst/>
            <a:cxnLst/>
            <a:rect l="l" t="t" r="r" b="b"/>
            <a:pathLst>
              <a:path w="23495" h="25400">
                <a:moveTo>
                  <a:pt x="0" y="0"/>
                </a:moveTo>
                <a:lnTo>
                  <a:pt x="3937" y="3937"/>
                </a:lnTo>
                <a:lnTo>
                  <a:pt x="22907" y="2505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1440247" y="4087038"/>
            <a:ext cx="46355" cy="71755"/>
          </a:xfrm>
          <a:custGeom>
            <a:avLst/>
            <a:gdLst/>
            <a:ahLst/>
            <a:cxnLst/>
            <a:rect l="l" t="t" r="r" b="b"/>
            <a:pathLst>
              <a:path w="46354" h="71754">
                <a:moveTo>
                  <a:pt x="0" y="0"/>
                </a:moveTo>
                <a:lnTo>
                  <a:pt x="13601" y="18612"/>
                </a:lnTo>
                <a:lnTo>
                  <a:pt x="28992" y="42236"/>
                </a:lnTo>
                <a:lnTo>
                  <a:pt x="43310" y="66576"/>
                </a:lnTo>
                <a:lnTo>
                  <a:pt x="45815" y="7122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1501454" y="4188334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4" h="31750">
                <a:moveTo>
                  <a:pt x="0" y="0"/>
                </a:moveTo>
                <a:lnTo>
                  <a:pt x="7158" y="15749"/>
                </a:lnTo>
                <a:lnTo>
                  <a:pt x="12885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1524720" y="4251689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0"/>
                </a:moveTo>
                <a:lnTo>
                  <a:pt x="1789" y="5011"/>
                </a:lnTo>
                <a:lnTo>
                  <a:pt x="8590" y="31498"/>
                </a:lnTo>
                <a:lnTo>
                  <a:pt x="859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1540111" y="4317549"/>
            <a:ext cx="8255" cy="84455"/>
          </a:xfrm>
          <a:custGeom>
            <a:avLst/>
            <a:gdLst/>
            <a:ahLst/>
            <a:cxnLst/>
            <a:rect l="l" t="t" r="r" b="b"/>
            <a:pathLst>
              <a:path w="8254" h="84454">
                <a:moveTo>
                  <a:pt x="0" y="0"/>
                </a:moveTo>
                <a:lnTo>
                  <a:pt x="2863" y="20402"/>
                </a:lnTo>
                <a:lnTo>
                  <a:pt x="6084" y="47605"/>
                </a:lnTo>
                <a:lnTo>
                  <a:pt x="7516" y="75524"/>
                </a:lnTo>
                <a:lnTo>
                  <a:pt x="7874" y="8411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1545122" y="4435310"/>
            <a:ext cx="2540" cy="34290"/>
          </a:xfrm>
          <a:custGeom>
            <a:avLst/>
            <a:gdLst/>
            <a:ahLst/>
            <a:cxnLst/>
            <a:rect l="l" t="t" r="r" b="b"/>
            <a:pathLst>
              <a:path w="2540" h="34289">
                <a:moveTo>
                  <a:pt x="2505" y="0"/>
                </a:moveTo>
                <a:lnTo>
                  <a:pt x="1789" y="12885"/>
                </a:lnTo>
                <a:lnTo>
                  <a:pt x="0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1534742" y="4502960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4" h="33020">
                <a:moveTo>
                  <a:pt x="6442" y="0"/>
                </a:moveTo>
                <a:lnTo>
                  <a:pt x="6442" y="357"/>
                </a:lnTo>
                <a:lnTo>
                  <a:pt x="1431" y="27561"/>
                </a:lnTo>
                <a:lnTo>
                  <a:pt x="0" y="32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1502886" y="456882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19328" y="15391"/>
                </a:ln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1484273" y="468264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1465302" y="474743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1432372" y="481257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1413401" y="492604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11394788" y="499118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1361501" y="505597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1342888" y="51697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11323918" y="523458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1290987" y="529972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1272017" y="541319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11252688" y="547833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1219042" y="554312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11200072" y="565658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11180743" y="572137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1147097" y="578616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1128126" y="589998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1108797" y="596477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11075151" y="602955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11056180" y="614302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1036852" y="620781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0990320" y="6272956"/>
            <a:ext cx="37465" cy="125095"/>
          </a:xfrm>
          <a:custGeom>
            <a:avLst/>
            <a:gdLst/>
            <a:ahLst/>
            <a:cxnLst/>
            <a:rect l="l" t="t" r="r" b="b"/>
            <a:pathLst>
              <a:path w="37465" h="125095">
                <a:moveTo>
                  <a:pt x="36867" y="0"/>
                </a:moveTo>
                <a:lnTo>
                  <a:pt x="0" y="1245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7089171" y="3841493"/>
            <a:ext cx="836294" cy="1416685"/>
          </a:xfrm>
          <a:custGeom>
            <a:avLst/>
            <a:gdLst/>
            <a:ahLst/>
            <a:cxnLst/>
            <a:rect l="l" t="t" r="r" b="b"/>
            <a:pathLst>
              <a:path w="836295" h="1416685">
                <a:moveTo>
                  <a:pt x="0" y="1416354"/>
                </a:moveTo>
                <a:lnTo>
                  <a:pt x="228721" y="1330449"/>
                </a:lnTo>
                <a:lnTo>
                  <a:pt x="611355" y="495742"/>
                </a:lnTo>
                <a:lnTo>
                  <a:pt x="83578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7924922" y="3798945"/>
            <a:ext cx="6350" cy="42545"/>
          </a:xfrm>
          <a:custGeom>
            <a:avLst/>
            <a:gdLst/>
            <a:ahLst/>
            <a:cxnLst/>
            <a:rect l="l" t="t" r="r" b="b"/>
            <a:pathLst>
              <a:path w="6350" h="42545">
                <a:moveTo>
                  <a:pt x="0" y="42424"/>
                </a:moveTo>
                <a:lnTo>
                  <a:pt x="3114" y="32090"/>
                </a:lnTo>
                <a:lnTo>
                  <a:pt x="5137" y="21517"/>
                </a:lnTo>
                <a:lnTo>
                  <a:pt x="6056" y="10791"/>
                </a:lnTo>
                <a:lnTo>
                  <a:pt x="58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7860882" y="3615635"/>
            <a:ext cx="70485" cy="183515"/>
          </a:xfrm>
          <a:custGeom>
            <a:avLst/>
            <a:gdLst/>
            <a:ahLst/>
            <a:cxnLst/>
            <a:rect l="l" t="t" r="r" b="b"/>
            <a:pathLst>
              <a:path w="70484" h="183514">
                <a:moveTo>
                  <a:pt x="70155" y="18326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7855266" y="3556768"/>
            <a:ext cx="5715" cy="59055"/>
          </a:xfrm>
          <a:custGeom>
            <a:avLst/>
            <a:gdLst/>
            <a:ahLst/>
            <a:cxnLst/>
            <a:rect l="l" t="t" r="r" b="b"/>
            <a:pathLst>
              <a:path w="5715" h="59054">
                <a:moveTo>
                  <a:pt x="1379" y="0"/>
                </a:moveTo>
                <a:lnTo>
                  <a:pt x="0" y="14805"/>
                </a:lnTo>
                <a:lnTo>
                  <a:pt x="193" y="29632"/>
                </a:lnTo>
                <a:lnTo>
                  <a:pt x="1953" y="44355"/>
                </a:lnTo>
                <a:lnTo>
                  <a:pt x="5270" y="5885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7856945" y="3326065"/>
            <a:ext cx="107314" cy="231140"/>
          </a:xfrm>
          <a:custGeom>
            <a:avLst/>
            <a:gdLst/>
            <a:ahLst/>
            <a:cxnLst/>
            <a:rect l="l" t="t" r="r" b="b"/>
            <a:pathLst>
              <a:path w="107315" h="231139">
                <a:moveTo>
                  <a:pt x="0" y="230869"/>
                </a:moveTo>
                <a:lnTo>
                  <a:pt x="10702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7964236" y="3128114"/>
            <a:ext cx="199390" cy="198120"/>
          </a:xfrm>
          <a:custGeom>
            <a:avLst/>
            <a:gdLst/>
            <a:ahLst/>
            <a:cxnLst/>
            <a:rect l="l" t="t" r="r" b="b"/>
            <a:pathLst>
              <a:path w="199390" h="198120">
                <a:moveTo>
                  <a:pt x="199212" y="0"/>
                </a:moveTo>
                <a:lnTo>
                  <a:pt x="157728" y="23711"/>
                </a:lnTo>
                <a:lnTo>
                  <a:pt x="119183" y="51503"/>
                </a:lnTo>
                <a:lnTo>
                  <a:pt x="83857" y="83096"/>
                </a:lnTo>
                <a:lnTo>
                  <a:pt x="52031" y="118212"/>
                </a:lnTo>
                <a:lnTo>
                  <a:pt x="23985" y="156572"/>
                </a:lnTo>
                <a:lnTo>
                  <a:pt x="0" y="19789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8163349" y="3080192"/>
            <a:ext cx="316865" cy="48260"/>
          </a:xfrm>
          <a:custGeom>
            <a:avLst/>
            <a:gdLst/>
            <a:ahLst/>
            <a:cxnLst/>
            <a:rect l="l" t="t" r="r" b="b"/>
            <a:pathLst>
              <a:path w="316865" h="48260">
                <a:moveTo>
                  <a:pt x="316699" y="13123"/>
                </a:moveTo>
                <a:lnTo>
                  <a:pt x="270824" y="4222"/>
                </a:lnTo>
                <a:lnTo>
                  <a:pt x="224580" y="0"/>
                </a:lnTo>
                <a:lnTo>
                  <a:pt x="178313" y="418"/>
                </a:lnTo>
                <a:lnTo>
                  <a:pt x="132374" y="5439"/>
                </a:lnTo>
                <a:lnTo>
                  <a:pt x="87110" y="15025"/>
                </a:lnTo>
                <a:lnTo>
                  <a:pt x="42869" y="29137"/>
                </a:lnTo>
                <a:lnTo>
                  <a:pt x="0" y="4773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8479885" y="3093406"/>
            <a:ext cx="52705" cy="42545"/>
          </a:xfrm>
          <a:custGeom>
            <a:avLst/>
            <a:gdLst/>
            <a:ahLst/>
            <a:cxnLst/>
            <a:rect l="l" t="t" r="r" b="b"/>
            <a:pathLst>
              <a:path w="52704" h="42544">
                <a:moveTo>
                  <a:pt x="52586" y="42211"/>
                </a:moveTo>
                <a:lnTo>
                  <a:pt x="42673" y="28005"/>
                </a:lnTo>
                <a:lnTo>
                  <a:pt x="30360" y="16039"/>
                </a:lnTo>
                <a:lnTo>
                  <a:pt x="16013" y="6606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8532728" y="3135643"/>
            <a:ext cx="86360" cy="151765"/>
          </a:xfrm>
          <a:custGeom>
            <a:avLst/>
            <a:gdLst/>
            <a:ahLst/>
            <a:cxnLst/>
            <a:rect l="l" t="t" r="r" b="b"/>
            <a:pathLst>
              <a:path w="86359" h="151764">
                <a:moveTo>
                  <a:pt x="0" y="0"/>
                </a:moveTo>
                <a:lnTo>
                  <a:pt x="86262" y="1514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8618782" y="3286897"/>
            <a:ext cx="52069" cy="40005"/>
          </a:xfrm>
          <a:custGeom>
            <a:avLst/>
            <a:gdLst/>
            <a:ahLst/>
            <a:cxnLst/>
            <a:rect l="l" t="t" r="r" b="b"/>
            <a:pathLst>
              <a:path w="52070" h="40004">
                <a:moveTo>
                  <a:pt x="0" y="0"/>
                </a:moveTo>
                <a:lnTo>
                  <a:pt x="9039" y="14350"/>
                </a:lnTo>
                <a:lnTo>
                  <a:pt x="21014" y="26040"/>
                </a:lnTo>
                <a:lnTo>
                  <a:pt x="35371" y="34639"/>
                </a:lnTo>
                <a:lnTo>
                  <a:pt x="51552" y="3972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8670534" y="3326781"/>
            <a:ext cx="2195195" cy="643255"/>
          </a:xfrm>
          <a:custGeom>
            <a:avLst/>
            <a:gdLst/>
            <a:ahLst/>
            <a:cxnLst/>
            <a:rect l="l" t="t" r="r" b="b"/>
            <a:pathLst>
              <a:path w="2195195" h="643254">
                <a:moveTo>
                  <a:pt x="0" y="0"/>
                </a:moveTo>
                <a:lnTo>
                  <a:pt x="936003" y="277042"/>
                </a:lnTo>
                <a:lnTo>
                  <a:pt x="1658319" y="487151"/>
                </a:lnTo>
                <a:lnTo>
                  <a:pt x="2194866" y="6428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0865153" y="3964363"/>
            <a:ext cx="55880" cy="10795"/>
          </a:xfrm>
          <a:custGeom>
            <a:avLst/>
            <a:gdLst/>
            <a:ahLst/>
            <a:cxnLst/>
            <a:rect l="l" t="t" r="r" b="b"/>
            <a:pathLst>
              <a:path w="55879" h="10795">
                <a:moveTo>
                  <a:pt x="0" y="5151"/>
                </a:moveTo>
                <a:lnTo>
                  <a:pt x="14088" y="9779"/>
                </a:lnTo>
                <a:lnTo>
                  <a:pt x="28641" y="10413"/>
                </a:lnTo>
                <a:lnTo>
                  <a:pt x="42832" y="7128"/>
                </a:lnTo>
                <a:lnTo>
                  <a:pt x="5583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0921239" y="3879435"/>
            <a:ext cx="152400" cy="85090"/>
          </a:xfrm>
          <a:custGeom>
            <a:avLst/>
            <a:gdLst/>
            <a:ahLst/>
            <a:cxnLst/>
            <a:rect l="l" t="t" r="r" b="b"/>
            <a:pathLst>
              <a:path w="152400" h="85089">
                <a:moveTo>
                  <a:pt x="0" y="84830"/>
                </a:moveTo>
                <a:lnTo>
                  <a:pt x="15212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1073386" y="3865526"/>
            <a:ext cx="64135" cy="13970"/>
          </a:xfrm>
          <a:custGeom>
            <a:avLst/>
            <a:gdLst/>
            <a:ahLst/>
            <a:cxnLst/>
            <a:rect l="l" t="t" r="r" b="b"/>
            <a:pathLst>
              <a:path w="64134" h="13970">
                <a:moveTo>
                  <a:pt x="63649" y="861"/>
                </a:moveTo>
                <a:lnTo>
                  <a:pt x="47091" y="0"/>
                </a:lnTo>
                <a:lnTo>
                  <a:pt x="30735" y="1902"/>
                </a:lnTo>
                <a:lnTo>
                  <a:pt x="14924" y="6499"/>
                </a:lnTo>
                <a:lnTo>
                  <a:pt x="0" y="1372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1137075" y="3866549"/>
            <a:ext cx="59690" cy="19050"/>
          </a:xfrm>
          <a:custGeom>
            <a:avLst/>
            <a:gdLst/>
            <a:ahLst/>
            <a:cxnLst/>
            <a:rect l="l" t="t" r="r" b="b"/>
            <a:pathLst>
              <a:path w="59690" h="19050">
                <a:moveTo>
                  <a:pt x="0" y="0"/>
                </a:moveTo>
                <a:lnTo>
                  <a:pt x="59417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1196108" y="3885193"/>
            <a:ext cx="324485" cy="314325"/>
          </a:xfrm>
          <a:custGeom>
            <a:avLst/>
            <a:gdLst/>
            <a:ahLst/>
            <a:cxnLst/>
            <a:rect l="l" t="t" r="r" b="b"/>
            <a:pathLst>
              <a:path w="324484" h="314325">
                <a:moveTo>
                  <a:pt x="323944" y="313974"/>
                </a:moveTo>
                <a:lnTo>
                  <a:pt x="301171" y="267390"/>
                </a:lnTo>
                <a:lnTo>
                  <a:pt x="274607" y="223260"/>
                </a:lnTo>
                <a:lnTo>
                  <a:pt x="244461" y="181786"/>
                </a:lnTo>
                <a:lnTo>
                  <a:pt x="210940" y="143169"/>
                </a:lnTo>
                <a:lnTo>
                  <a:pt x="174253" y="107610"/>
                </a:lnTo>
                <a:lnTo>
                  <a:pt x="134607" y="75313"/>
                </a:lnTo>
                <a:lnTo>
                  <a:pt x="92211" y="46477"/>
                </a:lnTo>
                <a:lnTo>
                  <a:pt x="47272" y="21306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1520181" y="4198936"/>
            <a:ext cx="40005" cy="388620"/>
          </a:xfrm>
          <a:custGeom>
            <a:avLst/>
            <a:gdLst/>
            <a:ahLst/>
            <a:cxnLst/>
            <a:rect l="l" t="t" r="r" b="b"/>
            <a:pathLst>
              <a:path w="40004" h="388620">
                <a:moveTo>
                  <a:pt x="13859" y="388436"/>
                </a:moveTo>
                <a:lnTo>
                  <a:pt x="26610" y="340287"/>
                </a:lnTo>
                <a:lnTo>
                  <a:pt x="35204" y="291496"/>
                </a:lnTo>
                <a:lnTo>
                  <a:pt x="39650" y="242326"/>
                </a:lnTo>
                <a:lnTo>
                  <a:pt x="39958" y="193039"/>
                </a:lnTo>
                <a:lnTo>
                  <a:pt x="36138" y="143900"/>
                </a:lnTo>
                <a:lnTo>
                  <a:pt x="28199" y="95172"/>
                </a:lnTo>
                <a:lnTo>
                  <a:pt x="16149" y="47117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1002491" y="4587791"/>
            <a:ext cx="532130" cy="1813560"/>
          </a:xfrm>
          <a:custGeom>
            <a:avLst/>
            <a:gdLst/>
            <a:ahLst/>
            <a:cxnLst/>
            <a:rect l="l" t="t" r="r" b="b"/>
            <a:pathLst>
              <a:path w="532129" h="1813560">
                <a:moveTo>
                  <a:pt x="531893" y="0"/>
                </a:moveTo>
                <a:lnTo>
                  <a:pt x="296729" y="809652"/>
                </a:lnTo>
                <a:lnTo>
                  <a:pt x="0" y="1813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0925176" y="6569685"/>
            <a:ext cx="12700" cy="43815"/>
          </a:xfrm>
          <a:custGeom>
            <a:avLst/>
            <a:gdLst/>
            <a:ahLst/>
            <a:cxnLst/>
            <a:rect l="l" t="t" r="r" b="b"/>
            <a:pathLst>
              <a:path w="12700" h="43815">
                <a:moveTo>
                  <a:pt x="12527" y="0"/>
                </a:moveTo>
                <a:lnTo>
                  <a:pt x="0" y="4331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0906205" y="664556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0886519" y="6710712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5" h="32384">
                <a:moveTo>
                  <a:pt x="10380" y="0"/>
                </a:moveTo>
                <a:lnTo>
                  <a:pt x="3579" y="23981"/>
                </a:ln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0796319" y="6770488"/>
            <a:ext cx="71755" cy="45085"/>
          </a:xfrm>
          <a:custGeom>
            <a:avLst/>
            <a:gdLst/>
            <a:ahLst/>
            <a:cxnLst/>
            <a:rect l="l" t="t" r="r" b="b"/>
            <a:pathLst>
              <a:path w="71754" h="45084">
                <a:moveTo>
                  <a:pt x="71229" y="0"/>
                </a:moveTo>
                <a:lnTo>
                  <a:pt x="68723" y="2863"/>
                </a:lnTo>
                <a:lnTo>
                  <a:pt x="60133" y="10380"/>
                </a:lnTo>
                <a:lnTo>
                  <a:pt x="0" y="4474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0737260" y="6831695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50" y="0"/>
                </a:moveTo>
                <a:lnTo>
                  <a:pt x="0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0678558" y="6864983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50" y="0"/>
                </a:moveTo>
                <a:lnTo>
                  <a:pt x="0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0613414" y="6900777"/>
            <a:ext cx="38100" cy="74295"/>
          </a:xfrm>
          <a:custGeom>
            <a:avLst/>
            <a:gdLst/>
            <a:ahLst/>
            <a:cxnLst/>
            <a:rect l="l" t="t" r="r" b="b"/>
            <a:pathLst>
              <a:path w="38100" h="74295">
                <a:moveTo>
                  <a:pt x="37583" y="0"/>
                </a:moveTo>
                <a:lnTo>
                  <a:pt x="31856" y="6800"/>
                </a:lnTo>
                <a:lnTo>
                  <a:pt x="21118" y="20760"/>
                </a:lnTo>
                <a:lnTo>
                  <a:pt x="11096" y="35435"/>
                </a:lnTo>
                <a:lnTo>
                  <a:pt x="0" y="740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0594443" y="700744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0575830" y="707258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0542900" y="7137372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0523929" y="725119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10504958" y="731598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10472029" y="738112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10453416" y="749459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10434445" y="755973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10401515" y="762452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10382544" y="77383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10363574" y="780313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10330643" y="786827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10312031" y="798210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10293060" y="804688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10260130" y="811203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10241160" y="822550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10222547" y="829064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10193912" y="8355431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18970" y="0"/>
                </a:moveTo>
                <a:lnTo>
                  <a:pt x="3937" y="51900"/>
                </a:lnTo>
                <a:lnTo>
                  <a:pt x="1431" y="62638"/>
                </a:lnTo>
                <a:lnTo>
                  <a:pt x="0" y="73376"/>
                </a:lnTo>
                <a:lnTo>
                  <a:pt x="0" y="8196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10201071" y="8470328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0" y="0"/>
                </a:moveTo>
                <a:lnTo>
                  <a:pt x="357" y="1073"/>
                </a:lnTo>
                <a:lnTo>
                  <a:pt x="5369" y="11096"/>
                </a:lnTo>
                <a:lnTo>
                  <a:pt x="16465" y="2970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10234717" y="8529030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09">
                <a:moveTo>
                  <a:pt x="0" y="0"/>
                </a:moveTo>
                <a:lnTo>
                  <a:pt x="17538" y="289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10269436" y="8587016"/>
            <a:ext cx="33655" cy="76835"/>
          </a:xfrm>
          <a:custGeom>
            <a:avLst/>
            <a:gdLst/>
            <a:ahLst/>
            <a:cxnLst/>
            <a:rect l="l" t="t" r="r" b="b"/>
            <a:pathLst>
              <a:path w="33654" h="76834">
                <a:moveTo>
                  <a:pt x="0" y="0"/>
                </a:moveTo>
                <a:lnTo>
                  <a:pt x="25055" y="42594"/>
                </a:lnTo>
                <a:lnTo>
                  <a:pt x="33646" y="75882"/>
                </a:lnTo>
                <a:lnTo>
                  <a:pt x="33646" y="762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10285901" y="869618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10265857" y="876097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10189259" y="8825401"/>
            <a:ext cx="66675" cy="20955"/>
          </a:xfrm>
          <a:custGeom>
            <a:avLst/>
            <a:gdLst/>
            <a:ahLst/>
            <a:cxnLst/>
            <a:rect l="l" t="t" r="r" b="b"/>
            <a:pathLst>
              <a:path w="66675" h="20954">
                <a:moveTo>
                  <a:pt x="66576" y="0"/>
                </a:moveTo>
                <a:lnTo>
                  <a:pt x="60491" y="20760"/>
                </a:lnTo>
                <a:lnTo>
                  <a:pt x="0" y="322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10124472" y="880857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10059327" y="8790682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823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9945862" y="8757394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5">
                <a:moveTo>
                  <a:pt x="80893" y="2433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9881075" y="873770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9816289" y="871802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9702823" y="8683659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5">
                <a:moveTo>
                  <a:pt x="80893" y="24697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9668461" y="868795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9649490" y="87527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9616202" y="881788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9596873" y="893135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9577903" y="899613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9544615" y="906128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9525286" y="917474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9506316" y="923953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9473027" y="930432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9453699" y="941814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9434728" y="948293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214"/>
                </a:ln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9402157" y="9547717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5" h="81915">
                <a:moveTo>
                  <a:pt x="23265" y="0"/>
                </a:moveTo>
                <a:lnTo>
                  <a:pt x="0" y="8160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9383544" y="966154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9364931" y="972668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9332000" y="979183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9313388" y="990565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9294776" y="997044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9262203" y="10035585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9243590" y="101494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9224978" y="1021419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9197058" y="10279340"/>
            <a:ext cx="19050" cy="69850"/>
          </a:xfrm>
          <a:custGeom>
            <a:avLst/>
            <a:gdLst/>
            <a:ahLst/>
            <a:cxnLst/>
            <a:rect l="l" t="t" r="r" b="b"/>
            <a:pathLst>
              <a:path w="19050" h="69850">
                <a:moveTo>
                  <a:pt x="18612" y="0"/>
                </a:moveTo>
                <a:lnTo>
                  <a:pt x="0" y="64786"/>
                </a:lnTo>
                <a:lnTo>
                  <a:pt x="16465" y="6979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9246096" y="1035880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9310882" y="1037777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9375669" y="10397101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5">
                <a:moveTo>
                  <a:pt x="0" y="0"/>
                </a:moveTo>
                <a:lnTo>
                  <a:pt x="80893" y="2433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9489135" y="1043110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9553921" y="1045043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9618708" y="10469404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5">
                <a:moveTo>
                  <a:pt x="0" y="0"/>
                </a:moveTo>
                <a:lnTo>
                  <a:pt x="81251" y="2433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9732174" y="1050340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9749355" y="1054313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9715351" y="10607925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9696022" y="1072139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9676336" y="1078617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9643047" y="1085096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8948" y="51184"/>
                </a:ln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9624077" y="1096442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9604748" y="1102921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9571102" y="1109436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9552132" y="1120782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9533519" y="1127261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9500231" y="1133775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9481618" y="114512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9462647" y="115163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9440456" y="11581155"/>
            <a:ext cx="12700" cy="43815"/>
          </a:xfrm>
          <a:custGeom>
            <a:avLst/>
            <a:gdLst/>
            <a:ahLst/>
            <a:cxnLst/>
            <a:rect l="l" t="t" r="r" b="b"/>
            <a:pathLst>
              <a:path w="12700" h="43815">
                <a:moveTo>
                  <a:pt x="12527" y="0"/>
                </a:moveTo>
                <a:lnTo>
                  <a:pt x="0" y="4331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9309451" y="11807728"/>
            <a:ext cx="75565" cy="139065"/>
          </a:xfrm>
          <a:custGeom>
            <a:avLst/>
            <a:gdLst/>
            <a:ahLst/>
            <a:cxnLst/>
            <a:rect l="l" t="t" r="r" b="b"/>
            <a:pathLst>
              <a:path w="75565" h="139065">
                <a:moveTo>
                  <a:pt x="75524" y="0"/>
                </a:moveTo>
                <a:lnTo>
                  <a:pt x="62638" y="39730"/>
                </a:lnTo>
                <a:lnTo>
                  <a:pt x="45099" y="77314"/>
                </a:lnTo>
                <a:lnTo>
                  <a:pt x="22192" y="112392"/>
                </a:lnTo>
                <a:lnTo>
                  <a:pt x="9306" y="128857"/>
                </a:lnTo>
                <a:lnTo>
                  <a:pt x="0" y="13887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9258624" y="11970232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26487" y="0"/>
                </a:moveTo>
                <a:lnTo>
                  <a:pt x="15033" y="9306"/>
                </a:lnTo>
                <a:lnTo>
                  <a:pt x="0" y="2076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9198133" y="12007457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5" h="13334">
                <a:moveTo>
                  <a:pt x="30782" y="0"/>
                </a:moveTo>
                <a:lnTo>
                  <a:pt x="22192" y="3937"/>
                </a:lnTo>
                <a:lnTo>
                  <a:pt x="3221" y="12169"/>
                </a:lnTo>
                <a:lnTo>
                  <a:pt x="0" y="1324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9081803" y="12030723"/>
            <a:ext cx="83820" cy="9525"/>
          </a:xfrm>
          <a:custGeom>
            <a:avLst/>
            <a:gdLst/>
            <a:ahLst/>
            <a:cxnLst/>
            <a:rect l="l" t="t" r="r" b="b"/>
            <a:pathLst>
              <a:path w="83820" h="9525">
                <a:moveTo>
                  <a:pt x="83757" y="0"/>
                </a:moveTo>
                <a:lnTo>
                  <a:pt x="80177" y="715"/>
                </a:lnTo>
                <a:lnTo>
                  <a:pt x="59775" y="5011"/>
                </a:lnTo>
                <a:lnTo>
                  <a:pt x="39373" y="7874"/>
                </a:lnTo>
                <a:lnTo>
                  <a:pt x="18612" y="9306"/>
                </a:lnTo>
                <a:lnTo>
                  <a:pt x="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9014869" y="12031439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288" y="5726"/>
                </a:moveTo>
                <a:lnTo>
                  <a:pt x="23981" y="4653"/>
                </a:lnTo>
                <a:lnTo>
                  <a:pt x="3579" y="715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8950083" y="1201246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28634" y="7874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8763955" y="11959851"/>
            <a:ext cx="153670" cy="43815"/>
          </a:xfrm>
          <a:custGeom>
            <a:avLst/>
            <a:gdLst/>
            <a:ahLst/>
            <a:cxnLst/>
            <a:rect l="l" t="t" r="r" b="b"/>
            <a:pathLst>
              <a:path w="153670" h="43815">
                <a:moveTo>
                  <a:pt x="153554" y="4331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10901910" y="6573265"/>
            <a:ext cx="48260" cy="165100"/>
          </a:xfrm>
          <a:custGeom>
            <a:avLst/>
            <a:gdLst/>
            <a:ahLst/>
            <a:cxnLst/>
            <a:rect l="l" t="t" r="r" b="b"/>
            <a:pathLst>
              <a:path w="48259" h="165100">
                <a:moveTo>
                  <a:pt x="47963" y="0"/>
                </a:moveTo>
                <a:lnTo>
                  <a:pt x="0" y="16500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10863336" y="67383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>
                <a:moveTo>
                  <a:pt x="0" y="53323"/>
                </a:moveTo>
                <a:lnTo>
                  <a:pt x="12546" y="42243"/>
                </a:lnTo>
                <a:lnTo>
                  <a:pt x="23282" y="29517"/>
                </a:lnTo>
                <a:lnTo>
                  <a:pt x="32051" y="15363"/>
                </a:lnTo>
                <a:lnTo>
                  <a:pt x="3869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10664956" y="6791606"/>
            <a:ext cx="198755" cy="112395"/>
          </a:xfrm>
          <a:custGeom>
            <a:avLst/>
            <a:gdLst/>
            <a:ahLst/>
            <a:cxnLst/>
            <a:rect l="l" t="t" r="r" b="b"/>
            <a:pathLst>
              <a:path w="198754" h="112395">
                <a:moveTo>
                  <a:pt x="198296" y="0"/>
                </a:moveTo>
                <a:lnTo>
                  <a:pt x="0" y="1123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10636201" y="6903935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28498" y="0"/>
                </a:moveTo>
                <a:lnTo>
                  <a:pt x="20891" y="9054"/>
                </a:lnTo>
                <a:lnTo>
                  <a:pt x="13601" y="18362"/>
                </a:lnTo>
                <a:lnTo>
                  <a:pt x="6635" y="27914"/>
                </a:lnTo>
                <a:lnTo>
                  <a:pt x="0" y="3770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10210019" y="6941581"/>
            <a:ext cx="426720" cy="1469390"/>
          </a:xfrm>
          <a:custGeom>
            <a:avLst/>
            <a:gdLst/>
            <a:ahLst/>
            <a:cxnLst/>
            <a:rect l="l" t="t" r="r" b="b"/>
            <a:pathLst>
              <a:path w="426720" h="1469390">
                <a:moveTo>
                  <a:pt x="426302" y="0"/>
                </a:moveTo>
                <a:lnTo>
                  <a:pt x="0" y="146932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10206765" y="8410836"/>
            <a:ext cx="10795" cy="64135"/>
          </a:xfrm>
          <a:custGeom>
            <a:avLst/>
            <a:gdLst/>
            <a:ahLst/>
            <a:cxnLst/>
            <a:rect l="l" t="t" r="r" b="b"/>
            <a:pathLst>
              <a:path w="10795" h="64134">
                <a:moveTo>
                  <a:pt x="3161" y="0"/>
                </a:moveTo>
                <a:lnTo>
                  <a:pt x="0" y="16257"/>
                </a:lnTo>
                <a:lnTo>
                  <a:pt x="190" y="32652"/>
                </a:lnTo>
                <a:lnTo>
                  <a:pt x="3675" y="48673"/>
                </a:lnTo>
                <a:lnTo>
                  <a:pt x="10395" y="6381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10217177" y="8474981"/>
            <a:ext cx="88900" cy="148590"/>
          </a:xfrm>
          <a:custGeom>
            <a:avLst/>
            <a:gdLst/>
            <a:ahLst/>
            <a:cxnLst/>
            <a:rect l="l" t="t" r="r" b="b"/>
            <a:pathLst>
              <a:path w="88900" h="148590">
                <a:moveTo>
                  <a:pt x="0" y="0"/>
                </a:moveTo>
                <a:lnTo>
                  <a:pt x="88410" y="14818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10305452" y="8623324"/>
            <a:ext cx="10160" cy="69215"/>
          </a:xfrm>
          <a:custGeom>
            <a:avLst/>
            <a:gdLst/>
            <a:ahLst/>
            <a:cxnLst/>
            <a:rect l="l" t="t" r="r" b="b"/>
            <a:pathLst>
              <a:path w="10159" h="69215">
                <a:moveTo>
                  <a:pt x="4767" y="69151"/>
                </a:moveTo>
                <a:lnTo>
                  <a:pt x="9280" y="51783"/>
                </a:lnTo>
                <a:lnTo>
                  <a:pt x="9962" y="34053"/>
                </a:lnTo>
                <a:lnTo>
                  <a:pt x="6854" y="16584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9212808" y="8692607"/>
            <a:ext cx="1097915" cy="2935605"/>
          </a:xfrm>
          <a:custGeom>
            <a:avLst/>
            <a:gdLst/>
            <a:ahLst/>
            <a:cxnLst/>
            <a:rect l="l" t="t" r="r" b="b"/>
            <a:pathLst>
              <a:path w="1097915" h="2935604">
                <a:moveTo>
                  <a:pt x="1097791" y="0"/>
                </a:moveTo>
                <a:lnTo>
                  <a:pt x="1045174" y="169303"/>
                </a:lnTo>
                <a:lnTo>
                  <a:pt x="959985" y="144248"/>
                </a:lnTo>
                <a:lnTo>
                  <a:pt x="885534" y="120982"/>
                </a:lnTo>
                <a:lnTo>
                  <a:pt x="825401" y="105949"/>
                </a:lnTo>
                <a:lnTo>
                  <a:pt x="477129" y="357"/>
                </a:lnTo>
                <a:lnTo>
                  <a:pt x="234090" y="826117"/>
                </a:lnTo>
                <a:lnTo>
                  <a:pt x="0" y="1642928"/>
                </a:lnTo>
                <a:lnTo>
                  <a:pt x="570908" y="1812948"/>
                </a:lnTo>
                <a:lnTo>
                  <a:pt x="473549" y="2136165"/>
                </a:lnTo>
                <a:lnTo>
                  <a:pt x="451357" y="2213121"/>
                </a:lnTo>
                <a:lnTo>
                  <a:pt x="363305" y="2510208"/>
                </a:lnTo>
                <a:lnTo>
                  <a:pt x="239817" y="293543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9439740" y="11628044"/>
            <a:ext cx="13335" cy="43180"/>
          </a:xfrm>
          <a:custGeom>
            <a:avLst/>
            <a:gdLst/>
            <a:ahLst/>
            <a:cxnLst/>
            <a:rect l="l" t="t" r="r" b="b"/>
            <a:pathLst>
              <a:path w="13334" h="43179">
                <a:moveTo>
                  <a:pt x="12885" y="0"/>
                </a:moveTo>
                <a:lnTo>
                  <a:pt x="0" y="4295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9420053" y="1170321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9397145" y="11767997"/>
            <a:ext cx="13335" cy="43180"/>
          </a:xfrm>
          <a:custGeom>
            <a:avLst/>
            <a:gdLst/>
            <a:ahLst/>
            <a:cxnLst/>
            <a:rect l="l" t="t" r="r" b="b"/>
            <a:pathLst>
              <a:path w="13334" h="43179">
                <a:moveTo>
                  <a:pt x="12885" y="0"/>
                </a:moveTo>
                <a:lnTo>
                  <a:pt x="0" y="4295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9263681" y="11811040"/>
            <a:ext cx="133350" cy="191770"/>
          </a:xfrm>
          <a:custGeom>
            <a:avLst/>
            <a:gdLst/>
            <a:ahLst/>
            <a:cxnLst/>
            <a:rect l="l" t="t" r="r" b="b"/>
            <a:pathLst>
              <a:path w="133350" h="191770">
                <a:moveTo>
                  <a:pt x="0" y="191493"/>
                </a:moveTo>
                <a:lnTo>
                  <a:pt x="37498" y="161677"/>
                </a:lnTo>
                <a:lnTo>
                  <a:pt x="69999" y="126995"/>
                </a:lnTo>
                <a:lnTo>
                  <a:pt x="97068" y="88071"/>
                </a:lnTo>
                <a:lnTo>
                  <a:pt x="118269" y="45531"/>
                </a:lnTo>
                <a:lnTo>
                  <a:pt x="13316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8974771" y="12002403"/>
            <a:ext cx="289560" cy="50165"/>
          </a:xfrm>
          <a:custGeom>
            <a:avLst/>
            <a:gdLst/>
            <a:ahLst/>
            <a:cxnLst/>
            <a:rect l="l" t="t" r="r" b="b"/>
            <a:pathLst>
              <a:path w="289559" h="50165">
                <a:moveTo>
                  <a:pt x="0" y="29869"/>
                </a:moveTo>
                <a:lnTo>
                  <a:pt x="48662" y="43633"/>
                </a:lnTo>
                <a:lnTo>
                  <a:pt x="98279" y="49781"/>
                </a:lnTo>
                <a:lnTo>
                  <a:pt x="147988" y="48403"/>
                </a:lnTo>
                <a:lnTo>
                  <a:pt x="196929" y="39587"/>
                </a:lnTo>
                <a:lnTo>
                  <a:pt x="244240" y="23423"/>
                </a:lnTo>
                <a:lnTo>
                  <a:pt x="28906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8760376" y="11972021"/>
            <a:ext cx="214629" cy="60960"/>
          </a:xfrm>
          <a:custGeom>
            <a:avLst/>
            <a:gdLst/>
            <a:ahLst/>
            <a:cxnLst/>
            <a:rect l="l" t="t" r="r" b="b"/>
            <a:pathLst>
              <a:path w="214629" h="60959">
                <a:moveTo>
                  <a:pt x="214403" y="6049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9720004" y="871086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9783716" y="873019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9847429" y="874951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9911142" y="876884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9974855" y="878817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10038567" y="8807505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90" h="17779">
                <a:moveTo>
                  <a:pt x="0" y="0"/>
                </a:moveTo>
                <a:lnTo>
                  <a:pt x="21118" y="6442"/>
                </a:lnTo>
                <a:lnTo>
                  <a:pt x="17896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10037851" y="885654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10018881" y="892025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9999910" y="8984325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9664" y="0"/>
                </a:moveTo>
                <a:lnTo>
                  <a:pt x="357" y="31498"/>
                </a:ln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9935840" y="899721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9872127" y="897788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9808414" y="895855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9744702" y="893922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9680988" y="892025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1856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9663450" y="887085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9682421" y="880678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9701033" y="874307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9720004" y="8710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6116657" y="7458442"/>
            <a:ext cx="4182110" cy="1229995"/>
          </a:xfrm>
          <a:custGeom>
            <a:avLst/>
            <a:gdLst/>
            <a:ahLst/>
            <a:cxnLst/>
            <a:rect l="l" t="t" r="r" b="b"/>
            <a:pathLst>
              <a:path w="4182109" h="1229995">
                <a:moveTo>
                  <a:pt x="4181772" y="1229869"/>
                </a:moveTo>
                <a:lnTo>
                  <a:pt x="4051483" y="1187275"/>
                </a:lnTo>
                <a:lnTo>
                  <a:pt x="3607284" y="1057344"/>
                </a:lnTo>
                <a:lnTo>
                  <a:pt x="3359949" y="985041"/>
                </a:lnTo>
                <a:lnTo>
                  <a:pt x="2372403" y="697260"/>
                </a:lnTo>
                <a:lnTo>
                  <a:pt x="1672279" y="49073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0205366" y="8652518"/>
            <a:ext cx="94615" cy="31750"/>
          </a:xfrm>
          <a:custGeom>
            <a:avLst/>
            <a:gdLst/>
            <a:ahLst/>
            <a:cxnLst/>
            <a:rect l="l" t="t" r="r" b="b"/>
            <a:pathLst>
              <a:path w="94615" h="31750">
                <a:moveTo>
                  <a:pt x="94495" y="3114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0140937" y="863247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28634" y="859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0043221" y="860383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9978434" y="858486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9881075" y="855659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9816289" y="853762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9718930" y="850898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6442" y="178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9653785" y="849001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9556427" y="846173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9491640" y="844276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9394282" y="841449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9329137" y="839552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9231779" y="836688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9166992" y="834791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9069275" y="831963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9004489" y="830066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8907130" y="827238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8841985" y="825341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8744627" y="822514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8679840" y="82061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8582482" y="817753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8517337" y="815892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8419979" y="8129930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8355192" y="811096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8257833" y="808232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8193047" y="806299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8095688" y="803436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8030902" y="801503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7933543" y="7986398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7868756" y="796742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7771397" y="793843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18970" y="5726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7706611" y="791946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7609252" y="789082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7544108" y="787185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7446749" y="784322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7381963" y="782425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7284604" y="7795618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7219818" y="777664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7122459" y="774801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7057314" y="772904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6959955" y="770040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6895169" y="768143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6797810" y="765280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6732666" y="763383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6635307" y="760519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6570521" y="758622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6473162" y="7557590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6408375" y="753861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6311017" y="7509985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6245872" y="749101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6118089" y="7453431"/>
            <a:ext cx="95885" cy="28575"/>
          </a:xfrm>
          <a:custGeom>
            <a:avLst/>
            <a:gdLst/>
            <a:ahLst/>
            <a:cxnLst/>
            <a:rect l="l" t="t" r="r" b="b"/>
            <a:pathLst>
              <a:path w="95885" h="28575">
                <a:moveTo>
                  <a:pt x="95569" y="2827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7042639" y="5422857"/>
            <a:ext cx="19685" cy="76835"/>
          </a:xfrm>
          <a:custGeom>
            <a:avLst/>
            <a:gdLst/>
            <a:ahLst/>
            <a:cxnLst/>
            <a:rect l="l" t="t" r="r" b="b"/>
            <a:pathLst>
              <a:path w="19684" h="76835">
                <a:moveTo>
                  <a:pt x="8948" y="0"/>
                </a:moveTo>
                <a:lnTo>
                  <a:pt x="0" y="24339"/>
                </a:lnTo>
                <a:lnTo>
                  <a:pt x="19686" y="762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7074137" y="5530954"/>
            <a:ext cx="12065" cy="31750"/>
          </a:xfrm>
          <a:custGeom>
            <a:avLst/>
            <a:gdLst/>
            <a:ahLst/>
            <a:cxnLst/>
            <a:rect l="l" t="t" r="r" b="b"/>
            <a:pathLst>
              <a:path w="12065" h="31750">
                <a:moveTo>
                  <a:pt x="0" y="0"/>
                </a:moveTo>
                <a:lnTo>
                  <a:pt x="11811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7097761" y="559430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0"/>
                </a:moveTo>
                <a:lnTo>
                  <a:pt x="4653" y="11811"/>
                </a:lnTo>
                <a:lnTo>
                  <a:pt x="7874" y="22549"/>
                </a:lnTo>
                <a:lnTo>
                  <a:pt x="9664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7073421" y="5660169"/>
            <a:ext cx="33020" cy="78105"/>
          </a:xfrm>
          <a:custGeom>
            <a:avLst/>
            <a:gdLst/>
            <a:ahLst/>
            <a:cxnLst/>
            <a:rect l="l" t="t" r="r" b="b"/>
            <a:pathLst>
              <a:path w="33020" h="78104">
                <a:moveTo>
                  <a:pt x="32572" y="0"/>
                </a:moveTo>
                <a:lnTo>
                  <a:pt x="32572" y="715"/>
                </a:lnTo>
                <a:lnTo>
                  <a:pt x="29708" y="11453"/>
                </a:lnTo>
                <a:lnTo>
                  <a:pt x="25413" y="21476"/>
                </a:lnTo>
                <a:lnTo>
                  <a:pt x="0" y="780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7045860" y="576898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601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7017941" y="5830547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959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6969620" y="5892470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6942059" y="600056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601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6914139" y="606213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6865818" y="6123697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73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6838257" y="623179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601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6810338" y="629371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6762017" y="6355281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73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6734456" y="646337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601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6706537" y="652494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6658215" y="6586866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12527" y="49037"/>
                </a:ln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6630296" y="669460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6602735" y="675652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601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6554055" y="6818093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6526137" y="6925833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959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6498218" y="698775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6449538" y="7049320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6421977" y="7157060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959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6394058" y="721898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6343947" y="7280547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5" h="76834">
                <a:moveTo>
                  <a:pt x="36151" y="0"/>
                </a:moveTo>
                <a:lnTo>
                  <a:pt x="6442" y="66218"/>
                </a:lnTo>
                <a:lnTo>
                  <a:pt x="357" y="75524"/>
                </a:lnTo>
                <a:lnTo>
                  <a:pt x="0" y="762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6290972" y="7380769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350" y="0"/>
                </a:moveTo>
                <a:lnTo>
                  <a:pt x="21476" y="5726"/>
                </a:lnTo>
                <a:lnTo>
                  <a:pt x="11811" y="11096"/>
                </a:lnTo>
                <a:lnTo>
                  <a:pt x="1789" y="15749"/>
                </a:lnTo>
                <a:lnTo>
                  <a:pt x="0" y="164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6226902" y="7407973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5" h="11429">
                <a:moveTo>
                  <a:pt x="31856" y="0"/>
                </a:moveTo>
                <a:lnTo>
                  <a:pt x="0" y="1109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6118089" y="7429806"/>
            <a:ext cx="76835" cy="26670"/>
          </a:xfrm>
          <a:custGeom>
            <a:avLst/>
            <a:gdLst/>
            <a:ahLst/>
            <a:cxnLst/>
            <a:rect l="l" t="t" r="r" b="b"/>
            <a:pathLst>
              <a:path w="76835" h="26670">
                <a:moveTo>
                  <a:pt x="76598" y="0"/>
                </a:moveTo>
                <a:lnTo>
                  <a:pt x="0" y="2612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6350390" y="5681645"/>
            <a:ext cx="771525" cy="1677035"/>
          </a:xfrm>
          <a:custGeom>
            <a:avLst/>
            <a:gdLst/>
            <a:ahLst/>
            <a:cxnLst/>
            <a:rect l="l" t="t" r="r" b="b"/>
            <a:pathLst>
              <a:path w="771525" h="1677034">
                <a:moveTo>
                  <a:pt x="748445" y="0"/>
                </a:moveTo>
                <a:lnTo>
                  <a:pt x="771353" y="10738"/>
                </a:lnTo>
                <a:lnTo>
                  <a:pt x="343619" y="964638"/>
                </a:lnTo>
                <a:lnTo>
                  <a:pt x="22549" y="1676574"/>
                </a:lnTo>
                <a:lnTo>
                  <a:pt x="0" y="166512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981357" y="7607344"/>
            <a:ext cx="52069" cy="114935"/>
          </a:xfrm>
          <a:custGeom>
            <a:avLst/>
            <a:gdLst/>
            <a:ahLst/>
            <a:cxnLst/>
            <a:rect l="l" t="t" r="r" b="b"/>
            <a:pathLst>
              <a:path w="52070" h="114934">
                <a:moveTo>
                  <a:pt x="51542" y="0"/>
                </a:moveTo>
                <a:lnTo>
                  <a:pt x="0" y="11453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953796" y="77530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601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925877" y="781458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877198" y="787615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73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849279" y="798425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821360" y="804581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772322" y="8107381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744403" y="821512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716484" y="827668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667447" y="8338249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22907" y="26845"/>
                </a:ln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639528" y="844598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611609" y="850755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62572" y="8569118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34295" y="867685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06375" y="87384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457338" y="8799988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429061" y="8907726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401142" y="896929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352105" y="9030857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323828" y="9138596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295909" y="920016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246871" y="926172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215731" y="9369465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09">
                <a:moveTo>
                  <a:pt x="17180" y="0"/>
                </a:moveTo>
                <a:lnTo>
                  <a:pt x="0" y="289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191391" y="9430672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5" h="31750">
                <a:moveTo>
                  <a:pt x="13243" y="0"/>
                </a:moveTo>
                <a:lnTo>
                  <a:pt x="7874" y="15033"/>
                </a:ln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140922" y="9491879"/>
            <a:ext cx="35560" cy="76835"/>
          </a:xfrm>
          <a:custGeom>
            <a:avLst/>
            <a:gdLst/>
            <a:ahLst/>
            <a:cxnLst/>
            <a:rect l="l" t="t" r="r" b="b"/>
            <a:pathLst>
              <a:path w="35560" h="76834">
                <a:moveTo>
                  <a:pt x="35435" y="0"/>
                </a:moveTo>
                <a:lnTo>
                  <a:pt x="20760" y="29708"/>
                </a:lnTo>
                <a:lnTo>
                  <a:pt x="0" y="765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113719" y="9599618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601" y="0"/>
                </a:moveTo>
                <a:lnTo>
                  <a:pt x="12169" y="2863"/>
                </a:ln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087232" y="9661541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5" h="31750">
                <a:moveTo>
                  <a:pt x="13243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040342" y="9723821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4" h="78104">
                <a:moveTo>
                  <a:pt x="33288" y="0"/>
                </a:moveTo>
                <a:lnTo>
                  <a:pt x="0" y="776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012423" y="9832634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14317" y="0"/>
                </a:move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4984146" y="9893841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4934751" y="9955407"/>
            <a:ext cx="35560" cy="76835"/>
          </a:xfrm>
          <a:custGeom>
            <a:avLst/>
            <a:gdLst/>
            <a:ahLst/>
            <a:cxnLst/>
            <a:rect l="l" t="t" r="r" b="b"/>
            <a:pathLst>
              <a:path w="35560" h="76834">
                <a:moveTo>
                  <a:pt x="35435" y="0"/>
                </a:moveTo>
                <a:lnTo>
                  <a:pt x="0" y="765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4906116" y="10062788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4877839" y="10123995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10738" y="7516"/>
                </a:ln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4807325" y="10185560"/>
            <a:ext cx="56515" cy="112395"/>
          </a:xfrm>
          <a:custGeom>
            <a:avLst/>
            <a:gdLst/>
            <a:ahLst/>
            <a:cxnLst/>
            <a:rect l="l" t="t" r="r" b="b"/>
            <a:pathLst>
              <a:path w="56514" h="112395">
                <a:moveTo>
                  <a:pt x="56196" y="0"/>
                </a:moveTo>
                <a:lnTo>
                  <a:pt x="23623" y="69081"/>
                </a:lnTo>
                <a:lnTo>
                  <a:pt x="0" y="11203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4742181" y="10419650"/>
            <a:ext cx="13335" cy="49530"/>
          </a:xfrm>
          <a:custGeom>
            <a:avLst/>
            <a:gdLst/>
            <a:ahLst/>
            <a:cxnLst/>
            <a:rect l="l" t="t" r="r" b="b"/>
            <a:pathLst>
              <a:path w="13335" h="49529">
                <a:moveTo>
                  <a:pt x="13243" y="0"/>
                </a:moveTo>
                <a:lnTo>
                  <a:pt x="5369" y="25413"/>
                </a:lnTo>
                <a:lnTo>
                  <a:pt x="357" y="46889"/>
                </a:lnTo>
                <a:lnTo>
                  <a:pt x="0" y="4903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4736096" y="10502334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4" h="33654">
                <a:moveTo>
                  <a:pt x="1431" y="0"/>
                </a:moveTo>
                <a:lnTo>
                  <a:pt x="715" y="7874"/>
                </a:lnTo>
                <a:lnTo>
                  <a:pt x="0" y="30066"/>
                </a:lnTo>
                <a:lnTo>
                  <a:pt x="0" y="3364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4737886" y="10569626"/>
            <a:ext cx="5080" cy="33655"/>
          </a:xfrm>
          <a:custGeom>
            <a:avLst/>
            <a:gdLst/>
            <a:ahLst/>
            <a:cxnLst/>
            <a:rect l="l" t="t" r="r" b="b"/>
            <a:pathLst>
              <a:path w="5079" h="33654">
                <a:moveTo>
                  <a:pt x="0" y="0"/>
                </a:moveTo>
                <a:lnTo>
                  <a:pt x="715" y="6800"/>
                </a:lnTo>
                <a:lnTo>
                  <a:pt x="3937" y="28276"/>
                </a:lnTo>
                <a:lnTo>
                  <a:pt x="5011" y="3364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4751129" y="10636202"/>
            <a:ext cx="33655" cy="77470"/>
          </a:xfrm>
          <a:custGeom>
            <a:avLst/>
            <a:gdLst/>
            <a:ahLst/>
            <a:cxnLst/>
            <a:rect l="l" t="t" r="r" b="b"/>
            <a:pathLst>
              <a:path w="33654" h="77470">
                <a:moveTo>
                  <a:pt x="0" y="0"/>
                </a:moveTo>
                <a:lnTo>
                  <a:pt x="1431" y="4653"/>
                </a:lnTo>
                <a:lnTo>
                  <a:pt x="8590" y="25413"/>
                </a:lnTo>
                <a:lnTo>
                  <a:pt x="17180" y="45457"/>
                </a:lnTo>
                <a:lnTo>
                  <a:pt x="26845" y="65502"/>
                </a:lnTo>
                <a:lnTo>
                  <a:pt x="33646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4803746" y="10741435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0" y="0"/>
                </a:moveTo>
                <a:lnTo>
                  <a:pt x="10380" y="13243"/>
                </a:lnTo>
                <a:lnTo>
                  <a:pt x="21476" y="2612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4849562" y="10791188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90">
                <a:moveTo>
                  <a:pt x="0" y="0"/>
                </a:moveTo>
                <a:lnTo>
                  <a:pt x="9306" y="8232"/>
                </a:lnTo>
                <a:lnTo>
                  <a:pt x="26129" y="20760"/>
                </a:lnTo>
                <a:lnTo>
                  <a:pt x="26129" y="2111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4904326" y="10830204"/>
            <a:ext cx="46355" cy="21590"/>
          </a:xfrm>
          <a:custGeom>
            <a:avLst/>
            <a:gdLst/>
            <a:ahLst/>
            <a:cxnLst/>
            <a:rect l="l" t="t" r="r" b="b"/>
            <a:pathLst>
              <a:path w="46354" h="21590">
                <a:moveTo>
                  <a:pt x="0" y="0"/>
                </a:moveTo>
                <a:lnTo>
                  <a:pt x="7516" y="3937"/>
                </a:lnTo>
                <a:lnTo>
                  <a:pt x="26487" y="13243"/>
                </a:lnTo>
                <a:lnTo>
                  <a:pt x="46173" y="2147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7029395" y="5418562"/>
            <a:ext cx="60960" cy="192405"/>
          </a:xfrm>
          <a:custGeom>
            <a:avLst/>
            <a:gdLst/>
            <a:ahLst/>
            <a:cxnLst/>
            <a:rect l="l" t="t" r="r" b="b"/>
            <a:pathLst>
              <a:path w="60959" h="192404">
                <a:moveTo>
                  <a:pt x="10380" y="0"/>
                </a:moveTo>
                <a:lnTo>
                  <a:pt x="0" y="28634"/>
                </a:lnTo>
                <a:lnTo>
                  <a:pt x="60849" y="1922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7087221" y="5610433"/>
            <a:ext cx="8890" cy="66040"/>
          </a:xfrm>
          <a:custGeom>
            <a:avLst/>
            <a:gdLst/>
            <a:ahLst/>
            <a:cxnLst/>
            <a:rect l="l" t="t" r="r" b="b"/>
            <a:pathLst>
              <a:path w="8890" h="66039">
                <a:moveTo>
                  <a:pt x="0" y="65738"/>
                </a:moveTo>
                <a:lnTo>
                  <a:pt x="5813" y="49803"/>
                </a:lnTo>
                <a:lnTo>
                  <a:pt x="8295" y="33192"/>
                </a:lnTo>
                <a:lnTo>
                  <a:pt x="7421" y="16420"/>
                </a:lnTo>
                <a:lnTo>
                  <a:pt x="316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6338936" y="5676276"/>
            <a:ext cx="748665" cy="1664970"/>
          </a:xfrm>
          <a:custGeom>
            <a:avLst/>
            <a:gdLst/>
            <a:ahLst/>
            <a:cxnLst/>
            <a:rect l="l" t="t" r="r" b="b"/>
            <a:pathLst>
              <a:path w="748665" h="1664970">
                <a:moveTo>
                  <a:pt x="748445" y="0"/>
                </a:moveTo>
                <a:lnTo>
                  <a:pt x="320353" y="954616"/>
                </a:lnTo>
                <a:lnTo>
                  <a:pt x="0" y="166476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6288282" y="7340725"/>
            <a:ext cx="50800" cy="43815"/>
          </a:xfrm>
          <a:custGeom>
            <a:avLst/>
            <a:gdLst/>
            <a:ahLst/>
            <a:cxnLst/>
            <a:rect l="l" t="t" r="r" b="b"/>
            <a:pathLst>
              <a:path w="50800" h="43815">
                <a:moveTo>
                  <a:pt x="0" y="43750"/>
                </a:moveTo>
                <a:lnTo>
                  <a:pt x="15270" y="36101"/>
                </a:lnTo>
                <a:lnTo>
                  <a:pt x="28978" y="26107"/>
                </a:lnTo>
                <a:lnTo>
                  <a:pt x="40858" y="13997"/>
                </a:lnTo>
                <a:lnTo>
                  <a:pt x="5064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6109141" y="7384707"/>
            <a:ext cx="179705" cy="60960"/>
          </a:xfrm>
          <a:custGeom>
            <a:avLst/>
            <a:gdLst/>
            <a:ahLst/>
            <a:cxnLst/>
            <a:rect l="l" t="t" r="r" b="b"/>
            <a:pathLst>
              <a:path w="179704" h="60959">
                <a:moveTo>
                  <a:pt x="179326" y="0"/>
                </a:moveTo>
                <a:lnTo>
                  <a:pt x="0" y="6084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090170" y="7445556"/>
            <a:ext cx="19050" cy="33655"/>
          </a:xfrm>
          <a:custGeom>
            <a:avLst/>
            <a:gdLst/>
            <a:ahLst/>
            <a:cxnLst/>
            <a:rect l="l" t="t" r="r" b="b"/>
            <a:pathLst>
              <a:path w="19050" h="33654">
                <a:moveTo>
                  <a:pt x="18970" y="0"/>
                </a:moveTo>
                <a:lnTo>
                  <a:pt x="0" y="3364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057240" y="7508553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10" h="29845">
                <a:moveTo>
                  <a:pt x="16465" y="0"/>
                </a:moveTo>
                <a:lnTo>
                  <a:pt x="0" y="2970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21804" y="7567612"/>
            <a:ext cx="19050" cy="33655"/>
          </a:xfrm>
          <a:custGeom>
            <a:avLst/>
            <a:gdLst/>
            <a:ahLst/>
            <a:cxnLst/>
            <a:rect l="l" t="t" r="r" b="b"/>
            <a:pathLst>
              <a:path w="19050" h="33654">
                <a:moveTo>
                  <a:pt x="18970" y="0"/>
                </a:moveTo>
                <a:lnTo>
                  <a:pt x="0" y="3364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4796229" y="7601258"/>
            <a:ext cx="1226185" cy="2690495"/>
          </a:xfrm>
          <a:custGeom>
            <a:avLst/>
            <a:gdLst/>
            <a:ahLst/>
            <a:cxnLst/>
            <a:rect l="l" t="t" r="r" b="b"/>
            <a:pathLst>
              <a:path w="1226185" h="2690495">
                <a:moveTo>
                  <a:pt x="1225574" y="0"/>
                </a:moveTo>
                <a:lnTo>
                  <a:pt x="1225216" y="357"/>
                </a:lnTo>
                <a:lnTo>
                  <a:pt x="1104949" y="268452"/>
                </a:lnTo>
                <a:lnTo>
                  <a:pt x="882671" y="758825"/>
                </a:lnTo>
                <a:lnTo>
                  <a:pt x="722673" y="1110319"/>
                </a:lnTo>
                <a:lnTo>
                  <a:pt x="425228" y="1762121"/>
                </a:lnTo>
                <a:lnTo>
                  <a:pt x="408047" y="1792188"/>
                </a:lnTo>
                <a:lnTo>
                  <a:pt x="391582" y="1839435"/>
                </a:lnTo>
                <a:lnTo>
                  <a:pt x="353999" y="1914960"/>
                </a:lnTo>
                <a:lnTo>
                  <a:pt x="317847" y="1996211"/>
                </a:lnTo>
                <a:lnTo>
                  <a:pt x="222636" y="2218132"/>
                </a:lnTo>
                <a:lnTo>
                  <a:pt x="80893" y="2524884"/>
                </a:lnTo>
                <a:lnTo>
                  <a:pt x="23623" y="2647656"/>
                </a:lnTo>
                <a:lnTo>
                  <a:pt x="0" y="269025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4776543" y="10291509"/>
            <a:ext cx="19685" cy="46990"/>
          </a:xfrm>
          <a:custGeom>
            <a:avLst/>
            <a:gdLst/>
            <a:ahLst/>
            <a:cxnLst/>
            <a:rect l="l" t="t" r="r" b="b"/>
            <a:pathLst>
              <a:path w="19685" h="46990">
                <a:moveTo>
                  <a:pt x="19686" y="0"/>
                </a:moveTo>
                <a:lnTo>
                  <a:pt x="19328" y="715"/>
                </a:lnTo>
                <a:lnTo>
                  <a:pt x="0" y="4653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4743613" y="10369181"/>
            <a:ext cx="19685" cy="46990"/>
          </a:xfrm>
          <a:custGeom>
            <a:avLst/>
            <a:gdLst/>
            <a:ahLst/>
            <a:cxnLst/>
            <a:rect l="l" t="t" r="r" b="b"/>
            <a:pathLst>
              <a:path w="19685" h="46990">
                <a:moveTo>
                  <a:pt x="19686" y="0"/>
                </a:moveTo>
                <a:lnTo>
                  <a:pt x="0" y="46173"/>
                </a:lnTo>
                <a:lnTo>
                  <a:pt x="0" y="4688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4735380" y="10416071"/>
            <a:ext cx="8255" cy="26034"/>
          </a:xfrm>
          <a:custGeom>
            <a:avLst/>
            <a:gdLst/>
            <a:ahLst/>
            <a:cxnLst/>
            <a:rect l="l" t="t" r="r" b="b"/>
            <a:pathLst>
              <a:path w="8254" h="26034">
                <a:moveTo>
                  <a:pt x="8232" y="0"/>
                </a:moveTo>
                <a:lnTo>
                  <a:pt x="0" y="2541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4723249" y="10441533"/>
            <a:ext cx="55244" cy="285750"/>
          </a:xfrm>
          <a:custGeom>
            <a:avLst/>
            <a:gdLst/>
            <a:ahLst/>
            <a:cxnLst/>
            <a:rect l="l" t="t" r="r" b="b"/>
            <a:pathLst>
              <a:path w="55245" h="285750">
                <a:moveTo>
                  <a:pt x="11967" y="0"/>
                </a:moveTo>
                <a:lnTo>
                  <a:pt x="2610" y="48931"/>
                </a:lnTo>
                <a:lnTo>
                  <a:pt x="0" y="98226"/>
                </a:lnTo>
                <a:lnTo>
                  <a:pt x="4035" y="147210"/>
                </a:lnTo>
                <a:lnTo>
                  <a:pt x="14613" y="195207"/>
                </a:lnTo>
                <a:lnTo>
                  <a:pt x="31634" y="241544"/>
                </a:lnTo>
                <a:lnTo>
                  <a:pt x="54996" y="28554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4778229" y="10727032"/>
            <a:ext cx="167640" cy="136525"/>
          </a:xfrm>
          <a:custGeom>
            <a:avLst/>
            <a:gdLst/>
            <a:ahLst/>
            <a:cxnLst/>
            <a:rect l="l" t="t" r="r" b="b"/>
            <a:pathLst>
              <a:path w="167639" h="136525">
                <a:moveTo>
                  <a:pt x="0" y="0"/>
                </a:moveTo>
                <a:lnTo>
                  <a:pt x="33034" y="44007"/>
                </a:lnTo>
                <a:lnTo>
                  <a:pt x="72517" y="81817"/>
                </a:lnTo>
                <a:lnTo>
                  <a:pt x="117599" y="112738"/>
                </a:lnTo>
                <a:lnTo>
                  <a:pt x="167429" y="1360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8099286" y="3352326"/>
            <a:ext cx="330200" cy="81280"/>
          </a:xfrm>
          <a:custGeom>
            <a:avLst/>
            <a:gdLst/>
            <a:ahLst/>
            <a:cxnLst/>
            <a:rect l="l" t="t" r="r" b="b"/>
            <a:pathLst>
              <a:path w="330200" h="81279">
                <a:moveTo>
                  <a:pt x="329753" y="1084"/>
                </a:moveTo>
                <a:lnTo>
                  <a:pt x="280326" y="0"/>
                </a:lnTo>
                <a:lnTo>
                  <a:pt x="231222" y="3193"/>
                </a:lnTo>
                <a:lnTo>
                  <a:pt x="182712" y="10600"/>
                </a:lnTo>
                <a:lnTo>
                  <a:pt x="135065" y="22154"/>
                </a:lnTo>
                <a:lnTo>
                  <a:pt x="88551" y="37791"/>
                </a:lnTo>
                <a:lnTo>
                  <a:pt x="43439" y="57445"/>
                </a:lnTo>
                <a:lnTo>
                  <a:pt x="0" y="810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8429285" y="3353268"/>
            <a:ext cx="2711450" cy="785495"/>
          </a:xfrm>
          <a:custGeom>
            <a:avLst/>
            <a:gdLst/>
            <a:ahLst/>
            <a:cxnLst/>
            <a:rect l="l" t="t" r="r" b="b"/>
            <a:pathLst>
              <a:path w="2711450" h="785495">
                <a:moveTo>
                  <a:pt x="0" y="0"/>
                </a:moveTo>
                <a:lnTo>
                  <a:pt x="83757" y="17538"/>
                </a:lnTo>
                <a:lnTo>
                  <a:pt x="327869" y="84473"/>
                </a:lnTo>
                <a:lnTo>
                  <a:pt x="1152913" y="326080"/>
                </a:lnTo>
                <a:lnTo>
                  <a:pt x="1874155" y="532609"/>
                </a:lnTo>
                <a:lnTo>
                  <a:pt x="2711011" y="78495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1140071" y="4137807"/>
            <a:ext cx="188595" cy="155575"/>
          </a:xfrm>
          <a:custGeom>
            <a:avLst/>
            <a:gdLst/>
            <a:ahLst/>
            <a:cxnLst/>
            <a:rect l="l" t="t" r="r" b="b"/>
            <a:pathLst>
              <a:path w="188595" h="155575">
                <a:moveTo>
                  <a:pt x="188386" y="155058"/>
                </a:moveTo>
                <a:lnTo>
                  <a:pt x="160084" y="113817"/>
                </a:lnTo>
                <a:lnTo>
                  <a:pt x="126525" y="77221"/>
                </a:lnTo>
                <a:lnTo>
                  <a:pt x="88278" y="45741"/>
                </a:lnTo>
                <a:lnTo>
                  <a:pt x="45913" y="19844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8102131" y="3415191"/>
            <a:ext cx="41275" cy="22860"/>
          </a:xfrm>
          <a:custGeom>
            <a:avLst/>
            <a:gdLst/>
            <a:ahLst/>
            <a:cxnLst/>
            <a:rect l="l" t="t" r="r" b="b"/>
            <a:pathLst>
              <a:path w="41275" h="22860">
                <a:moveTo>
                  <a:pt x="0" y="22549"/>
                </a:moveTo>
                <a:lnTo>
                  <a:pt x="22907" y="9306"/>
                </a:lnTo>
                <a:lnTo>
                  <a:pt x="4116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8174076" y="3389062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12169"/>
                </a:moveTo>
                <a:lnTo>
                  <a:pt x="22549" y="3221"/>
                </a:lnTo>
                <a:lnTo>
                  <a:pt x="3185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8238147" y="3364364"/>
            <a:ext cx="66040" cy="14604"/>
          </a:xfrm>
          <a:custGeom>
            <a:avLst/>
            <a:gdLst/>
            <a:ahLst/>
            <a:cxnLst/>
            <a:rect l="l" t="t" r="r" b="b"/>
            <a:pathLst>
              <a:path w="66040" h="14604">
                <a:moveTo>
                  <a:pt x="0" y="14317"/>
                </a:moveTo>
                <a:lnTo>
                  <a:pt x="8590" y="11811"/>
                </a:lnTo>
                <a:lnTo>
                  <a:pt x="34003" y="5726"/>
                </a:lnTo>
                <a:lnTo>
                  <a:pt x="59775" y="715"/>
                </a:lnTo>
                <a:lnTo>
                  <a:pt x="6586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8337653" y="3357563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0" y="2505"/>
                </a:moveTo>
                <a:lnTo>
                  <a:pt x="12169" y="1073"/>
                </a:lnTo>
                <a:lnTo>
                  <a:pt x="3364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8404945" y="3357205"/>
            <a:ext cx="67310" cy="10160"/>
          </a:xfrm>
          <a:custGeom>
            <a:avLst/>
            <a:gdLst/>
            <a:ahLst/>
            <a:cxnLst/>
            <a:rect l="l" t="t" r="r" b="b"/>
            <a:pathLst>
              <a:path w="67309" h="10160">
                <a:moveTo>
                  <a:pt x="0" y="0"/>
                </a:moveTo>
                <a:lnTo>
                  <a:pt x="23623" y="1073"/>
                </a:lnTo>
                <a:lnTo>
                  <a:pt x="66934" y="1002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8504810" y="3374028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89">
                <a:moveTo>
                  <a:pt x="0" y="0"/>
                </a:moveTo>
                <a:lnTo>
                  <a:pt x="7158" y="1789"/>
                </a:lnTo>
                <a:lnTo>
                  <a:pt x="32930" y="859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8570312" y="3391567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0" y="0"/>
                </a:moveTo>
                <a:lnTo>
                  <a:pt x="65144" y="1789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8668029" y="341877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8733173" y="34366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22549" y="6084"/>
                </a:ln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8830890" y="346458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8895676" y="348355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8993035" y="351219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9057821" y="353116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9155180" y="355979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9220324" y="357876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9317683" y="360740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9382469" y="362637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9479829" y="365465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9544973" y="367397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35793" y="10380"/>
                </a:ln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9642332" y="370189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9707476" y="372051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9804835" y="374843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9869979" y="376704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9967338" y="379496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10032482" y="381357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10130199" y="384149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0194986" y="386010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10292702" y="388802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9306" y="2505"/>
                </a:ln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10357489" y="390735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6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0454489" y="393670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0519276" y="395603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6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10616634" y="398538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0681063" y="400507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6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0778422" y="403442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10843209" y="4053750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6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0940209" y="408310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1002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1004996" y="410278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6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1101997" y="413213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1166068" y="4154330"/>
            <a:ext cx="59055" cy="33655"/>
          </a:xfrm>
          <a:custGeom>
            <a:avLst/>
            <a:gdLst/>
            <a:ahLst/>
            <a:cxnLst/>
            <a:rect l="l" t="t" r="r" b="b"/>
            <a:pathLst>
              <a:path w="59054" h="33654">
                <a:moveTo>
                  <a:pt x="0" y="0"/>
                </a:moveTo>
                <a:lnTo>
                  <a:pt x="13601" y="6084"/>
                </a:lnTo>
                <a:lnTo>
                  <a:pt x="33288" y="16823"/>
                </a:lnTo>
                <a:lnTo>
                  <a:pt x="52258" y="28634"/>
                </a:lnTo>
                <a:lnTo>
                  <a:pt x="58701" y="3328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1251256" y="4208378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5" h="24129">
                <a:moveTo>
                  <a:pt x="0" y="0"/>
                </a:moveTo>
                <a:lnTo>
                  <a:pt x="2147" y="2147"/>
                </a:lnTo>
                <a:lnTo>
                  <a:pt x="18612" y="17180"/>
                </a:lnTo>
                <a:lnTo>
                  <a:pt x="24339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1297788" y="4257416"/>
            <a:ext cx="26670" cy="38735"/>
          </a:xfrm>
          <a:custGeom>
            <a:avLst/>
            <a:gdLst/>
            <a:ahLst/>
            <a:cxnLst/>
            <a:rect l="l" t="t" r="r" b="b"/>
            <a:pathLst>
              <a:path w="26670" h="38735">
                <a:moveTo>
                  <a:pt x="0" y="0"/>
                </a:moveTo>
                <a:lnTo>
                  <a:pt x="1431" y="1789"/>
                </a:lnTo>
                <a:lnTo>
                  <a:pt x="14675" y="19686"/>
                </a:lnTo>
                <a:lnTo>
                  <a:pt x="26487" y="3865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7669028" y="2051811"/>
            <a:ext cx="3922395" cy="1479550"/>
          </a:xfrm>
          <a:custGeom>
            <a:avLst/>
            <a:gdLst/>
            <a:ahLst/>
            <a:cxnLst/>
            <a:rect l="l" t="t" r="r" b="b"/>
            <a:pathLst>
              <a:path w="3922395" h="1479550">
                <a:moveTo>
                  <a:pt x="3921910" y="1141817"/>
                </a:moveTo>
                <a:lnTo>
                  <a:pt x="3823119" y="1479351"/>
                </a:lnTo>
                <a:lnTo>
                  <a:pt x="2360949" y="1053765"/>
                </a:lnTo>
                <a:lnTo>
                  <a:pt x="1503691" y="803925"/>
                </a:lnTo>
                <a:lnTo>
                  <a:pt x="637126" y="553369"/>
                </a:lnTo>
                <a:lnTo>
                  <a:pt x="253061" y="442409"/>
                </a:lnTo>
                <a:lnTo>
                  <a:pt x="133868" y="229437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7611402" y="1762170"/>
            <a:ext cx="57785" cy="289560"/>
          </a:xfrm>
          <a:custGeom>
            <a:avLst/>
            <a:gdLst/>
            <a:ahLst/>
            <a:cxnLst/>
            <a:rect l="l" t="t" r="r" b="b"/>
            <a:pathLst>
              <a:path w="57784" h="289560">
                <a:moveTo>
                  <a:pt x="2552" y="0"/>
                </a:moveTo>
                <a:lnTo>
                  <a:pt x="0" y="49898"/>
                </a:lnTo>
                <a:lnTo>
                  <a:pt x="2235" y="99582"/>
                </a:lnTo>
                <a:lnTo>
                  <a:pt x="9193" y="148716"/>
                </a:lnTo>
                <a:lnTo>
                  <a:pt x="20810" y="196960"/>
                </a:lnTo>
                <a:lnTo>
                  <a:pt x="37021" y="243979"/>
                </a:lnTo>
                <a:lnTo>
                  <a:pt x="57762" y="28943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11548702" y="3191839"/>
            <a:ext cx="36195" cy="122555"/>
          </a:xfrm>
          <a:custGeom>
            <a:avLst/>
            <a:gdLst/>
            <a:ahLst/>
            <a:cxnLst/>
            <a:rect l="l" t="t" r="r" b="b"/>
            <a:pathLst>
              <a:path w="36195" h="122554">
                <a:moveTo>
                  <a:pt x="35793" y="0"/>
                </a:moveTo>
                <a:lnTo>
                  <a:pt x="0" y="1224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1529731" y="3346825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1468882" y="3411612"/>
            <a:ext cx="51435" cy="111760"/>
          </a:xfrm>
          <a:custGeom>
            <a:avLst/>
            <a:gdLst/>
            <a:ahLst/>
            <a:cxnLst/>
            <a:rect l="l" t="t" r="r" b="b"/>
            <a:pathLst>
              <a:path w="51434" h="111760">
                <a:moveTo>
                  <a:pt x="51184" y="0"/>
                </a:moveTo>
                <a:lnTo>
                  <a:pt x="18612" y="111318"/>
                </a:lnTo>
                <a:lnTo>
                  <a:pt x="0" y="10594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11404095" y="349859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1241592" y="345134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1176806" y="343237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1014302" y="338512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0949516" y="336615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0787012" y="331890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0722226" y="329993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0559723" y="325268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0494936" y="323371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0332433" y="318647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0267646" y="316749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10105144" y="312025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0040357" y="3101639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9877854" y="305403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9812709" y="303542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9650564" y="2987815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9585420" y="296920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9423275" y="2921597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9358130" y="290298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9195985" y="285537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9130841" y="283676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8968695" y="278951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8903551" y="277090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8741047" y="272401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8676261" y="270504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8513758" y="2658155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8448613" y="263918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8286110" y="2592295"/>
            <a:ext cx="130810" cy="38100"/>
          </a:xfrm>
          <a:custGeom>
            <a:avLst/>
            <a:gdLst/>
            <a:ahLst/>
            <a:cxnLst/>
            <a:rect l="l" t="t" r="r" b="b"/>
            <a:pathLst>
              <a:path w="130809" h="38100">
                <a:moveTo>
                  <a:pt x="130288" y="37583"/>
                </a:moveTo>
                <a:lnTo>
                  <a:pt x="22192" y="6442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8221324" y="257368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8058821" y="2526793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4">
                <a:moveTo>
                  <a:pt x="129930" y="3722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7993676" y="250782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7878063" y="2402231"/>
            <a:ext cx="83820" cy="96520"/>
          </a:xfrm>
          <a:custGeom>
            <a:avLst/>
            <a:gdLst/>
            <a:ahLst/>
            <a:cxnLst/>
            <a:rect l="l" t="t" r="r" b="b"/>
            <a:pathLst>
              <a:path w="83820" h="96519">
                <a:moveTo>
                  <a:pt x="83399" y="96284"/>
                </a:moveTo>
                <a:lnTo>
                  <a:pt x="48321" y="86262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7845132" y="2343171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4">
                <a:moveTo>
                  <a:pt x="16465" y="2935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7761017" y="2196417"/>
            <a:ext cx="67945" cy="117475"/>
          </a:xfrm>
          <a:custGeom>
            <a:avLst/>
            <a:gdLst/>
            <a:ahLst/>
            <a:cxnLst/>
            <a:rect l="l" t="t" r="r" b="b"/>
            <a:pathLst>
              <a:path w="67945" h="117475">
                <a:moveTo>
                  <a:pt x="67649" y="117045"/>
                </a:moveTo>
                <a:lnTo>
                  <a:pt x="47605" y="8160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7727013" y="2137716"/>
            <a:ext cx="17780" cy="29845"/>
          </a:xfrm>
          <a:custGeom>
            <a:avLst/>
            <a:gdLst/>
            <a:ahLst/>
            <a:cxnLst/>
            <a:rect l="l" t="t" r="r" b="b"/>
            <a:pathLst>
              <a:path w="17779" h="29844">
                <a:moveTo>
                  <a:pt x="17180" y="2935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7648983" y="1988098"/>
            <a:ext cx="61594" cy="120650"/>
          </a:xfrm>
          <a:custGeom>
            <a:avLst/>
            <a:gdLst/>
            <a:ahLst/>
            <a:cxnLst/>
            <a:rect l="l" t="t" r="r" b="b"/>
            <a:pathLst>
              <a:path w="61595" h="120650">
                <a:moveTo>
                  <a:pt x="61207" y="120624"/>
                </a:moveTo>
                <a:lnTo>
                  <a:pt x="26129" y="60133"/>
                </a:lnTo>
                <a:lnTo>
                  <a:pt x="14317" y="36151"/>
                </a:lnTo>
                <a:lnTo>
                  <a:pt x="3937" y="11453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7630013" y="1923312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19">
                <a:moveTo>
                  <a:pt x="8232" y="32930"/>
                </a:moveTo>
                <a:lnTo>
                  <a:pt x="6084" y="25413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7618200" y="1762956"/>
            <a:ext cx="5715" cy="127635"/>
          </a:xfrm>
          <a:custGeom>
            <a:avLst/>
            <a:gdLst/>
            <a:ahLst/>
            <a:cxnLst/>
            <a:rect l="l" t="t" r="r" b="b"/>
            <a:pathLst>
              <a:path w="5715" h="127635">
                <a:moveTo>
                  <a:pt x="5726" y="127067"/>
                </a:moveTo>
                <a:lnTo>
                  <a:pt x="2863" y="107023"/>
                </a:lnTo>
                <a:lnTo>
                  <a:pt x="715" y="80177"/>
                </a:lnTo>
                <a:lnTo>
                  <a:pt x="0" y="53332"/>
                </a:lnTo>
                <a:lnTo>
                  <a:pt x="357" y="26487"/>
                </a:lnTo>
                <a:lnTo>
                  <a:pt x="250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4120803" y="8993989"/>
            <a:ext cx="616585" cy="1095375"/>
          </a:xfrm>
          <a:custGeom>
            <a:avLst/>
            <a:gdLst/>
            <a:ahLst/>
            <a:cxnLst/>
            <a:rect l="l" t="t" r="r" b="b"/>
            <a:pathLst>
              <a:path w="616585" h="1095375">
                <a:moveTo>
                  <a:pt x="0" y="1056986"/>
                </a:moveTo>
                <a:lnTo>
                  <a:pt x="114539" y="1094927"/>
                </a:lnTo>
                <a:lnTo>
                  <a:pt x="350419" y="597038"/>
                </a:lnTo>
                <a:lnTo>
                  <a:pt x="6160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4970186" y="2663524"/>
            <a:ext cx="2644140" cy="5821045"/>
          </a:xfrm>
          <a:custGeom>
            <a:avLst/>
            <a:gdLst/>
            <a:ahLst/>
            <a:cxnLst/>
            <a:rect l="l" t="t" r="r" b="b"/>
            <a:pathLst>
              <a:path w="2644140" h="5821045">
                <a:moveTo>
                  <a:pt x="0" y="5820763"/>
                </a:moveTo>
                <a:lnTo>
                  <a:pt x="182905" y="5408420"/>
                </a:lnTo>
                <a:lnTo>
                  <a:pt x="619946" y="4462394"/>
                </a:lnTo>
                <a:lnTo>
                  <a:pt x="968218" y="3686387"/>
                </a:lnTo>
                <a:lnTo>
                  <a:pt x="1369822" y="2803716"/>
                </a:lnTo>
                <a:lnTo>
                  <a:pt x="2045607" y="1311479"/>
                </a:lnTo>
                <a:lnTo>
                  <a:pt x="2346631" y="651086"/>
                </a:lnTo>
                <a:lnTo>
                  <a:pt x="26440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4964102" y="8416280"/>
            <a:ext cx="29209" cy="65405"/>
          </a:xfrm>
          <a:custGeom>
            <a:avLst/>
            <a:gdLst/>
            <a:ahLst/>
            <a:cxnLst/>
            <a:rect l="l" t="t" r="r" b="b"/>
            <a:pathLst>
              <a:path w="29210" h="65404">
                <a:moveTo>
                  <a:pt x="0" y="65144"/>
                </a:moveTo>
                <a:lnTo>
                  <a:pt x="2863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006696" y="8354357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0" y="31140"/>
                </a:moveTo>
                <a:lnTo>
                  <a:pt x="1360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033899" y="8199728"/>
            <a:ext cx="55244" cy="124460"/>
          </a:xfrm>
          <a:custGeom>
            <a:avLst/>
            <a:gdLst/>
            <a:ahLst/>
            <a:cxnLst/>
            <a:rect l="l" t="t" r="r" b="b"/>
            <a:pathLst>
              <a:path w="55245" h="124459">
                <a:moveTo>
                  <a:pt x="0" y="123846"/>
                </a:moveTo>
                <a:lnTo>
                  <a:pt x="551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102623" y="813816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60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129826" y="7983893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4" h="123190">
                <a:moveTo>
                  <a:pt x="0" y="123130"/>
                </a:moveTo>
                <a:lnTo>
                  <a:pt x="17180" y="85188"/>
                </a:ln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200340" y="7922686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228617" y="7769131"/>
            <a:ext cx="57150" cy="123189"/>
          </a:xfrm>
          <a:custGeom>
            <a:avLst/>
            <a:gdLst/>
            <a:ahLst/>
            <a:cxnLst/>
            <a:rect l="l" t="t" r="r" b="b"/>
            <a:pathLst>
              <a:path w="57150" h="123190">
                <a:moveTo>
                  <a:pt x="0" y="122772"/>
                </a:moveTo>
                <a:lnTo>
                  <a:pt x="5691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299846" y="770756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328123" y="7554369"/>
            <a:ext cx="57150" cy="123189"/>
          </a:xfrm>
          <a:custGeom>
            <a:avLst/>
            <a:gdLst/>
            <a:ahLst/>
            <a:cxnLst/>
            <a:rect l="l" t="t" r="r" b="b"/>
            <a:pathLst>
              <a:path w="57150" h="123190">
                <a:moveTo>
                  <a:pt x="0" y="122772"/>
                </a:moveTo>
                <a:lnTo>
                  <a:pt x="5655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398994" y="7492803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427271" y="7339249"/>
            <a:ext cx="57150" cy="123189"/>
          </a:xfrm>
          <a:custGeom>
            <a:avLst/>
            <a:gdLst/>
            <a:ahLst/>
            <a:cxnLst/>
            <a:rect l="l" t="t" r="r" b="b"/>
            <a:pathLst>
              <a:path w="57150" h="123190">
                <a:moveTo>
                  <a:pt x="0" y="122772"/>
                </a:moveTo>
                <a:lnTo>
                  <a:pt x="5691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498501" y="7278042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424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526778" y="7124487"/>
            <a:ext cx="57150" cy="123189"/>
          </a:xfrm>
          <a:custGeom>
            <a:avLst/>
            <a:gdLst/>
            <a:ahLst/>
            <a:cxnLst/>
            <a:rect l="l" t="t" r="r" b="b"/>
            <a:pathLst>
              <a:path w="57150" h="123190">
                <a:moveTo>
                  <a:pt x="0" y="122772"/>
                </a:moveTo>
                <a:lnTo>
                  <a:pt x="5655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597291" y="7062564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0" y="31140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625210" y="6908293"/>
            <a:ext cx="55244" cy="123825"/>
          </a:xfrm>
          <a:custGeom>
            <a:avLst/>
            <a:gdLst/>
            <a:ahLst/>
            <a:cxnLst/>
            <a:rect l="l" t="t" r="r" b="b"/>
            <a:pathLst>
              <a:path w="55245" h="123825">
                <a:moveTo>
                  <a:pt x="0" y="123488"/>
                </a:moveTo>
                <a:lnTo>
                  <a:pt x="551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694292" y="684672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721853" y="6692458"/>
            <a:ext cx="55880" cy="123825"/>
          </a:xfrm>
          <a:custGeom>
            <a:avLst/>
            <a:gdLst/>
            <a:ahLst/>
            <a:cxnLst/>
            <a:rect l="l" t="t" r="r" b="b"/>
            <a:pathLst>
              <a:path w="55879" h="123825">
                <a:moveTo>
                  <a:pt x="0" y="123488"/>
                </a:moveTo>
                <a:lnTo>
                  <a:pt x="5548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791293" y="6630534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0" y="31140"/>
                </a:moveTo>
                <a:lnTo>
                  <a:pt x="1360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818854" y="6476264"/>
            <a:ext cx="55880" cy="123825"/>
          </a:xfrm>
          <a:custGeom>
            <a:avLst/>
            <a:gdLst/>
            <a:ahLst/>
            <a:cxnLst/>
            <a:rect l="l" t="t" r="r" b="b"/>
            <a:pathLst>
              <a:path w="55879" h="123825">
                <a:moveTo>
                  <a:pt x="0" y="123488"/>
                </a:moveTo>
                <a:lnTo>
                  <a:pt x="5548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888294" y="641469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60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915855" y="6260786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16465" y="86620"/>
                </a:ln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985652" y="619922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6013572" y="604495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0" y="123488"/>
                </a:move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6083727" y="598338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6111646" y="5829473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4" h="123189">
                <a:moveTo>
                  <a:pt x="0" y="123130"/>
                </a:move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6181802" y="576790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6209720" y="5613995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4" h="123189">
                <a:moveTo>
                  <a:pt x="0" y="123130"/>
                </a:move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6279876" y="555243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6307795" y="5398517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26129" y="65860"/>
                </a:ln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6377593" y="533695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6405512" y="5183039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6475310" y="512147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6503229" y="4967204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6573026" y="490563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6600945" y="4751726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6670743" y="4689803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0" y="31140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6698662" y="4535890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6768459" y="447432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6796378" y="4320413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6866177" y="425849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6894095" y="4104577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5548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6963535" y="404301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6991454" y="3889099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0" y="123130"/>
                </a:moveTo>
                <a:lnTo>
                  <a:pt x="18254" y="83041"/>
                </a:ln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7061610" y="382753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7089529" y="3673621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0" y="123130"/>
                </a:move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7159684" y="361205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7187961" y="3458143"/>
            <a:ext cx="55880" cy="123189"/>
          </a:xfrm>
          <a:custGeom>
            <a:avLst/>
            <a:gdLst/>
            <a:ahLst/>
            <a:cxnLst/>
            <a:rect l="l" t="t" r="r" b="b"/>
            <a:pathLst>
              <a:path w="55879" h="123189">
                <a:moveTo>
                  <a:pt x="0" y="123130"/>
                </a:moveTo>
                <a:lnTo>
                  <a:pt x="558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7258117" y="339657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7286035" y="3242666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0" y="123130"/>
                </a:moveTo>
                <a:lnTo>
                  <a:pt x="24339" y="69081"/>
                </a:ln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7356192" y="318110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7384468" y="3027546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0" y="122772"/>
                </a:move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7454624" y="296598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7482901" y="2812068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0" y="123130"/>
                </a:moveTo>
                <a:lnTo>
                  <a:pt x="561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7553056" y="275050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7580976" y="2660303"/>
            <a:ext cx="27305" cy="59690"/>
          </a:xfrm>
          <a:custGeom>
            <a:avLst/>
            <a:gdLst/>
            <a:ahLst/>
            <a:cxnLst/>
            <a:rect l="l" t="t" r="r" b="b"/>
            <a:pathLst>
              <a:path w="27304" h="59689">
                <a:moveTo>
                  <a:pt x="0" y="59417"/>
                </a:moveTo>
                <a:lnTo>
                  <a:pt x="27203" y="357"/>
                </a:lnTo>
                <a:lnTo>
                  <a:pt x="2111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4122235" y="10046323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0"/>
                </a:moveTo>
                <a:lnTo>
                  <a:pt x="95211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4240354" y="10036300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4269347" y="9944668"/>
            <a:ext cx="29209" cy="61594"/>
          </a:xfrm>
          <a:custGeom>
            <a:avLst/>
            <a:gdLst/>
            <a:ahLst/>
            <a:cxnLst/>
            <a:rect l="l" t="t" r="r" b="b"/>
            <a:pathLst>
              <a:path w="29210" h="61595">
                <a:moveTo>
                  <a:pt x="0" y="61207"/>
                </a:moveTo>
                <a:lnTo>
                  <a:pt x="2899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4312657" y="9883461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4341650" y="9791830"/>
            <a:ext cx="29209" cy="61594"/>
          </a:xfrm>
          <a:custGeom>
            <a:avLst/>
            <a:gdLst/>
            <a:ahLst/>
            <a:cxnLst/>
            <a:rect l="l" t="t" r="r" b="b"/>
            <a:pathLst>
              <a:path w="29210" h="61595">
                <a:moveTo>
                  <a:pt x="0" y="61207"/>
                </a:moveTo>
                <a:lnTo>
                  <a:pt x="2899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4384961" y="9730623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4413953" y="9638991"/>
            <a:ext cx="29209" cy="60960"/>
          </a:xfrm>
          <a:custGeom>
            <a:avLst/>
            <a:gdLst/>
            <a:ahLst/>
            <a:cxnLst/>
            <a:rect l="l" t="t" r="r" b="b"/>
            <a:pathLst>
              <a:path w="29210" h="60959">
                <a:moveTo>
                  <a:pt x="0" y="60849"/>
                </a:moveTo>
                <a:lnTo>
                  <a:pt x="2899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4457263" y="9577784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9306" y="11096"/>
                </a:ln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4485183" y="9485078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56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4526345" y="942315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4553906" y="9330449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56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4595069" y="926852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4622630" y="9175821"/>
            <a:ext cx="27940" cy="62230"/>
          </a:xfrm>
          <a:custGeom>
            <a:avLst/>
            <a:gdLst/>
            <a:ahLst/>
            <a:cxnLst/>
            <a:rect l="l" t="t" r="r" b="b"/>
            <a:pathLst>
              <a:path w="27939" h="62229">
                <a:moveTo>
                  <a:pt x="0" y="61923"/>
                </a:moveTo>
                <a:lnTo>
                  <a:pt x="2756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4663793" y="9113898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0" y="31140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4691354" y="8991841"/>
            <a:ext cx="41275" cy="91440"/>
          </a:xfrm>
          <a:custGeom>
            <a:avLst/>
            <a:gdLst/>
            <a:ahLst/>
            <a:cxnLst/>
            <a:rect l="l" t="t" r="r" b="b"/>
            <a:pathLst>
              <a:path w="41275" h="91440">
                <a:moveTo>
                  <a:pt x="0" y="91273"/>
                </a:moveTo>
                <a:lnTo>
                  <a:pt x="4080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7602094" y="2603749"/>
            <a:ext cx="9525" cy="57150"/>
          </a:xfrm>
          <a:custGeom>
            <a:avLst/>
            <a:gdLst/>
            <a:ahLst/>
            <a:cxnLst/>
            <a:rect l="l" t="t" r="r" b="b"/>
            <a:pathLst>
              <a:path w="9525" h="57150">
                <a:moveTo>
                  <a:pt x="0" y="56553"/>
                </a:moveTo>
                <a:lnTo>
                  <a:pt x="5011" y="32930"/>
                </a:lnTo>
                <a:lnTo>
                  <a:pt x="8590" y="8590"/>
                </a:ln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7613190" y="253645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70" h="33655">
                <a:moveTo>
                  <a:pt x="715" y="33646"/>
                </a:moveTo>
                <a:lnTo>
                  <a:pt x="715" y="27561"/>
                </a:lnTo>
                <a:lnTo>
                  <a:pt x="357" y="2863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7604599" y="2469523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5">
                <a:moveTo>
                  <a:pt x="5369" y="33288"/>
                </a:moveTo>
                <a:lnTo>
                  <a:pt x="3937" y="21476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7564511" y="2358205"/>
            <a:ext cx="31750" cy="78740"/>
          </a:xfrm>
          <a:custGeom>
            <a:avLst/>
            <a:gdLst/>
            <a:ahLst/>
            <a:cxnLst/>
            <a:rect l="l" t="t" r="r" b="b"/>
            <a:pathLst>
              <a:path w="31750" h="78739">
                <a:moveTo>
                  <a:pt x="31498" y="78388"/>
                </a:moveTo>
                <a:lnTo>
                  <a:pt x="26487" y="61923"/>
                </a:lnTo>
                <a:lnTo>
                  <a:pt x="18254" y="39015"/>
                </a:lnTo>
                <a:lnTo>
                  <a:pt x="8232" y="16465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7531222" y="2299503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4">
                <a:moveTo>
                  <a:pt x="16823" y="2935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7497576" y="2240801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4">
                <a:moveTo>
                  <a:pt x="16823" y="2935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7438517" y="2138074"/>
            <a:ext cx="42545" cy="73660"/>
          </a:xfrm>
          <a:custGeom>
            <a:avLst/>
            <a:gdLst/>
            <a:ahLst/>
            <a:cxnLst/>
            <a:rect l="l" t="t" r="r" b="b"/>
            <a:pathLst>
              <a:path w="42545" h="73660">
                <a:moveTo>
                  <a:pt x="42236" y="7337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7404871" y="2079372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4">
                <a:moveTo>
                  <a:pt x="16823" y="2935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7371225" y="2020671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4">
                <a:moveTo>
                  <a:pt x="16823" y="2935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7325766" y="1941566"/>
            <a:ext cx="29209" cy="50165"/>
          </a:xfrm>
          <a:custGeom>
            <a:avLst/>
            <a:gdLst/>
            <a:ahLst/>
            <a:cxnLst/>
            <a:rect l="l" t="t" r="r" b="b"/>
            <a:pathLst>
              <a:path w="29209" h="50164">
                <a:moveTo>
                  <a:pt x="28634" y="4975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7560381" y="2325210"/>
            <a:ext cx="66040" cy="338455"/>
          </a:xfrm>
          <a:custGeom>
            <a:avLst/>
            <a:gdLst/>
            <a:ahLst/>
            <a:cxnLst/>
            <a:rect l="l" t="t" r="r" b="b"/>
            <a:pathLst>
              <a:path w="66040" h="338455">
                <a:moveTo>
                  <a:pt x="53679" y="337956"/>
                </a:moveTo>
                <a:lnTo>
                  <a:pt x="62698" y="288231"/>
                </a:lnTo>
                <a:lnTo>
                  <a:pt x="66029" y="238204"/>
                </a:lnTo>
                <a:lnTo>
                  <a:pt x="63749" y="188346"/>
                </a:lnTo>
                <a:lnTo>
                  <a:pt x="55931" y="139127"/>
                </a:lnTo>
                <a:lnTo>
                  <a:pt x="42650" y="91016"/>
                </a:lnTo>
                <a:lnTo>
                  <a:pt x="23982" y="44483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7336863" y="1935482"/>
            <a:ext cx="224154" cy="390525"/>
          </a:xfrm>
          <a:custGeom>
            <a:avLst/>
            <a:gdLst/>
            <a:ahLst/>
            <a:cxnLst/>
            <a:rect l="l" t="t" r="r" b="b"/>
            <a:pathLst>
              <a:path w="224154" h="390525">
                <a:moveTo>
                  <a:pt x="223710" y="39015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7086307" y="5264291"/>
            <a:ext cx="3904615" cy="1133475"/>
          </a:xfrm>
          <a:custGeom>
            <a:avLst/>
            <a:gdLst/>
            <a:ahLst/>
            <a:cxnLst/>
            <a:rect l="l" t="t" r="r" b="b"/>
            <a:pathLst>
              <a:path w="3904615" h="1133475">
                <a:moveTo>
                  <a:pt x="3904013" y="1133226"/>
                </a:moveTo>
                <a:lnTo>
                  <a:pt x="3511714" y="1023698"/>
                </a:lnTo>
                <a:lnTo>
                  <a:pt x="2428599" y="711935"/>
                </a:lnTo>
                <a:lnTo>
                  <a:pt x="1177969" y="343619"/>
                </a:lnTo>
                <a:lnTo>
                  <a:pt x="463169" y="13529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10955959" y="6382485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5" h="10160">
                <a:moveTo>
                  <a:pt x="35793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10890814" y="636458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10793097" y="6337027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10727953" y="631913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10630237" y="6291569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10565092" y="627331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10467733" y="624503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10402589" y="622642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10305230" y="619850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10240085" y="617953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10142727" y="615161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10077582" y="613264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9980224" y="610472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9915080" y="608611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9817720" y="605783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9752576" y="603922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9655217" y="601130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9590073" y="599233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9492714" y="596405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23623" y="7158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9427928" y="594508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9330569" y="591645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9265425" y="589748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9168065" y="586884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9103280" y="584951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9005920" y="582088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8941134" y="580191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8843775" y="577327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8778988" y="575394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8681630" y="572531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8616486" y="570634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8519485" y="567770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8454340" y="565837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8356982" y="562974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8292195" y="561077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8194837" y="558213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8130050" y="556352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8032333" y="553489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7967547" y="551592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7870188" y="54876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7805043" y="546867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7707685" y="544039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7642898" y="542142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7545540" y="539314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5369" y="143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7480395" y="537417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7383036" y="53455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7318250" y="532657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7220891" y="529829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7155746" y="527932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7087739" y="5259638"/>
            <a:ext cx="35560" cy="10795"/>
          </a:xfrm>
          <a:custGeom>
            <a:avLst/>
            <a:gdLst/>
            <a:ahLst/>
            <a:cxnLst/>
            <a:rect l="l" t="t" r="r" b="b"/>
            <a:pathLst>
              <a:path w="35559" h="10795">
                <a:moveTo>
                  <a:pt x="35435" y="1038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7022237" y="5413909"/>
            <a:ext cx="3916045" cy="1156335"/>
          </a:xfrm>
          <a:custGeom>
            <a:avLst/>
            <a:gdLst/>
            <a:ahLst/>
            <a:cxnLst/>
            <a:rect l="l" t="t" r="r" b="b"/>
            <a:pathLst>
              <a:path w="3916045" h="1156334">
                <a:moveTo>
                  <a:pt x="3915467" y="1155776"/>
                </a:moveTo>
                <a:lnTo>
                  <a:pt x="3532117" y="1040163"/>
                </a:lnTo>
                <a:lnTo>
                  <a:pt x="2373476" y="692965"/>
                </a:lnTo>
                <a:lnTo>
                  <a:pt x="1203740" y="356862"/>
                </a:lnTo>
                <a:lnTo>
                  <a:pt x="475697" y="14711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10892246" y="6561452"/>
            <a:ext cx="44450" cy="13335"/>
          </a:xfrm>
          <a:custGeom>
            <a:avLst/>
            <a:gdLst/>
            <a:ahLst/>
            <a:cxnLst/>
            <a:rect l="l" t="t" r="r" b="b"/>
            <a:pathLst>
              <a:path w="44450" h="13334">
                <a:moveTo>
                  <a:pt x="44026" y="1324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10827460" y="654176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10730458" y="651241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10665672" y="649308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10568313" y="646373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10503527" y="644405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10406526" y="641505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10341740" y="639572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10244381" y="6366378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10179594" y="634704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10082593" y="631805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10017807" y="629872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9920448" y="626937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9855661" y="625004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9758661" y="6221055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9693874" y="620136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9596516" y="617237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9531729" y="615304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9434728" y="612369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9369584" y="610472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24697" y="7158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9272225" y="607680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9207081" y="605819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9109723" y="602991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9044578" y="601130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8947219" y="598338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8882074" y="596477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8784716" y="593649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8719571" y="591788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8621855" y="588996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8557068" y="587135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8459351" y="584307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8394565" y="582446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8296848" y="57965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8232062" y="577793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8134345" y="574965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8069559" y="573104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7971842" y="570276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7907056" y="568415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7809339" y="565623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7744552" y="563726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7646836" y="560934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7582049" y="55903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7484691" y="556209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11811" y="357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7419904" y="554205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7322903" y="551234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7258474" y="549229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7161474" y="5462230"/>
            <a:ext cx="64769" cy="20320"/>
          </a:xfrm>
          <a:custGeom>
            <a:avLst/>
            <a:gdLst/>
            <a:ahLst/>
            <a:cxnLst/>
            <a:rect l="l" t="t" r="r" b="b"/>
            <a:pathLst>
              <a:path w="64770" h="20320">
                <a:moveTo>
                  <a:pt x="64428" y="2004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7096687" y="544218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7020805" y="5418920"/>
            <a:ext cx="43815" cy="13335"/>
          </a:xfrm>
          <a:custGeom>
            <a:avLst/>
            <a:gdLst/>
            <a:ahLst/>
            <a:cxnLst/>
            <a:rect l="l" t="t" r="r" b="b"/>
            <a:pathLst>
              <a:path w="43815" h="13335">
                <a:moveTo>
                  <a:pt x="43668" y="1324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6032900" y="7607344"/>
            <a:ext cx="3648710" cy="1069975"/>
          </a:xfrm>
          <a:custGeom>
            <a:avLst/>
            <a:gdLst/>
            <a:ahLst/>
            <a:cxnLst/>
            <a:rect l="l" t="t" r="r" b="b"/>
            <a:pathLst>
              <a:path w="3648709" h="1069975">
                <a:moveTo>
                  <a:pt x="3648446" y="1069872"/>
                </a:moveTo>
                <a:lnTo>
                  <a:pt x="3380352" y="992915"/>
                </a:lnTo>
                <a:lnTo>
                  <a:pt x="2417145" y="710861"/>
                </a:lnTo>
                <a:lnTo>
                  <a:pt x="201518" y="5870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9607970" y="8661466"/>
            <a:ext cx="72390" cy="20955"/>
          </a:xfrm>
          <a:custGeom>
            <a:avLst/>
            <a:gdLst/>
            <a:ahLst/>
            <a:cxnLst/>
            <a:rect l="l" t="t" r="r" b="b"/>
            <a:pathLst>
              <a:path w="72390" h="20954">
                <a:moveTo>
                  <a:pt x="71945" y="2076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9543183" y="864285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9445466" y="861457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9380680" y="859596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31140" y="8948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9283321" y="856732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9218177" y="854835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9120818" y="851972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9056032" y="850075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8958673" y="8472118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8893886" y="845314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8796528" y="842487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8731384" y="840554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8634024" y="837726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8569238" y="835829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8471879" y="832965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8406735" y="831068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8309376" y="828205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8244589" y="826272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8147231" y="8234090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8082444" y="821512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7985086" y="818648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7920299" y="816751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7822941" y="813887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7757796" y="811955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7660795" y="809091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7595651" y="807194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7498292" y="804331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7433505" y="802433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7336147" y="799570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7271360" y="797637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7174002" y="794774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7109215" y="792877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7011856" y="790013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6946712" y="788116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6849354" y="785252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6784567" y="783320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6687208" y="78045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6622422" y="778559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6525062" y="775696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6460276" y="773763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6362917" y="770899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6297773" y="769002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6200414" y="766139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32572" y="9664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6135628" y="764277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6031468" y="7612354"/>
            <a:ext cx="71755" cy="20955"/>
          </a:xfrm>
          <a:custGeom>
            <a:avLst/>
            <a:gdLst/>
            <a:ahLst/>
            <a:cxnLst/>
            <a:rect l="l" t="t" r="r" b="b"/>
            <a:pathLst>
              <a:path w="71754" h="20954">
                <a:moveTo>
                  <a:pt x="71587" y="2076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12259205" y="1982729"/>
            <a:ext cx="22860" cy="78105"/>
          </a:xfrm>
          <a:custGeom>
            <a:avLst/>
            <a:gdLst/>
            <a:ahLst/>
            <a:cxnLst/>
            <a:rect l="l" t="t" r="r" b="b"/>
            <a:pathLst>
              <a:path w="22859" h="78105">
                <a:moveTo>
                  <a:pt x="22549" y="0"/>
                </a:moveTo>
                <a:lnTo>
                  <a:pt x="0" y="776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12240235" y="20929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12221264" y="215776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12187976" y="222290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12169006" y="233637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12150035" y="240151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12116747" y="246630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12097776" y="257976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12078806" y="264491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12045517" y="270969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12026547" y="282352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12007576" y="288830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11974646" y="295309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11955675" y="306691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1936704" y="313170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11899121" y="3196850"/>
            <a:ext cx="27940" cy="80010"/>
          </a:xfrm>
          <a:custGeom>
            <a:avLst/>
            <a:gdLst/>
            <a:ahLst/>
            <a:cxnLst/>
            <a:rect l="l" t="t" r="r" b="b"/>
            <a:pathLst>
              <a:path w="27940" h="80010">
                <a:moveTo>
                  <a:pt x="27919" y="0"/>
                </a:moveTo>
                <a:lnTo>
                  <a:pt x="24697" y="11096"/>
                </a:lnTo>
                <a:lnTo>
                  <a:pt x="14317" y="41878"/>
                </a:lnTo>
                <a:lnTo>
                  <a:pt x="2863" y="72303"/>
                </a:lnTo>
                <a:lnTo>
                  <a:pt x="0" y="794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11870487" y="3307452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79">
                <a:moveTo>
                  <a:pt x="15033" y="0"/>
                </a:moveTo>
                <a:lnTo>
                  <a:pt x="4653" y="21476"/>
                </a:ln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11837198" y="3367585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10">
                <a:moveTo>
                  <a:pt x="17538" y="0"/>
                </a:moveTo>
                <a:lnTo>
                  <a:pt x="6800" y="18612"/>
                </a:lnTo>
                <a:lnTo>
                  <a:pt x="0" y="289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11770264" y="3424855"/>
            <a:ext cx="48895" cy="65405"/>
          </a:xfrm>
          <a:custGeom>
            <a:avLst/>
            <a:gdLst/>
            <a:ahLst/>
            <a:cxnLst/>
            <a:rect l="l" t="t" r="r" b="b"/>
            <a:pathLst>
              <a:path w="48895" h="65404">
                <a:moveTo>
                  <a:pt x="48679" y="0"/>
                </a:moveTo>
                <a:lnTo>
                  <a:pt x="37583" y="15749"/>
                </a:ln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11419128" y="3641765"/>
            <a:ext cx="62230" cy="1905"/>
          </a:xfrm>
          <a:custGeom>
            <a:avLst/>
            <a:gdLst/>
            <a:ahLst/>
            <a:cxnLst/>
            <a:rect l="l" t="t" r="r" b="b"/>
            <a:pathLst>
              <a:path w="62229" h="1904">
                <a:moveTo>
                  <a:pt x="61923" y="0"/>
                </a:moveTo>
                <a:lnTo>
                  <a:pt x="34003" y="1431"/>
                </a:lnTo>
                <a:lnTo>
                  <a:pt x="5726" y="1431"/>
                </a:lnTo>
                <a:lnTo>
                  <a:pt x="0" y="143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11351836" y="3638543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646" y="3221"/>
                </a:moveTo>
                <a:lnTo>
                  <a:pt x="16823" y="178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11284902" y="3627089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288" y="6442"/>
                </a:moveTo>
                <a:lnTo>
                  <a:pt x="27919" y="5726"/>
                </a:lnTo>
                <a:lnTo>
                  <a:pt x="35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11171078" y="3595591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81251" y="23265"/>
                </a:moveTo>
                <a:lnTo>
                  <a:pt x="59775" y="1718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11105934" y="357697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11040790" y="355836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10926966" y="3525794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10862179" y="350718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10797035" y="348856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10683211" y="3455996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10618067" y="343738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10552922" y="341912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10439456" y="3386556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10374312" y="336794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10309167" y="334933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10195344" y="3316759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10130199" y="329814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10065412" y="327953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9951589" y="3246961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9886444" y="322834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9821658" y="320937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27561" y="859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9708192" y="3175732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4">
                <a:moveTo>
                  <a:pt x="80893" y="2433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9643047" y="315676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9578261" y="313743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9464795" y="310378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81251" y="2398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9400009" y="308445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9335222" y="306512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9221756" y="303148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80893" y="2398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9156970" y="301215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9091825" y="299354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8978002" y="2960970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4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8913215" y="294235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8848070" y="292374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8734247" y="2891172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4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8669102" y="287255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8603958" y="285394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8489419" y="2824238"/>
            <a:ext cx="82550" cy="20955"/>
          </a:xfrm>
          <a:custGeom>
            <a:avLst/>
            <a:gdLst/>
            <a:ahLst/>
            <a:cxnLst/>
            <a:rect l="l" t="t" r="r" b="b"/>
            <a:pathLst>
              <a:path w="82550" h="20955">
                <a:moveTo>
                  <a:pt x="82325" y="20402"/>
                </a:moveTo>
                <a:lnTo>
                  <a:pt x="52258" y="1181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8423558" y="2810278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20" h="6985">
                <a:moveTo>
                  <a:pt x="32930" y="6442"/>
                </a:moveTo>
                <a:lnTo>
                  <a:pt x="27561" y="5011"/>
                </a:lnTo>
                <a:lnTo>
                  <a:pt x="35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8356266" y="2803120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646" y="2505"/>
                </a:moveTo>
                <a:lnTo>
                  <a:pt x="12885" y="715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8238147" y="2802404"/>
            <a:ext cx="84455" cy="6985"/>
          </a:xfrm>
          <a:custGeom>
            <a:avLst/>
            <a:gdLst/>
            <a:ahLst/>
            <a:cxnLst/>
            <a:rect l="l" t="t" r="r" b="b"/>
            <a:pathLst>
              <a:path w="84454" h="6985">
                <a:moveTo>
                  <a:pt x="84115" y="0"/>
                </a:moveTo>
                <a:lnTo>
                  <a:pt x="75882" y="0"/>
                </a:lnTo>
                <a:lnTo>
                  <a:pt x="47963" y="1073"/>
                </a:lnTo>
                <a:lnTo>
                  <a:pt x="20760" y="3579"/>
                </a:lnTo>
                <a:lnTo>
                  <a:pt x="0" y="644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8171929" y="2814574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5">
                <a:moveTo>
                  <a:pt x="32930" y="0"/>
                </a:moveTo>
                <a:lnTo>
                  <a:pt x="32214" y="357"/>
                </a:lnTo>
                <a:lnTo>
                  <a:pt x="5369" y="6442"/>
                </a:lnTo>
                <a:lnTo>
                  <a:pt x="0" y="823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8108216" y="2832828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31498" y="0"/>
                </a:moveTo>
                <a:lnTo>
                  <a:pt x="14675" y="6084"/>
                </a:lnTo>
                <a:lnTo>
                  <a:pt x="0" y="121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8003699" y="2858958"/>
            <a:ext cx="74295" cy="41910"/>
          </a:xfrm>
          <a:custGeom>
            <a:avLst/>
            <a:gdLst/>
            <a:ahLst/>
            <a:cxnLst/>
            <a:rect l="l" t="t" r="r" b="b"/>
            <a:pathLst>
              <a:path w="74295" h="41910">
                <a:moveTo>
                  <a:pt x="73734" y="0"/>
                </a:moveTo>
                <a:lnTo>
                  <a:pt x="64428" y="4295"/>
                </a:lnTo>
                <a:lnTo>
                  <a:pt x="38299" y="18254"/>
                </a:lnTo>
                <a:lnTo>
                  <a:pt x="12527" y="33646"/>
                </a:lnTo>
                <a:lnTo>
                  <a:pt x="0" y="4152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7948934" y="2919449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5">
                <a:moveTo>
                  <a:pt x="26845" y="0"/>
                </a:moveTo>
                <a:lnTo>
                  <a:pt x="17896" y="6442"/>
                </a:lnTo>
                <a:lnTo>
                  <a:pt x="0" y="2040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7898465" y="2961686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4">
                <a:moveTo>
                  <a:pt x="24697" y="0"/>
                </a:moveTo>
                <a:lnTo>
                  <a:pt x="22192" y="2147"/>
                </a:lnTo>
                <a:lnTo>
                  <a:pt x="357" y="22549"/>
                </a:lnTo>
                <a:lnTo>
                  <a:pt x="0" y="229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7820077" y="3008933"/>
            <a:ext cx="55244" cy="64769"/>
          </a:xfrm>
          <a:custGeom>
            <a:avLst/>
            <a:gdLst/>
            <a:ahLst/>
            <a:cxnLst/>
            <a:rect l="l" t="t" r="r" b="b"/>
            <a:pathLst>
              <a:path w="55245" h="64769">
                <a:moveTo>
                  <a:pt x="54764" y="0"/>
                </a:moveTo>
                <a:lnTo>
                  <a:pt x="34361" y="22907"/>
                </a:lnTo>
                <a:lnTo>
                  <a:pt x="11453" y="50111"/>
                </a:lnTo>
                <a:lnTo>
                  <a:pt x="0" y="644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7779988" y="310056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0"/>
                </a:moveTo>
                <a:lnTo>
                  <a:pt x="8590" y="14675"/>
                </a:lnTo>
                <a:lnTo>
                  <a:pt x="0" y="275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7743479" y="3156045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5" h="29210">
                <a:moveTo>
                  <a:pt x="17896" y="0"/>
                </a:moveTo>
                <a:lnTo>
                  <a:pt x="6084" y="18612"/>
                </a:lnTo>
                <a:lnTo>
                  <a:pt x="0" y="289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7673323" y="3214389"/>
            <a:ext cx="53340" cy="63500"/>
          </a:xfrm>
          <a:custGeom>
            <a:avLst/>
            <a:gdLst/>
            <a:ahLst/>
            <a:cxnLst/>
            <a:rect l="l" t="t" r="r" b="b"/>
            <a:pathLst>
              <a:path w="53340" h="63500">
                <a:moveTo>
                  <a:pt x="53332" y="0"/>
                </a:moveTo>
                <a:lnTo>
                  <a:pt x="31140" y="38299"/>
                </a:lnTo>
                <a:lnTo>
                  <a:pt x="1431" y="62638"/>
                </a:lnTo>
                <a:lnTo>
                  <a:pt x="0" y="6299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7609610" y="3288839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4" h="12064">
                <a:moveTo>
                  <a:pt x="31856" y="0"/>
                </a:moveTo>
                <a:lnTo>
                  <a:pt x="0" y="114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7545898" y="3311747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31856" y="0"/>
                </a:moveTo>
                <a:lnTo>
                  <a:pt x="0" y="1109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7452834" y="3334298"/>
            <a:ext cx="61594" cy="56515"/>
          </a:xfrm>
          <a:custGeom>
            <a:avLst/>
            <a:gdLst/>
            <a:ahLst/>
            <a:cxnLst/>
            <a:rect l="l" t="t" r="r" b="b"/>
            <a:pathLst>
              <a:path w="61595" h="56514">
                <a:moveTo>
                  <a:pt x="61207" y="0"/>
                </a:moveTo>
                <a:lnTo>
                  <a:pt x="53690" y="2505"/>
                </a:lnTo>
                <a:lnTo>
                  <a:pt x="36151" y="16823"/>
                </a:lnTo>
                <a:lnTo>
                  <a:pt x="19686" y="31856"/>
                </a:lnTo>
                <a:lnTo>
                  <a:pt x="3937" y="47963"/>
                </a:lnTo>
                <a:lnTo>
                  <a:pt x="0" y="5619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7425273" y="342127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7397354" y="348319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7348674" y="3544764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7321113" y="3652503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601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7293195" y="371442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7244515" y="3775991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7216954" y="388408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601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7189035" y="394565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7140356" y="4007218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18254" y="36509"/>
                </a:ln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7112079" y="411495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7084159" y="417652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7035122" y="4238087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7006845" y="434582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6978926" y="440739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6929889" y="446895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6901612" y="457669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6873693" y="463826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6824656" y="4699825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6796378" y="480756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6768459" y="486912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6719422" y="493069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6691145" y="503843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6663226" y="509999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6614189" y="5161205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6585912" y="526894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6557993" y="533050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6508956" y="539207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6480679" y="549981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5726" y="18254"/>
                </a:ln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6452760" y="556137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6403722" y="5622943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6375803" y="573068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6347884" y="579224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6298847" y="5853812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6270570" y="5961551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6242651" y="602311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6193613" y="6084682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6165694" y="619242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6137775" y="625434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6088738" y="6315909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6060819" y="642364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6032900" y="648521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984221" y="6546777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719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956301" y="6654517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959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928383" y="671643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879703" y="677800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851784" y="688574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824223" y="694766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775186" y="7009231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747625" y="711697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719705" y="717853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3937" y="22549"/>
                </a:ln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670310" y="7240100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642033" y="7347839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614114" y="740940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564719" y="7470970"/>
            <a:ext cx="35560" cy="76835"/>
          </a:xfrm>
          <a:custGeom>
            <a:avLst/>
            <a:gdLst/>
            <a:ahLst/>
            <a:cxnLst/>
            <a:rect l="l" t="t" r="r" b="b"/>
            <a:pathLst>
              <a:path w="35560" h="76834">
                <a:moveTo>
                  <a:pt x="35077" y="0"/>
                </a:moveTo>
                <a:lnTo>
                  <a:pt x="0" y="765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536442" y="757835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508165" y="7639915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459128" y="7701481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077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430851" y="780886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402574" y="787042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353179" y="7931992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35435" y="0"/>
                </a:moveTo>
                <a:lnTo>
                  <a:pt x="0" y="769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325260" y="803973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296983" y="8101296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13959" y="0"/>
                </a:moveTo>
                <a:lnTo>
                  <a:pt x="1073" y="28276"/>
                </a:ln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248661" y="8162861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361" y="0"/>
                </a:moveTo>
                <a:lnTo>
                  <a:pt x="0" y="773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221100" y="827095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193539" y="8332523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959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145575" y="8394446"/>
            <a:ext cx="34925" cy="77470"/>
          </a:xfrm>
          <a:custGeom>
            <a:avLst/>
            <a:gdLst/>
            <a:ahLst/>
            <a:cxnLst/>
            <a:rect l="l" t="t" r="r" b="b"/>
            <a:pathLst>
              <a:path w="34925" h="77470">
                <a:moveTo>
                  <a:pt x="34361" y="0"/>
                </a:moveTo>
                <a:lnTo>
                  <a:pt x="0" y="773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117298" y="8502543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14317" y="0"/>
                </a:moveTo>
                <a:lnTo>
                  <a:pt x="4295" y="22549"/>
                </a:lnTo>
                <a:lnTo>
                  <a:pt x="2505" y="26845"/>
                </a:lnTo>
                <a:lnTo>
                  <a:pt x="0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056091" y="8525809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4" h="15240">
                <a:moveTo>
                  <a:pt x="30782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4970186" y="8484288"/>
            <a:ext cx="55880" cy="27305"/>
          </a:xfrm>
          <a:custGeom>
            <a:avLst/>
            <a:gdLst/>
            <a:ahLst/>
            <a:cxnLst/>
            <a:rect l="l" t="t" r="r" b="b"/>
            <a:pathLst>
              <a:path w="55879" h="27304">
                <a:moveTo>
                  <a:pt x="55480" y="2684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4964817" y="8495384"/>
            <a:ext cx="117475" cy="57150"/>
          </a:xfrm>
          <a:custGeom>
            <a:avLst/>
            <a:gdLst/>
            <a:ahLst/>
            <a:cxnLst/>
            <a:rect l="l" t="t" r="r" b="b"/>
            <a:pathLst>
              <a:path w="117475" h="57150">
                <a:moveTo>
                  <a:pt x="0" y="0"/>
                </a:moveTo>
                <a:lnTo>
                  <a:pt x="117403" y="569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082023" y="8529577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5" h="26034">
                <a:moveTo>
                  <a:pt x="0" y="22873"/>
                </a:moveTo>
                <a:lnTo>
                  <a:pt x="7567" y="25205"/>
                </a:lnTo>
                <a:lnTo>
                  <a:pt x="15370" y="25938"/>
                </a:lnTo>
                <a:lnTo>
                  <a:pt x="23160" y="25075"/>
                </a:lnTo>
                <a:lnTo>
                  <a:pt x="30688" y="22619"/>
                </a:lnTo>
                <a:lnTo>
                  <a:pt x="37553" y="18674"/>
                </a:lnTo>
                <a:lnTo>
                  <a:pt x="43411" y="13467"/>
                </a:lnTo>
                <a:lnTo>
                  <a:pt x="48092" y="7181"/>
                </a:lnTo>
                <a:lnTo>
                  <a:pt x="5142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133406" y="3389420"/>
            <a:ext cx="2334260" cy="5140325"/>
          </a:xfrm>
          <a:custGeom>
            <a:avLst/>
            <a:gdLst/>
            <a:ahLst/>
            <a:cxnLst/>
            <a:rect l="l" t="t" r="r" b="b"/>
            <a:pathLst>
              <a:path w="2334259" h="5140325">
                <a:moveTo>
                  <a:pt x="0" y="5140326"/>
                </a:moveTo>
                <a:lnTo>
                  <a:pt x="176104" y="4745522"/>
                </a:lnTo>
                <a:lnTo>
                  <a:pt x="601691" y="3816676"/>
                </a:lnTo>
                <a:lnTo>
                  <a:pt x="962133" y="3018478"/>
                </a:lnTo>
                <a:lnTo>
                  <a:pt x="1364453" y="2134017"/>
                </a:lnTo>
                <a:lnTo>
                  <a:pt x="2037016" y="659319"/>
                </a:lnTo>
                <a:lnTo>
                  <a:pt x="233410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7467393" y="3347947"/>
            <a:ext cx="45720" cy="41275"/>
          </a:xfrm>
          <a:custGeom>
            <a:avLst/>
            <a:gdLst/>
            <a:ahLst/>
            <a:cxnLst/>
            <a:rect l="l" t="t" r="r" b="b"/>
            <a:pathLst>
              <a:path w="45720" h="41275">
                <a:moveTo>
                  <a:pt x="45291" y="0"/>
                </a:moveTo>
                <a:lnTo>
                  <a:pt x="33321" y="9535"/>
                </a:lnTo>
                <a:lnTo>
                  <a:pt x="21773" y="19566"/>
                </a:lnTo>
                <a:lnTo>
                  <a:pt x="10660" y="30078"/>
                </a:lnTo>
                <a:lnTo>
                  <a:pt x="0" y="4105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7512609" y="3288839"/>
            <a:ext cx="167640" cy="59690"/>
          </a:xfrm>
          <a:custGeom>
            <a:avLst/>
            <a:gdLst/>
            <a:ahLst/>
            <a:cxnLst/>
            <a:rect l="l" t="t" r="r" b="b"/>
            <a:pathLst>
              <a:path w="167640" h="59689">
                <a:moveTo>
                  <a:pt x="0" y="59417"/>
                </a:moveTo>
                <a:lnTo>
                  <a:pt x="16715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7679402" y="3241664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89">
                <a:moveTo>
                  <a:pt x="0" y="46790"/>
                </a:moveTo>
                <a:lnTo>
                  <a:pt x="14317" y="38039"/>
                </a:lnTo>
                <a:lnTo>
                  <a:pt x="26959" y="27168"/>
                </a:lnTo>
                <a:lnTo>
                  <a:pt x="37693" y="14410"/>
                </a:lnTo>
                <a:lnTo>
                  <a:pt x="4629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7725864" y="3014017"/>
            <a:ext cx="161290" cy="227965"/>
          </a:xfrm>
          <a:custGeom>
            <a:avLst/>
            <a:gdLst/>
            <a:ahLst/>
            <a:cxnLst/>
            <a:rect l="l" t="t" r="r" b="b"/>
            <a:pathLst>
              <a:path w="161290" h="227964">
                <a:moveTo>
                  <a:pt x="161249" y="0"/>
                </a:moveTo>
                <a:lnTo>
                  <a:pt x="130222" y="34890"/>
                </a:lnTo>
                <a:lnTo>
                  <a:pt x="100803" y="71087"/>
                </a:lnTo>
                <a:lnTo>
                  <a:pt x="73031" y="108534"/>
                </a:lnTo>
                <a:lnTo>
                  <a:pt x="46947" y="147176"/>
                </a:lnTo>
                <a:lnTo>
                  <a:pt x="22590" y="186956"/>
                </a:lnTo>
                <a:lnTo>
                  <a:pt x="0" y="22781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7887309" y="2840508"/>
            <a:ext cx="267970" cy="173355"/>
          </a:xfrm>
          <a:custGeom>
            <a:avLst/>
            <a:gdLst/>
            <a:ahLst/>
            <a:cxnLst/>
            <a:rect l="l" t="t" r="r" b="b"/>
            <a:pathLst>
              <a:path w="267970" h="173355">
                <a:moveTo>
                  <a:pt x="267384" y="0"/>
                </a:moveTo>
                <a:lnTo>
                  <a:pt x="217317" y="19594"/>
                </a:lnTo>
                <a:lnTo>
                  <a:pt x="169157" y="43097"/>
                </a:lnTo>
                <a:lnTo>
                  <a:pt x="123125" y="70365"/>
                </a:lnTo>
                <a:lnTo>
                  <a:pt x="79440" y="101256"/>
                </a:lnTo>
                <a:lnTo>
                  <a:pt x="38325" y="135626"/>
                </a:lnTo>
                <a:lnTo>
                  <a:pt x="0" y="17333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8154454" y="2815066"/>
            <a:ext cx="294005" cy="26034"/>
          </a:xfrm>
          <a:custGeom>
            <a:avLst/>
            <a:gdLst/>
            <a:ahLst/>
            <a:cxnLst/>
            <a:rect l="l" t="t" r="r" b="b"/>
            <a:pathLst>
              <a:path w="294004" h="26035">
                <a:moveTo>
                  <a:pt x="293743" y="12529"/>
                </a:moveTo>
                <a:lnTo>
                  <a:pt x="244774" y="4149"/>
                </a:lnTo>
                <a:lnTo>
                  <a:pt x="195448" y="0"/>
                </a:lnTo>
                <a:lnTo>
                  <a:pt x="146037" y="70"/>
                </a:lnTo>
                <a:lnTo>
                  <a:pt x="96811" y="4348"/>
                </a:lnTo>
                <a:lnTo>
                  <a:pt x="48041" y="12821"/>
                </a:lnTo>
                <a:lnTo>
                  <a:pt x="0" y="2547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8448255" y="2827817"/>
            <a:ext cx="2778760" cy="797560"/>
          </a:xfrm>
          <a:custGeom>
            <a:avLst/>
            <a:gdLst/>
            <a:ahLst/>
            <a:cxnLst/>
            <a:rect l="l" t="t" r="r" b="b"/>
            <a:pathLst>
              <a:path w="2778759" h="797560">
                <a:moveTo>
                  <a:pt x="0" y="0"/>
                </a:moveTo>
                <a:lnTo>
                  <a:pt x="90199" y="20402"/>
                </a:lnTo>
                <a:lnTo>
                  <a:pt x="674710" y="187558"/>
                </a:lnTo>
                <a:lnTo>
                  <a:pt x="1397742" y="402320"/>
                </a:lnTo>
                <a:lnTo>
                  <a:pt x="2778661" y="7971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11227065" y="3624403"/>
            <a:ext cx="255270" cy="31750"/>
          </a:xfrm>
          <a:custGeom>
            <a:avLst/>
            <a:gdLst/>
            <a:ahLst/>
            <a:cxnLst/>
            <a:rect l="l" t="t" r="r" b="b"/>
            <a:pathLst>
              <a:path w="255270" h="31750">
                <a:moveTo>
                  <a:pt x="0" y="0"/>
                </a:moveTo>
                <a:lnTo>
                  <a:pt x="49933" y="13530"/>
                </a:lnTo>
                <a:lnTo>
                  <a:pt x="100631" y="23276"/>
                </a:lnTo>
                <a:lnTo>
                  <a:pt x="151879" y="29213"/>
                </a:lnTo>
                <a:lnTo>
                  <a:pt x="203463" y="31317"/>
                </a:lnTo>
                <a:lnTo>
                  <a:pt x="255167" y="295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11935989" y="1986308"/>
            <a:ext cx="358140" cy="1225550"/>
          </a:xfrm>
          <a:custGeom>
            <a:avLst/>
            <a:gdLst/>
            <a:ahLst/>
            <a:cxnLst/>
            <a:rect l="l" t="t" r="r" b="b"/>
            <a:pathLst>
              <a:path w="358140" h="1225550">
                <a:moveTo>
                  <a:pt x="0" y="1225216"/>
                </a:moveTo>
                <a:lnTo>
                  <a:pt x="185411" y="591311"/>
                </a:lnTo>
                <a:lnTo>
                  <a:pt x="357936" y="0"/>
                </a:lnTo>
                <a:lnTo>
                  <a:pt x="185411" y="591311"/>
                </a:lnTo>
                <a:lnTo>
                  <a:pt x="0" y="122521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11779321" y="3211274"/>
            <a:ext cx="156845" cy="287655"/>
          </a:xfrm>
          <a:custGeom>
            <a:avLst/>
            <a:gdLst/>
            <a:ahLst/>
            <a:cxnLst/>
            <a:rect l="l" t="t" r="r" b="b"/>
            <a:pathLst>
              <a:path w="156845" h="287654">
                <a:moveTo>
                  <a:pt x="0" y="287424"/>
                </a:moveTo>
                <a:lnTo>
                  <a:pt x="29182" y="250397"/>
                </a:lnTo>
                <a:lnTo>
                  <a:pt x="56178" y="211862"/>
                </a:lnTo>
                <a:lnTo>
                  <a:pt x="80937" y="171917"/>
                </a:lnTo>
                <a:lnTo>
                  <a:pt x="103403" y="130660"/>
                </a:lnTo>
                <a:lnTo>
                  <a:pt x="123523" y="88189"/>
                </a:lnTo>
                <a:lnTo>
                  <a:pt x="141244" y="44603"/>
                </a:lnTo>
                <a:lnTo>
                  <a:pt x="15651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11779321" y="3211274"/>
            <a:ext cx="156845" cy="287655"/>
          </a:xfrm>
          <a:custGeom>
            <a:avLst/>
            <a:gdLst/>
            <a:ahLst/>
            <a:cxnLst/>
            <a:rect l="l" t="t" r="r" b="b"/>
            <a:pathLst>
              <a:path w="156845" h="287654">
                <a:moveTo>
                  <a:pt x="0" y="287424"/>
                </a:moveTo>
                <a:lnTo>
                  <a:pt x="29182" y="250397"/>
                </a:lnTo>
                <a:lnTo>
                  <a:pt x="56178" y="211862"/>
                </a:lnTo>
                <a:lnTo>
                  <a:pt x="80937" y="171917"/>
                </a:lnTo>
                <a:lnTo>
                  <a:pt x="103403" y="130660"/>
                </a:lnTo>
                <a:lnTo>
                  <a:pt x="123523" y="88189"/>
                </a:lnTo>
                <a:lnTo>
                  <a:pt x="141244" y="44603"/>
                </a:lnTo>
                <a:lnTo>
                  <a:pt x="15651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11227065" y="3624403"/>
            <a:ext cx="255270" cy="31750"/>
          </a:xfrm>
          <a:custGeom>
            <a:avLst/>
            <a:gdLst/>
            <a:ahLst/>
            <a:cxnLst/>
            <a:rect l="l" t="t" r="r" b="b"/>
            <a:pathLst>
              <a:path w="255270" h="31750">
                <a:moveTo>
                  <a:pt x="0" y="0"/>
                </a:moveTo>
                <a:lnTo>
                  <a:pt x="49933" y="13530"/>
                </a:lnTo>
                <a:lnTo>
                  <a:pt x="100631" y="23276"/>
                </a:lnTo>
                <a:lnTo>
                  <a:pt x="151879" y="29213"/>
                </a:lnTo>
                <a:lnTo>
                  <a:pt x="203463" y="31317"/>
                </a:lnTo>
                <a:lnTo>
                  <a:pt x="255167" y="295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8448255" y="2827817"/>
            <a:ext cx="2778760" cy="797560"/>
          </a:xfrm>
          <a:custGeom>
            <a:avLst/>
            <a:gdLst/>
            <a:ahLst/>
            <a:cxnLst/>
            <a:rect l="l" t="t" r="r" b="b"/>
            <a:pathLst>
              <a:path w="2778759" h="797560">
                <a:moveTo>
                  <a:pt x="2778661" y="797124"/>
                </a:moveTo>
                <a:lnTo>
                  <a:pt x="1397742" y="402320"/>
                </a:lnTo>
                <a:lnTo>
                  <a:pt x="674710" y="187558"/>
                </a:lnTo>
                <a:lnTo>
                  <a:pt x="90199" y="20402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8154454" y="2815066"/>
            <a:ext cx="294005" cy="26034"/>
          </a:xfrm>
          <a:custGeom>
            <a:avLst/>
            <a:gdLst/>
            <a:ahLst/>
            <a:cxnLst/>
            <a:rect l="l" t="t" r="r" b="b"/>
            <a:pathLst>
              <a:path w="294004" h="26035">
                <a:moveTo>
                  <a:pt x="293743" y="12529"/>
                </a:moveTo>
                <a:lnTo>
                  <a:pt x="244774" y="4149"/>
                </a:lnTo>
                <a:lnTo>
                  <a:pt x="195448" y="0"/>
                </a:lnTo>
                <a:lnTo>
                  <a:pt x="146037" y="70"/>
                </a:lnTo>
                <a:lnTo>
                  <a:pt x="96811" y="4348"/>
                </a:lnTo>
                <a:lnTo>
                  <a:pt x="48041" y="12821"/>
                </a:lnTo>
                <a:lnTo>
                  <a:pt x="0" y="2547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7887309" y="2840508"/>
            <a:ext cx="267970" cy="173355"/>
          </a:xfrm>
          <a:custGeom>
            <a:avLst/>
            <a:gdLst/>
            <a:ahLst/>
            <a:cxnLst/>
            <a:rect l="l" t="t" r="r" b="b"/>
            <a:pathLst>
              <a:path w="267970" h="173355">
                <a:moveTo>
                  <a:pt x="267384" y="0"/>
                </a:moveTo>
                <a:lnTo>
                  <a:pt x="217317" y="19594"/>
                </a:lnTo>
                <a:lnTo>
                  <a:pt x="169157" y="43097"/>
                </a:lnTo>
                <a:lnTo>
                  <a:pt x="123125" y="70365"/>
                </a:lnTo>
                <a:lnTo>
                  <a:pt x="79440" y="101256"/>
                </a:lnTo>
                <a:lnTo>
                  <a:pt x="38325" y="135626"/>
                </a:lnTo>
                <a:lnTo>
                  <a:pt x="0" y="17333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7725864" y="3014017"/>
            <a:ext cx="161290" cy="227965"/>
          </a:xfrm>
          <a:custGeom>
            <a:avLst/>
            <a:gdLst/>
            <a:ahLst/>
            <a:cxnLst/>
            <a:rect l="l" t="t" r="r" b="b"/>
            <a:pathLst>
              <a:path w="161290" h="227964">
                <a:moveTo>
                  <a:pt x="161249" y="0"/>
                </a:moveTo>
                <a:lnTo>
                  <a:pt x="130222" y="34890"/>
                </a:lnTo>
                <a:lnTo>
                  <a:pt x="100803" y="71087"/>
                </a:lnTo>
                <a:lnTo>
                  <a:pt x="73031" y="108534"/>
                </a:lnTo>
                <a:lnTo>
                  <a:pt x="46947" y="147176"/>
                </a:lnTo>
                <a:lnTo>
                  <a:pt x="22590" y="186956"/>
                </a:lnTo>
                <a:lnTo>
                  <a:pt x="0" y="22781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7679402" y="3241664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89">
                <a:moveTo>
                  <a:pt x="0" y="46790"/>
                </a:moveTo>
                <a:lnTo>
                  <a:pt x="14317" y="38039"/>
                </a:lnTo>
                <a:lnTo>
                  <a:pt x="26959" y="27168"/>
                </a:lnTo>
                <a:lnTo>
                  <a:pt x="37693" y="14410"/>
                </a:lnTo>
                <a:lnTo>
                  <a:pt x="4629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7512609" y="3288839"/>
            <a:ext cx="167640" cy="59690"/>
          </a:xfrm>
          <a:custGeom>
            <a:avLst/>
            <a:gdLst/>
            <a:ahLst/>
            <a:cxnLst/>
            <a:rect l="l" t="t" r="r" b="b"/>
            <a:pathLst>
              <a:path w="167640" h="59689">
                <a:moveTo>
                  <a:pt x="167156" y="0"/>
                </a:moveTo>
                <a:lnTo>
                  <a:pt x="0" y="5941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7467393" y="3347947"/>
            <a:ext cx="45720" cy="41275"/>
          </a:xfrm>
          <a:custGeom>
            <a:avLst/>
            <a:gdLst/>
            <a:ahLst/>
            <a:cxnLst/>
            <a:rect l="l" t="t" r="r" b="b"/>
            <a:pathLst>
              <a:path w="45720" h="41275">
                <a:moveTo>
                  <a:pt x="45291" y="0"/>
                </a:moveTo>
                <a:lnTo>
                  <a:pt x="33321" y="9535"/>
                </a:lnTo>
                <a:lnTo>
                  <a:pt x="21773" y="19566"/>
                </a:lnTo>
                <a:lnTo>
                  <a:pt x="10660" y="30078"/>
                </a:lnTo>
                <a:lnTo>
                  <a:pt x="0" y="4105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133406" y="3389420"/>
            <a:ext cx="2334260" cy="5140325"/>
          </a:xfrm>
          <a:custGeom>
            <a:avLst/>
            <a:gdLst/>
            <a:ahLst/>
            <a:cxnLst/>
            <a:rect l="l" t="t" r="r" b="b"/>
            <a:pathLst>
              <a:path w="2334259" h="5140325">
                <a:moveTo>
                  <a:pt x="2334103" y="0"/>
                </a:moveTo>
                <a:lnTo>
                  <a:pt x="2037016" y="659319"/>
                </a:lnTo>
                <a:lnTo>
                  <a:pt x="1364453" y="2134017"/>
                </a:lnTo>
                <a:lnTo>
                  <a:pt x="962133" y="3018478"/>
                </a:lnTo>
                <a:lnTo>
                  <a:pt x="601691" y="3816676"/>
                </a:lnTo>
                <a:lnTo>
                  <a:pt x="176104" y="4745522"/>
                </a:lnTo>
                <a:lnTo>
                  <a:pt x="0" y="514032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082411" y="8529577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5" h="26034">
                <a:moveTo>
                  <a:pt x="0" y="23036"/>
                </a:moveTo>
                <a:lnTo>
                  <a:pt x="7540" y="25274"/>
                </a:lnTo>
                <a:lnTo>
                  <a:pt x="15298" y="25934"/>
                </a:lnTo>
                <a:lnTo>
                  <a:pt x="23030" y="25019"/>
                </a:lnTo>
                <a:lnTo>
                  <a:pt x="30492" y="22533"/>
                </a:lnTo>
                <a:lnTo>
                  <a:pt x="37293" y="18582"/>
                </a:lnTo>
                <a:lnTo>
                  <a:pt x="43094" y="13389"/>
                </a:lnTo>
                <a:lnTo>
                  <a:pt x="47732" y="7135"/>
                </a:lnTo>
                <a:lnTo>
                  <a:pt x="5104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12512624" y="2208229"/>
            <a:ext cx="330200" cy="1193165"/>
          </a:xfrm>
          <a:custGeom>
            <a:avLst/>
            <a:gdLst/>
            <a:ahLst/>
            <a:cxnLst/>
            <a:rect l="l" t="t" r="r" b="b"/>
            <a:pathLst>
              <a:path w="330200" h="1193164">
                <a:moveTo>
                  <a:pt x="330017" y="0"/>
                </a:moveTo>
                <a:lnTo>
                  <a:pt x="0" y="1134658"/>
                </a:lnTo>
                <a:lnTo>
                  <a:pt x="191496" y="11926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12835483" y="2209661"/>
            <a:ext cx="12065" cy="41910"/>
          </a:xfrm>
          <a:custGeom>
            <a:avLst/>
            <a:gdLst/>
            <a:ahLst/>
            <a:cxnLst/>
            <a:rect l="l" t="t" r="r" b="b"/>
            <a:pathLst>
              <a:path w="12065" h="41910">
                <a:moveTo>
                  <a:pt x="11811" y="0"/>
                </a:moveTo>
                <a:lnTo>
                  <a:pt x="0" y="4152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12816513" y="228375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12788235" y="234854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12769265" y="244589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12740988" y="251104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12722018" y="26084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12693740" y="267318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12674770" y="277090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12646493" y="283569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12627522" y="293305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12599245" y="299819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12580274" y="309555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12551998" y="316034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12533027" y="325805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12519067" y="3322844"/>
            <a:ext cx="48260" cy="31750"/>
          </a:xfrm>
          <a:custGeom>
            <a:avLst/>
            <a:gdLst/>
            <a:ahLst/>
            <a:cxnLst/>
            <a:rect l="l" t="t" r="r" b="b"/>
            <a:pathLst>
              <a:path w="48259" h="31750">
                <a:moveTo>
                  <a:pt x="4653" y="0"/>
                </a:moveTo>
                <a:lnTo>
                  <a:pt x="0" y="16823"/>
                </a:lnTo>
                <a:lnTo>
                  <a:pt x="47963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12599245" y="336400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12664032" y="3383693"/>
            <a:ext cx="41910" cy="12700"/>
          </a:xfrm>
          <a:custGeom>
            <a:avLst/>
            <a:gdLst/>
            <a:ahLst/>
            <a:cxnLst/>
            <a:rect l="l" t="t" r="r" b="b"/>
            <a:pathLst>
              <a:path w="41909" h="12700">
                <a:moveTo>
                  <a:pt x="0" y="0"/>
                </a:moveTo>
                <a:lnTo>
                  <a:pt x="41520" y="1252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10109081" y="12349644"/>
            <a:ext cx="44450" cy="13335"/>
          </a:xfrm>
          <a:custGeom>
            <a:avLst/>
            <a:gdLst/>
            <a:ahLst/>
            <a:cxnLst/>
            <a:rect l="l" t="t" r="r" b="b"/>
            <a:pathLst>
              <a:path w="44450" h="13334">
                <a:moveTo>
                  <a:pt x="44026" y="1288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10044294" y="1233103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9979150" y="1231206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9866042" y="12276983"/>
            <a:ext cx="81280" cy="26034"/>
          </a:xfrm>
          <a:custGeom>
            <a:avLst/>
            <a:gdLst/>
            <a:ahLst/>
            <a:cxnLst/>
            <a:rect l="l" t="t" r="r" b="b"/>
            <a:pathLst>
              <a:path w="81279" h="26034">
                <a:moveTo>
                  <a:pt x="80893" y="25413"/>
                </a:moveTo>
                <a:lnTo>
                  <a:pt x="42594" y="14317"/>
                </a:lnTo>
                <a:lnTo>
                  <a:pt x="22192" y="8232"/>
                </a:lnTo>
                <a:lnTo>
                  <a:pt x="2505" y="1073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9806624" y="12245485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79">
                <a:moveTo>
                  <a:pt x="28992" y="17180"/>
                </a:moveTo>
                <a:lnTo>
                  <a:pt x="23981" y="14675"/>
                </a:lnTo>
                <a:lnTo>
                  <a:pt x="5726" y="357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9754723" y="12202174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5">
                <a:moveTo>
                  <a:pt x="24697" y="22907"/>
                </a:moveTo>
                <a:lnTo>
                  <a:pt x="23623" y="22192"/>
                </a:lnTo>
                <a:lnTo>
                  <a:pt x="7874" y="8232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9692443" y="12103026"/>
            <a:ext cx="39370" cy="74295"/>
          </a:xfrm>
          <a:custGeom>
            <a:avLst/>
            <a:gdLst/>
            <a:ahLst/>
            <a:cxnLst/>
            <a:rect l="l" t="t" r="r" b="b"/>
            <a:pathLst>
              <a:path w="39370" h="74295">
                <a:moveTo>
                  <a:pt x="39373" y="74092"/>
                </a:moveTo>
                <a:lnTo>
                  <a:pt x="28634" y="59775"/>
                </a:lnTo>
                <a:lnTo>
                  <a:pt x="17896" y="40804"/>
                </a:lnTo>
                <a:lnTo>
                  <a:pt x="8590" y="21476"/>
                </a:lnTo>
                <a:lnTo>
                  <a:pt x="715" y="143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9675978" y="12037524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4" h="33020">
                <a:moveTo>
                  <a:pt x="6800" y="32930"/>
                </a:moveTo>
                <a:lnTo>
                  <a:pt x="4653" y="25413"/>
                </a:lnTo>
                <a:lnTo>
                  <a:pt x="715" y="4295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9672040" y="11969874"/>
            <a:ext cx="635" cy="34290"/>
          </a:xfrm>
          <a:custGeom>
            <a:avLst/>
            <a:gdLst/>
            <a:ahLst/>
            <a:cxnLst/>
            <a:rect l="l" t="t" r="r" b="b"/>
            <a:pathLst>
              <a:path w="634" h="34290">
                <a:moveTo>
                  <a:pt x="357" y="34003"/>
                </a:moveTo>
                <a:lnTo>
                  <a:pt x="0" y="28992"/>
                </a:lnTo>
                <a:lnTo>
                  <a:pt x="0" y="7158"/>
                </a:lnTo>
                <a:lnTo>
                  <a:pt x="35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9675262" y="11891843"/>
            <a:ext cx="9525" cy="44450"/>
          </a:xfrm>
          <a:custGeom>
            <a:avLst/>
            <a:gdLst/>
            <a:ahLst/>
            <a:cxnLst/>
            <a:rect l="l" t="t" r="r" b="b"/>
            <a:pathLst>
              <a:path w="9525" h="44450">
                <a:moveTo>
                  <a:pt x="0" y="44384"/>
                </a:moveTo>
                <a:lnTo>
                  <a:pt x="357" y="42236"/>
                </a:lnTo>
                <a:lnTo>
                  <a:pt x="4295" y="20760"/>
                </a:ln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9724657" y="11630192"/>
            <a:ext cx="27305" cy="93980"/>
          </a:xfrm>
          <a:custGeom>
            <a:avLst/>
            <a:gdLst/>
            <a:ahLst/>
            <a:cxnLst/>
            <a:rect l="l" t="t" r="r" b="b"/>
            <a:pathLst>
              <a:path w="27304" h="93979">
                <a:moveTo>
                  <a:pt x="0" y="93421"/>
                </a:moveTo>
                <a:lnTo>
                  <a:pt x="2684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9767968" y="11598335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0" y="3937"/>
                </a:moveTo>
                <a:lnTo>
                  <a:pt x="2147" y="2505"/>
                </a:lnTo>
                <a:lnTo>
                  <a:pt x="6800" y="715"/>
                </a:lnTo>
                <a:lnTo>
                  <a:pt x="12169" y="0"/>
                </a:lnTo>
                <a:lnTo>
                  <a:pt x="17180" y="0"/>
                </a:lnTo>
                <a:lnTo>
                  <a:pt x="22192" y="715"/>
                </a:lnTo>
                <a:lnTo>
                  <a:pt x="32572" y="357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9833112" y="1161122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9898257" y="11589387"/>
            <a:ext cx="46355" cy="49530"/>
          </a:xfrm>
          <a:custGeom>
            <a:avLst/>
            <a:gdLst/>
            <a:ahLst/>
            <a:cxnLst/>
            <a:rect l="l" t="t" r="r" b="b"/>
            <a:pathLst>
              <a:path w="46354" h="49529">
                <a:moveTo>
                  <a:pt x="0" y="40446"/>
                </a:moveTo>
                <a:lnTo>
                  <a:pt x="31498" y="49395"/>
                </a:lnTo>
                <a:lnTo>
                  <a:pt x="4617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9954094" y="1152424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9973423" y="1145945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9992393" y="1134599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0893"/>
                </a:moveTo>
                <a:lnTo>
                  <a:pt x="2398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10026039" y="1128120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10045010" y="11217133"/>
            <a:ext cx="12065" cy="31750"/>
          </a:xfrm>
          <a:custGeom>
            <a:avLst/>
            <a:gdLst/>
            <a:ahLst/>
            <a:cxnLst/>
            <a:rect l="l" t="t" r="r" b="b"/>
            <a:pathLst>
              <a:path w="12065" h="31750">
                <a:moveTo>
                  <a:pt x="0" y="31498"/>
                </a:moveTo>
                <a:lnTo>
                  <a:pt x="7158" y="7516"/>
                </a:lnTo>
                <a:lnTo>
                  <a:pt x="10022" y="2505"/>
                </a:lnTo>
                <a:lnTo>
                  <a:pt x="1181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10086531" y="11204963"/>
            <a:ext cx="92710" cy="30480"/>
          </a:xfrm>
          <a:custGeom>
            <a:avLst/>
            <a:gdLst/>
            <a:ahLst/>
            <a:cxnLst/>
            <a:rect l="l" t="t" r="r" b="b"/>
            <a:pathLst>
              <a:path w="92709" h="30479">
                <a:moveTo>
                  <a:pt x="0" y="0"/>
                </a:moveTo>
                <a:lnTo>
                  <a:pt x="92347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9905057" y="12303470"/>
            <a:ext cx="244475" cy="71755"/>
          </a:xfrm>
          <a:custGeom>
            <a:avLst/>
            <a:gdLst/>
            <a:ahLst/>
            <a:cxnLst/>
            <a:rect l="l" t="t" r="r" b="b"/>
            <a:pathLst>
              <a:path w="244475" h="71754">
                <a:moveTo>
                  <a:pt x="244470" y="7122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9710116" y="12169797"/>
            <a:ext cx="194945" cy="133985"/>
          </a:xfrm>
          <a:custGeom>
            <a:avLst/>
            <a:gdLst/>
            <a:ahLst/>
            <a:cxnLst/>
            <a:rect l="l" t="t" r="r" b="b"/>
            <a:pathLst>
              <a:path w="194945" h="133984">
                <a:moveTo>
                  <a:pt x="0" y="0"/>
                </a:moveTo>
                <a:lnTo>
                  <a:pt x="30932" y="37185"/>
                </a:lnTo>
                <a:lnTo>
                  <a:pt x="66434" y="69532"/>
                </a:lnTo>
                <a:lnTo>
                  <a:pt x="105942" y="96651"/>
                </a:lnTo>
                <a:lnTo>
                  <a:pt x="148888" y="118154"/>
                </a:lnTo>
                <a:lnTo>
                  <a:pt x="194707" y="13365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9659153" y="11888308"/>
            <a:ext cx="51435" cy="281940"/>
          </a:xfrm>
          <a:custGeom>
            <a:avLst/>
            <a:gdLst/>
            <a:ahLst/>
            <a:cxnLst/>
            <a:rect l="l" t="t" r="r" b="b"/>
            <a:pathLst>
              <a:path w="51434" h="281940">
                <a:moveTo>
                  <a:pt x="13143" y="0"/>
                </a:moveTo>
                <a:lnTo>
                  <a:pt x="3273" y="47960"/>
                </a:lnTo>
                <a:lnTo>
                  <a:pt x="0" y="96373"/>
                </a:lnTo>
                <a:lnTo>
                  <a:pt x="3234" y="144578"/>
                </a:lnTo>
                <a:lnTo>
                  <a:pt x="12888" y="191918"/>
                </a:lnTo>
                <a:lnTo>
                  <a:pt x="28871" y="237733"/>
                </a:lnTo>
                <a:lnTo>
                  <a:pt x="51096" y="2813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9672398" y="11853902"/>
            <a:ext cx="8255" cy="34925"/>
          </a:xfrm>
          <a:custGeom>
            <a:avLst/>
            <a:gdLst/>
            <a:ahLst/>
            <a:cxnLst/>
            <a:rect l="l" t="t" r="r" b="b"/>
            <a:pathLst>
              <a:path w="8254" h="34925">
                <a:moveTo>
                  <a:pt x="0" y="34719"/>
                </a:moveTo>
                <a:lnTo>
                  <a:pt x="823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9688506" y="11788042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0" y="32930"/>
                </a:moveTo>
                <a:lnTo>
                  <a:pt x="787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9704254" y="11720392"/>
            <a:ext cx="8255" cy="34925"/>
          </a:xfrm>
          <a:custGeom>
            <a:avLst/>
            <a:gdLst/>
            <a:ahLst/>
            <a:cxnLst/>
            <a:rect l="l" t="t" r="r" b="b"/>
            <a:pathLst>
              <a:path w="8254" h="34925">
                <a:moveTo>
                  <a:pt x="0" y="34719"/>
                </a:moveTo>
                <a:lnTo>
                  <a:pt x="823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9712487" y="11611221"/>
            <a:ext cx="31750" cy="109220"/>
          </a:xfrm>
          <a:custGeom>
            <a:avLst/>
            <a:gdLst/>
            <a:ahLst/>
            <a:cxnLst/>
            <a:rect l="l" t="t" r="r" b="b"/>
            <a:pathLst>
              <a:path w="31750" h="109220">
                <a:moveTo>
                  <a:pt x="0" y="109170"/>
                </a:moveTo>
                <a:lnTo>
                  <a:pt x="3149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9743845" y="11585319"/>
            <a:ext cx="50165" cy="26034"/>
          </a:xfrm>
          <a:custGeom>
            <a:avLst/>
            <a:gdLst/>
            <a:ahLst/>
            <a:cxnLst/>
            <a:rect l="l" t="t" r="r" b="b"/>
            <a:pathLst>
              <a:path w="50165" h="26034">
                <a:moveTo>
                  <a:pt x="49704" y="1152"/>
                </a:moveTo>
                <a:lnTo>
                  <a:pt x="34537" y="0"/>
                </a:lnTo>
                <a:lnTo>
                  <a:pt x="20343" y="4085"/>
                </a:lnTo>
                <a:lnTo>
                  <a:pt x="8403" y="12780"/>
                </a:lnTo>
                <a:lnTo>
                  <a:pt x="0" y="254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9793739" y="11220712"/>
            <a:ext cx="247015" cy="402590"/>
          </a:xfrm>
          <a:custGeom>
            <a:avLst/>
            <a:gdLst/>
            <a:ahLst/>
            <a:cxnLst/>
            <a:rect l="l" t="t" r="r" b="b"/>
            <a:pathLst>
              <a:path w="247015" h="402590">
                <a:moveTo>
                  <a:pt x="0" y="366169"/>
                </a:moveTo>
                <a:lnTo>
                  <a:pt x="127425" y="402320"/>
                </a:lnTo>
                <a:lnTo>
                  <a:pt x="24661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10039871" y="11192111"/>
            <a:ext cx="48260" cy="28575"/>
          </a:xfrm>
          <a:custGeom>
            <a:avLst/>
            <a:gdLst/>
            <a:ahLst/>
            <a:cxnLst/>
            <a:rect l="l" t="t" r="r" b="b"/>
            <a:pathLst>
              <a:path w="48259" h="28575">
                <a:moveTo>
                  <a:pt x="48128" y="0"/>
                </a:moveTo>
                <a:lnTo>
                  <a:pt x="32950" y="555"/>
                </a:lnTo>
                <a:lnTo>
                  <a:pt x="19151" y="5904"/>
                </a:lnTo>
                <a:lnTo>
                  <a:pt x="7809" y="15410"/>
                </a:lnTo>
                <a:lnTo>
                  <a:pt x="0" y="2843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10088320" y="11192435"/>
            <a:ext cx="94615" cy="31115"/>
          </a:xfrm>
          <a:custGeom>
            <a:avLst/>
            <a:gdLst/>
            <a:ahLst/>
            <a:cxnLst/>
            <a:rect l="l" t="t" r="r" b="b"/>
            <a:pathLst>
              <a:path w="94615" h="31115">
                <a:moveTo>
                  <a:pt x="0" y="0"/>
                </a:moveTo>
                <a:lnTo>
                  <a:pt x="94495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8582124" y="10585375"/>
            <a:ext cx="1069975" cy="316865"/>
          </a:xfrm>
          <a:custGeom>
            <a:avLst/>
            <a:gdLst/>
            <a:ahLst/>
            <a:cxnLst/>
            <a:rect l="l" t="t" r="r" b="b"/>
            <a:pathLst>
              <a:path w="1069975" h="316865">
                <a:moveTo>
                  <a:pt x="1069872" y="316773"/>
                </a:moveTo>
                <a:lnTo>
                  <a:pt x="851172" y="256282"/>
                </a:lnTo>
                <a:lnTo>
                  <a:pt x="610281" y="182189"/>
                </a:lnTo>
                <a:lnTo>
                  <a:pt x="463885" y="13673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9569312" y="10884610"/>
            <a:ext cx="81280" cy="22860"/>
          </a:xfrm>
          <a:custGeom>
            <a:avLst/>
            <a:gdLst/>
            <a:ahLst/>
            <a:cxnLst/>
            <a:rect l="l" t="t" r="r" b="b"/>
            <a:pathLst>
              <a:path w="81279" h="22859">
                <a:moveTo>
                  <a:pt x="81251" y="2254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9503810" y="108663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9406452" y="1083879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25771" y="7874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9341665" y="1081874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9244664" y="1078904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9180235" y="1076899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10738" y="322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9083235" y="10738930"/>
            <a:ext cx="64769" cy="20320"/>
          </a:xfrm>
          <a:custGeom>
            <a:avLst/>
            <a:gdLst/>
            <a:ahLst/>
            <a:cxnLst/>
            <a:rect l="l" t="t" r="r" b="b"/>
            <a:pathLst>
              <a:path w="64770" h="20320">
                <a:moveTo>
                  <a:pt x="64428" y="2004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9018448" y="1071924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26129" y="7516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8921090" y="1069060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8856303" y="1067163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8758945" y="1064300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8694158" y="1062367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8580692" y="1059038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80893" y="2398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8724582" y="10353432"/>
            <a:ext cx="949960" cy="471805"/>
          </a:xfrm>
          <a:custGeom>
            <a:avLst/>
            <a:gdLst/>
            <a:ahLst/>
            <a:cxnLst/>
            <a:rect l="l" t="t" r="r" b="b"/>
            <a:pathLst>
              <a:path w="949959" h="471804">
                <a:moveTo>
                  <a:pt x="949605" y="471760"/>
                </a:moveTo>
                <a:lnTo>
                  <a:pt x="714083" y="404468"/>
                </a:lnTo>
                <a:lnTo>
                  <a:pt x="336102" y="292792"/>
                </a:lnTo>
                <a:lnTo>
                  <a:pt x="0" y="195075"/>
                </a:lnTo>
                <a:lnTo>
                  <a:pt x="6049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9562154" y="10787967"/>
            <a:ext cx="113664" cy="33020"/>
          </a:xfrm>
          <a:custGeom>
            <a:avLst/>
            <a:gdLst/>
            <a:ahLst/>
            <a:cxnLst/>
            <a:rect l="l" t="t" r="r" b="b"/>
            <a:pathLst>
              <a:path w="113665" h="33020">
                <a:moveTo>
                  <a:pt x="113465" y="3257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9497367" y="107693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9400009" y="1074107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40088" y="1181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9334864" y="1072174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9237505" y="1069311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9172719" y="1067414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9075360" y="1064515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514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9010574" y="1062618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8913215" y="1059790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8848070" y="1057929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8750712" y="1055065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8734962" y="104998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8755007" y="10354864"/>
            <a:ext cx="35560" cy="113030"/>
          </a:xfrm>
          <a:custGeom>
            <a:avLst/>
            <a:gdLst/>
            <a:ahLst/>
            <a:cxnLst/>
            <a:rect l="l" t="t" r="r" b="b"/>
            <a:pathLst>
              <a:path w="35559" h="113029">
                <a:moveTo>
                  <a:pt x="0" y="112749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030320" y="9824402"/>
            <a:ext cx="253365" cy="109220"/>
          </a:xfrm>
          <a:custGeom>
            <a:avLst/>
            <a:gdLst/>
            <a:ahLst/>
            <a:cxnLst/>
            <a:rect l="l" t="t" r="r" b="b"/>
            <a:pathLst>
              <a:path w="253364" h="109220">
                <a:moveTo>
                  <a:pt x="0" y="0"/>
                </a:moveTo>
                <a:lnTo>
                  <a:pt x="114181" y="48679"/>
                </a:lnTo>
                <a:lnTo>
                  <a:pt x="253061" y="1091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027814" y="9830845"/>
            <a:ext cx="80645" cy="34290"/>
          </a:xfrm>
          <a:custGeom>
            <a:avLst/>
            <a:gdLst/>
            <a:ahLst/>
            <a:cxnLst/>
            <a:rect l="l" t="t" r="r" b="b"/>
            <a:pathLst>
              <a:path w="80645" h="34290">
                <a:moveTo>
                  <a:pt x="0" y="0"/>
                </a:moveTo>
                <a:lnTo>
                  <a:pt x="80177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139133" y="9878093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4" h="13334">
                <a:moveTo>
                  <a:pt x="0" y="0"/>
                </a:moveTo>
                <a:lnTo>
                  <a:pt x="2863" y="1073"/>
                </a:lnTo>
                <a:lnTo>
                  <a:pt x="30782" y="1324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201056" y="9904938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10" h="34925">
                <a:moveTo>
                  <a:pt x="0" y="0"/>
                </a:moveTo>
                <a:lnTo>
                  <a:pt x="79819" y="3471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9684568" y="11891843"/>
            <a:ext cx="323215" cy="93980"/>
          </a:xfrm>
          <a:custGeom>
            <a:avLst/>
            <a:gdLst/>
            <a:ahLst/>
            <a:cxnLst/>
            <a:rect l="l" t="t" r="r" b="b"/>
            <a:pathLst>
              <a:path w="323215" h="93979">
                <a:moveTo>
                  <a:pt x="322858" y="9377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9892887" y="11959494"/>
            <a:ext cx="113030" cy="33020"/>
          </a:xfrm>
          <a:custGeom>
            <a:avLst/>
            <a:gdLst/>
            <a:ahLst/>
            <a:cxnLst/>
            <a:rect l="l" t="t" r="r" b="b"/>
            <a:pathLst>
              <a:path w="113029" h="33020">
                <a:moveTo>
                  <a:pt x="112749" y="3257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9828100" y="1194052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9682778" y="11898286"/>
            <a:ext cx="113030" cy="33020"/>
          </a:xfrm>
          <a:custGeom>
            <a:avLst/>
            <a:gdLst/>
            <a:ahLst/>
            <a:cxnLst/>
            <a:rect l="l" t="t" r="r" b="b"/>
            <a:pathLst>
              <a:path w="113029" h="33020">
                <a:moveTo>
                  <a:pt x="112749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9040283" y="11701063"/>
            <a:ext cx="345440" cy="97790"/>
          </a:xfrm>
          <a:custGeom>
            <a:avLst/>
            <a:gdLst/>
            <a:ahLst/>
            <a:cxnLst/>
            <a:rect l="l" t="t" r="r" b="b"/>
            <a:pathLst>
              <a:path w="345440" h="97790">
                <a:moveTo>
                  <a:pt x="0" y="0"/>
                </a:moveTo>
                <a:lnTo>
                  <a:pt x="345408" y="973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9038493" y="11707506"/>
            <a:ext cx="124460" cy="35560"/>
          </a:xfrm>
          <a:custGeom>
            <a:avLst/>
            <a:gdLst/>
            <a:ahLst/>
            <a:cxnLst/>
            <a:rect l="l" t="t" r="r" b="b"/>
            <a:pathLst>
              <a:path w="124459" h="35559">
                <a:moveTo>
                  <a:pt x="0" y="0"/>
                </a:moveTo>
                <a:lnTo>
                  <a:pt x="123846" y="3507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9194911" y="1175153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9260055" y="11770145"/>
            <a:ext cx="124460" cy="35560"/>
          </a:xfrm>
          <a:custGeom>
            <a:avLst/>
            <a:gdLst/>
            <a:ahLst/>
            <a:cxnLst/>
            <a:rect l="l" t="t" r="r" b="b"/>
            <a:pathLst>
              <a:path w="124459" h="35559">
                <a:moveTo>
                  <a:pt x="0" y="0"/>
                </a:moveTo>
                <a:lnTo>
                  <a:pt x="123846" y="3507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12670474" y="2121251"/>
            <a:ext cx="38100" cy="128905"/>
          </a:xfrm>
          <a:custGeom>
            <a:avLst/>
            <a:gdLst/>
            <a:ahLst/>
            <a:cxnLst/>
            <a:rect l="l" t="t" r="r" b="b"/>
            <a:pathLst>
              <a:path w="38100" h="128905">
                <a:moveTo>
                  <a:pt x="37583" y="0"/>
                </a:moveTo>
                <a:lnTo>
                  <a:pt x="0" y="12885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12651504" y="228268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12632891" y="234746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12599603" y="241225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12580632" y="252607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12561661" y="259086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12528732" y="265600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12509761" y="27694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12490791" y="283461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12457860" y="289940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12438890" y="301322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12419919" y="307801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12386631" y="314315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12367660" y="325662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12349047" y="332177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1789" y="25055"/>
                </a:ln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12315759" y="338655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12296788" y="350038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12278176" y="356516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12244888" y="362995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12225918" y="374377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12207305" y="38085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12174017" y="387370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12155046" y="398717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12136433" y="405231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12103145" y="411710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12084174" y="42309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12065561" y="429571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12032274" y="436085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12013661" y="447432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11994691" y="453947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11961402" y="460425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6084" y="60849"/>
                </a:ln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11942074" y="471808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11923103" y="478286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11889457" y="484765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11870128" y="496111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11850800" y="50259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11817154" y="509105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11798183" y="520451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11778855" y="526930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11745209" y="533408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11725880" y="544755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11706910" y="551234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11673621" y="557712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22907" y="2505"/>
                </a:ln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11654651" y="569095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11635680" y="575573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11602750" y="582088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11583779" y="59343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11564808" y="599949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11531520" y="606427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11512908" y="617810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11493937" y="624288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11460649" y="630803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11442037" y="642150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11423066" y="648664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11389778" y="655143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11370807" y="666525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11352194" y="673004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11318906" y="679518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1073" y="77314"/>
                </a:ln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11299578" y="690865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11280249" y="697343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11246603" y="7038224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11227275" y="715169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11208304" y="721647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11175016" y="728162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12527" y="36509"/>
                </a:ln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1156045" y="739508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11137432" y="746023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11104860" y="7525018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5" h="81915">
                <a:moveTo>
                  <a:pt x="23265" y="0"/>
                </a:moveTo>
                <a:lnTo>
                  <a:pt x="0" y="8160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11086248" y="763884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11067635" y="770398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11034704" y="7769131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1016092" y="788259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10997479" y="794774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10964549" y="801288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10945936" y="812670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10927324" y="81914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10894393" y="825664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11811" y="40804"/>
                </a:ln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10875065" y="837010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10855736" y="843489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10821733" y="8499679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10802404" y="861314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10783075" y="867793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10749071" y="8742718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10730458" y="885618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10711488" y="89213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10678916" y="8986473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10660303" y="90999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10641332" y="916508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10608760" y="9230228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10590148" y="934369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10571177" y="940883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10538604" y="9473982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10519992" y="95874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10501021" y="965259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10468449" y="9717737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0449121" y="983120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10429434" y="989598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10395430" y="9960776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10377534" y="1007424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10368943" y="10139744"/>
            <a:ext cx="16510" cy="27305"/>
          </a:xfrm>
          <a:custGeom>
            <a:avLst/>
            <a:gdLst/>
            <a:ahLst/>
            <a:cxnLst/>
            <a:rect l="l" t="t" r="r" b="b"/>
            <a:pathLst>
              <a:path w="16509" h="27304">
                <a:moveTo>
                  <a:pt x="0" y="0"/>
                </a:moveTo>
                <a:lnTo>
                  <a:pt x="0" y="2863"/>
                </a:lnTo>
                <a:lnTo>
                  <a:pt x="357" y="7516"/>
                </a:lnTo>
                <a:lnTo>
                  <a:pt x="13959" y="26129"/>
                </a:lnTo>
                <a:lnTo>
                  <a:pt x="16107" y="272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10417622" y="10154419"/>
            <a:ext cx="95250" cy="45720"/>
          </a:xfrm>
          <a:custGeom>
            <a:avLst/>
            <a:gdLst/>
            <a:ahLst/>
            <a:cxnLst/>
            <a:rect l="l" t="t" r="r" b="b"/>
            <a:pathLst>
              <a:path w="95250" h="45720">
                <a:moveTo>
                  <a:pt x="0" y="21834"/>
                </a:moveTo>
                <a:lnTo>
                  <a:pt x="84473" y="45457"/>
                </a:lnTo>
                <a:lnTo>
                  <a:pt x="9485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0358204" y="2117671"/>
            <a:ext cx="2338070" cy="8011795"/>
          </a:xfrm>
          <a:custGeom>
            <a:avLst/>
            <a:gdLst/>
            <a:ahLst/>
            <a:cxnLst/>
            <a:rect l="l" t="t" r="r" b="b"/>
            <a:pathLst>
              <a:path w="2338070" h="8011795">
                <a:moveTo>
                  <a:pt x="2337683" y="0"/>
                </a:moveTo>
                <a:lnTo>
                  <a:pt x="1980462" y="1225574"/>
                </a:lnTo>
                <a:lnTo>
                  <a:pt x="1597112" y="2543854"/>
                </a:lnTo>
                <a:lnTo>
                  <a:pt x="1326154" y="3458382"/>
                </a:lnTo>
                <a:lnTo>
                  <a:pt x="949605" y="4751249"/>
                </a:lnTo>
                <a:lnTo>
                  <a:pt x="817169" y="5196880"/>
                </a:lnTo>
                <a:lnTo>
                  <a:pt x="535830" y="6176194"/>
                </a:lnTo>
                <a:lnTo>
                  <a:pt x="373685" y="6719541"/>
                </a:lnTo>
                <a:lnTo>
                  <a:pt x="91989" y="7699214"/>
                </a:lnTo>
                <a:lnTo>
                  <a:pt x="22907" y="7927219"/>
                </a:lnTo>
                <a:lnTo>
                  <a:pt x="0" y="80116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10356155" y="10129326"/>
            <a:ext cx="27940" cy="50800"/>
          </a:xfrm>
          <a:custGeom>
            <a:avLst/>
            <a:gdLst/>
            <a:ahLst/>
            <a:cxnLst/>
            <a:rect l="l" t="t" r="r" b="b"/>
            <a:pathLst>
              <a:path w="27940" h="50800">
                <a:moveTo>
                  <a:pt x="2011" y="0"/>
                </a:moveTo>
                <a:lnTo>
                  <a:pt x="225" y="7698"/>
                </a:lnTo>
                <a:lnTo>
                  <a:pt x="0" y="15522"/>
                </a:lnTo>
                <a:lnTo>
                  <a:pt x="1319" y="23238"/>
                </a:lnTo>
                <a:lnTo>
                  <a:pt x="4167" y="30610"/>
                </a:lnTo>
                <a:lnTo>
                  <a:pt x="8423" y="37269"/>
                </a:lnTo>
                <a:lnTo>
                  <a:pt x="13861" y="42900"/>
                </a:lnTo>
                <a:lnTo>
                  <a:pt x="20300" y="47349"/>
                </a:lnTo>
                <a:lnTo>
                  <a:pt x="27563" y="5046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10383976" y="10157641"/>
            <a:ext cx="140970" cy="55244"/>
          </a:xfrm>
          <a:custGeom>
            <a:avLst/>
            <a:gdLst/>
            <a:ahLst/>
            <a:cxnLst/>
            <a:rect l="l" t="t" r="r" b="b"/>
            <a:pathLst>
              <a:path w="140970" h="55245">
                <a:moveTo>
                  <a:pt x="0" y="22192"/>
                </a:moveTo>
                <a:lnTo>
                  <a:pt x="127425" y="54764"/>
                </a:lnTo>
                <a:lnTo>
                  <a:pt x="14066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10524645" y="3580916"/>
            <a:ext cx="2104390" cy="6623050"/>
          </a:xfrm>
          <a:custGeom>
            <a:avLst/>
            <a:gdLst/>
            <a:ahLst/>
            <a:cxnLst/>
            <a:rect l="l" t="t" r="r" b="b"/>
            <a:pathLst>
              <a:path w="2104390" h="6623050">
                <a:moveTo>
                  <a:pt x="2104308" y="56911"/>
                </a:moveTo>
                <a:lnTo>
                  <a:pt x="1917465" y="0"/>
                </a:lnTo>
                <a:lnTo>
                  <a:pt x="1588880" y="1124994"/>
                </a:lnTo>
                <a:lnTo>
                  <a:pt x="1331165" y="2010171"/>
                </a:lnTo>
                <a:lnTo>
                  <a:pt x="952469" y="3303395"/>
                </a:lnTo>
                <a:lnTo>
                  <a:pt x="813589" y="3785894"/>
                </a:lnTo>
                <a:lnTo>
                  <a:pt x="529388" y="4764134"/>
                </a:lnTo>
                <a:lnTo>
                  <a:pt x="375117" y="5290301"/>
                </a:lnTo>
                <a:lnTo>
                  <a:pt x="64070" y="6353014"/>
                </a:lnTo>
                <a:lnTo>
                  <a:pt x="0" y="6576725"/>
                </a:lnTo>
                <a:lnTo>
                  <a:pt x="99506" y="6603570"/>
                </a:lnTo>
                <a:lnTo>
                  <a:pt x="108812" y="6567060"/>
                </a:lnTo>
                <a:lnTo>
                  <a:pt x="356862" y="662254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2526942" y="3613846"/>
            <a:ext cx="100330" cy="30480"/>
          </a:xfrm>
          <a:custGeom>
            <a:avLst/>
            <a:gdLst/>
            <a:ahLst/>
            <a:cxnLst/>
            <a:rect l="l" t="t" r="r" b="b"/>
            <a:pathLst>
              <a:path w="100329" h="30479">
                <a:moveTo>
                  <a:pt x="99864" y="3042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12462513" y="359415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12403811" y="3605971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12384841" y="376847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12337594" y="3833261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12318623" y="399576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12271017" y="406055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12252047" y="422269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12204799" y="428784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12185829" y="444998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12138223" y="451513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12119252" y="467727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715" y="30424"/>
                </a:ln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12072004" y="474242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12053034" y="490456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12005786" y="4969709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11987174" y="513185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1939926" y="5196999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11920956" y="535950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11873708" y="5424289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11854737" y="558679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7516" y="6084"/>
                </a:ln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1807132" y="5651578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11788161" y="58137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11740556" y="5878868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5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11721585" y="604101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11673979" y="6106158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0" y="1295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11655008" y="626830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11607403" y="6333089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11588432" y="649559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11540827" y="6560379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11521856" y="67225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11474608" y="6787669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8948" y="98432"/>
                </a:ln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11455996" y="694981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11409106" y="7014958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11390493" y="717746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11343604" y="7242606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1073" y="125993"/>
                </a:ln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11324633" y="740511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11277386" y="7469895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11258773" y="763239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11211525" y="7697185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1192554" y="785968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1145307" y="7924475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1126694" y="808697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1079446" y="8152123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11060476" y="83142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1012871" y="8379412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5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10993900" y="854155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0946294" y="8606702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0" y="1295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0927324" y="87688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0879718" y="8833634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26487" y="39373"/>
                </a:ln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0860747" y="899613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10813500" y="9060923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10794529" y="922342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10746923" y="9288213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0727953" y="945035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10680348" y="9515502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5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10661377" y="96776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0613771" y="9742434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0594801" y="990493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357" y="30782"/>
                </a:ln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0548269" y="9969724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09">
                <a:moveTo>
                  <a:pt x="37225" y="0"/>
                </a:moveTo>
                <a:lnTo>
                  <a:pt x="0" y="13028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10532878" y="10132586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6084" y="0"/>
                </a:moveTo>
                <a:lnTo>
                  <a:pt x="0" y="20402"/>
                </a:lnTo>
                <a:lnTo>
                  <a:pt x="12169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0577620" y="10140102"/>
            <a:ext cx="104775" cy="36195"/>
          </a:xfrm>
          <a:custGeom>
            <a:avLst/>
            <a:gdLst/>
            <a:ahLst/>
            <a:cxnLst/>
            <a:rect l="l" t="t" r="r" b="b"/>
            <a:pathLst>
              <a:path w="104775" h="36195">
                <a:moveTo>
                  <a:pt x="0" y="24697"/>
                </a:moveTo>
                <a:lnTo>
                  <a:pt x="41878" y="35793"/>
                </a:lnTo>
                <a:lnTo>
                  <a:pt x="50826" y="0"/>
                </a:lnTo>
                <a:lnTo>
                  <a:pt x="104517" y="118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0715067" y="10159431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0"/>
                </a:moveTo>
                <a:lnTo>
                  <a:pt x="33288" y="71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10781286" y="10174106"/>
            <a:ext cx="102235" cy="22860"/>
          </a:xfrm>
          <a:custGeom>
            <a:avLst/>
            <a:gdLst/>
            <a:ahLst/>
            <a:cxnLst/>
            <a:rect l="l" t="t" r="r" b="b"/>
            <a:pathLst>
              <a:path w="102234" h="22859">
                <a:moveTo>
                  <a:pt x="0" y="0"/>
                </a:moveTo>
                <a:lnTo>
                  <a:pt x="101653" y="2254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7087023" y="5237446"/>
            <a:ext cx="10795" cy="25400"/>
          </a:xfrm>
          <a:custGeom>
            <a:avLst/>
            <a:gdLst/>
            <a:ahLst/>
            <a:cxnLst/>
            <a:rect l="l" t="t" r="r" b="b"/>
            <a:pathLst>
              <a:path w="10795" h="25400">
                <a:moveTo>
                  <a:pt x="10738" y="0"/>
                </a:moveTo>
                <a:lnTo>
                  <a:pt x="0" y="2505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7060178" y="5293284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4" h="31750">
                <a:moveTo>
                  <a:pt x="13243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7033332" y="5355565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4" h="31750">
                <a:moveTo>
                  <a:pt x="13243" y="0"/>
                </a:move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7025458" y="5414982"/>
            <a:ext cx="26670" cy="8255"/>
          </a:xfrm>
          <a:custGeom>
            <a:avLst/>
            <a:gdLst/>
            <a:ahLst/>
            <a:cxnLst/>
            <a:rect l="l" t="t" r="r" b="b"/>
            <a:pathLst>
              <a:path w="26670" h="8254">
                <a:moveTo>
                  <a:pt x="0" y="0"/>
                </a:moveTo>
                <a:lnTo>
                  <a:pt x="14317" y="3579"/>
                </a:lnTo>
                <a:lnTo>
                  <a:pt x="26129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10990320" y="6397518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0" y="0"/>
                </a:moveTo>
                <a:lnTo>
                  <a:pt x="12169" y="3579"/>
                </a:lnTo>
                <a:lnTo>
                  <a:pt x="10738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10981015" y="643868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10961327" y="650346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0937704" y="6568254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3959" y="0"/>
                </a:moveTo>
                <a:lnTo>
                  <a:pt x="12169" y="5011"/>
                </a:lnTo>
                <a:lnTo>
                  <a:pt x="0" y="143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9783716" y="10479784"/>
            <a:ext cx="7620" cy="26034"/>
          </a:xfrm>
          <a:custGeom>
            <a:avLst/>
            <a:gdLst/>
            <a:ahLst/>
            <a:cxnLst/>
            <a:rect l="l" t="t" r="r" b="b"/>
            <a:pathLst>
              <a:path w="7620" h="26034">
                <a:moveTo>
                  <a:pt x="0" y="25771"/>
                </a:moveTo>
                <a:lnTo>
                  <a:pt x="715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9800182" y="104146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9818437" y="1034949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9837049" y="1028435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9855304" y="1021920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9873916" y="1015406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9892529" y="100892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9911142" y="1002413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9930113" y="995934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9949083" y="989455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9968054" y="982941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9987025" y="976462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0005637" y="969948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306" y="715"/>
                </a:ln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0024608" y="963469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0043579" y="956955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10062192" y="950476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0081162" y="943962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10100133" y="937483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0118745" y="930968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0137716" y="924490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0156328" y="917975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10175299" y="911497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0194270" y="904982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10212882" y="898504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10231853" y="89198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10250466" y="8861911"/>
            <a:ext cx="7620" cy="26034"/>
          </a:xfrm>
          <a:custGeom>
            <a:avLst/>
            <a:gdLst/>
            <a:ahLst/>
            <a:cxnLst/>
            <a:rect l="l" t="t" r="r" b="b"/>
            <a:pathLst>
              <a:path w="7620" h="26034">
                <a:moveTo>
                  <a:pt x="0" y="25413"/>
                </a:moveTo>
                <a:lnTo>
                  <a:pt x="751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9915080" y="11491670"/>
            <a:ext cx="9525" cy="31750"/>
          </a:xfrm>
          <a:custGeom>
            <a:avLst/>
            <a:gdLst/>
            <a:ahLst/>
            <a:cxnLst/>
            <a:rect l="l" t="t" r="r" b="b"/>
            <a:pathLst>
              <a:path w="9525" h="31750">
                <a:moveTo>
                  <a:pt x="0" y="31498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9934050" y="11428315"/>
            <a:ext cx="9525" cy="31750"/>
          </a:xfrm>
          <a:custGeom>
            <a:avLst/>
            <a:gdLst/>
            <a:ahLst/>
            <a:cxnLst/>
            <a:rect l="l" t="t" r="r" b="b"/>
            <a:pathLst>
              <a:path w="9525" h="31750">
                <a:moveTo>
                  <a:pt x="0" y="31498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9953021" y="11364961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0" y="31498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9971991" y="11301606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0" y="31498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9991320" y="1123825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10010290" y="11177760"/>
            <a:ext cx="8255" cy="29209"/>
          </a:xfrm>
          <a:custGeom>
            <a:avLst/>
            <a:gdLst/>
            <a:ahLst/>
            <a:cxnLst/>
            <a:rect l="l" t="t" r="r" b="b"/>
            <a:pathLst>
              <a:path w="8254" h="29209">
                <a:moveTo>
                  <a:pt x="0" y="28992"/>
                </a:moveTo>
                <a:lnTo>
                  <a:pt x="8232" y="1431"/>
                </a:lnTo>
                <a:lnTo>
                  <a:pt x="393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9951231" y="11158432"/>
            <a:ext cx="31750" cy="10160"/>
          </a:xfrm>
          <a:custGeom>
            <a:avLst/>
            <a:gdLst/>
            <a:ahLst/>
            <a:cxnLst/>
            <a:rect l="l" t="t" r="r" b="b"/>
            <a:pathLst>
              <a:path w="31750" h="10159">
                <a:moveTo>
                  <a:pt x="31498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9910068" y="11149483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9664" y="0"/>
                </a:moveTo>
                <a:lnTo>
                  <a:pt x="0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9891097" y="1121247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9871769" y="1127583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9852441" y="11339190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9664" y="0"/>
                </a:moveTo>
                <a:lnTo>
                  <a:pt x="0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9833470" y="11402544"/>
            <a:ext cx="9525" cy="31750"/>
          </a:xfrm>
          <a:custGeom>
            <a:avLst/>
            <a:gdLst/>
            <a:ahLst/>
            <a:cxnLst/>
            <a:rect l="l" t="t" r="r" b="b"/>
            <a:pathLst>
              <a:path w="9525" h="31750">
                <a:moveTo>
                  <a:pt x="9306" y="0"/>
                </a:moveTo>
                <a:lnTo>
                  <a:pt x="0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9815573" y="11465899"/>
            <a:ext cx="8255" cy="28575"/>
          </a:xfrm>
          <a:custGeom>
            <a:avLst/>
            <a:gdLst/>
            <a:ahLst/>
            <a:cxnLst/>
            <a:rect l="l" t="t" r="r" b="b"/>
            <a:pathLst>
              <a:path w="8254" h="28575">
                <a:moveTo>
                  <a:pt x="8232" y="0"/>
                </a:moveTo>
                <a:lnTo>
                  <a:pt x="0" y="26845"/>
                </a:lnTo>
                <a:lnTo>
                  <a:pt x="4653" y="2827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9851725" y="11503840"/>
            <a:ext cx="31750" cy="10160"/>
          </a:xfrm>
          <a:custGeom>
            <a:avLst/>
            <a:gdLst/>
            <a:ahLst/>
            <a:cxnLst/>
            <a:rect l="l" t="t" r="r" b="b"/>
            <a:pathLst>
              <a:path w="31750" h="10159">
                <a:moveTo>
                  <a:pt x="0" y="0"/>
                </a:moveTo>
                <a:lnTo>
                  <a:pt x="31498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9915080" y="11523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0322411" y="1009571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10341740" y="1003057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10360711" y="996542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10380039" y="990028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0399010" y="983478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0385050" y="9792546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20" h="10795">
                <a:moveTo>
                  <a:pt x="32572" y="1038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10321695" y="9773217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10302009" y="980793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0282680" y="987308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0262993" y="993822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0243307" y="1000301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0223979" y="1006815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10256908" y="1010967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10322411" y="101282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0178878" y="11217849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0" y="17538"/>
                </a:moveTo>
                <a:lnTo>
                  <a:pt x="107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0201429" y="11154136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4">
                <a:moveTo>
                  <a:pt x="0" y="32214"/>
                </a:moveTo>
                <a:lnTo>
                  <a:pt x="110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0223620" y="11090423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4">
                <a:moveTo>
                  <a:pt x="0" y="31856"/>
                </a:moveTo>
                <a:lnTo>
                  <a:pt x="110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0245813" y="11026353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4">
                <a:moveTo>
                  <a:pt x="0" y="32214"/>
                </a:moveTo>
                <a:lnTo>
                  <a:pt x="110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10268005" y="10962640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4">
                <a:moveTo>
                  <a:pt x="0" y="31856"/>
                </a:moveTo>
                <a:lnTo>
                  <a:pt x="110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0290197" y="10898569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4">
                <a:moveTo>
                  <a:pt x="0" y="31856"/>
                </a:moveTo>
                <a:lnTo>
                  <a:pt x="110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0312389" y="10834857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5" h="32384">
                <a:moveTo>
                  <a:pt x="0" y="31856"/>
                </a:moveTo>
                <a:lnTo>
                  <a:pt x="1073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0334223" y="10770786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4">
                <a:moveTo>
                  <a:pt x="0" y="31856"/>
                </a:moveTo>
                <a:lnTo>
                  <a:pt x="110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0356415" y="1070635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10375386" y="1064157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0394714" y="105764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0413685" y="105116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0433013" y="1044685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0451984" y="1038206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0470955" y="1031692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0490283" y="1025213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0509254" y="10199878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0" y="19686"/>
                </a:moveTo>
                <a:lnTo>
                  <a:pt x="2147" y="12527"/>
                </a:lnTo>
                <a:lnTo>
                  <a:pt x="536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9220324" y="10353432"/>
            <a:ext cx="539750" cy="187325"/>
          </a:xfrm>
          <a:custGeom>
            <a:avLst/>
            <a:gdLst/>
            <a:ahLst/>
            <a:cxnLst/>
            <a:rect l="l" t="t" r="r" b="b"/>
            <a:pathLst>
              <a:path w="539750" h="187325">
                <a:moveTo>
                  <a:pt x="7516" y="0"/>
                </a:moveTo>
                <a:lnTo>
                  <a:pt x="0" y="26129"/>
                </a:lnTo>
                <a:lnTo>
                  <a:pt x="272031" y="107023"/>
                </a:lnTo>
                <a:lnTo>
                  <a:pt x="539410" y="1872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9755440" y="1154679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09">
                <a:moveTo>
                  <a:pt x="0" y="28992"/>
                </a:moveTo>
                <a:lnTo>
                  <a:pt x="859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9773694" y="1148200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9792665" y="1141722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9811994" y="1135243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9831322" y="1128728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4295" y="17180"/>
                </a:ln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9850293" y="112225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9869264" y="1115735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9887876" y="1109257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9906847" y="1102778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9925818" y="109626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9944788" y="1089785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9963759" y="108327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9982729" y="107679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10001342" y="107027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10020313" y="1063799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10039284" y="105728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10058254" y="1050806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10077225" y="1044327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10096195" y="1037813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10115166" y="1031334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10133779" y="1024819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10152749" y="1018341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10171720" y="1011826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10190691" y="1005348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10210735" y="998905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10230422" y="992426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10250108" y="985948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10270152" y="979505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10289839" y="972990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10308452" y="966512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10327064" y="95999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10345677" y="953483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10364289" y="947004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0382902" y="940490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0401515" y="933975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0420128" y="927497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0438741" y="920982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0457353" y="914468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0475965" y="907989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0494578" y="901474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0513191" y="894960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0531804" y="888446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0550417" y="88196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0569030" y="875452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3221" y="20402"/>
                </a:ln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0588358" y="869010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0608402" y="862531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0628089" y="85605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0647775" y="849574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0667462" y="843131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0687506" y="836652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0707192" y="83017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0726880" y="823695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5726" y="14317"/>
                </a:ln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0745850" y="81721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0764463" y="810702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0783075" y="804187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0801330" y="79767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10819943" y="79119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10838556" y="784680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10857168" y="778165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0875423" y="771651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10894035" y="765172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10912648" y="758658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10931261" y="75214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10949516" y="745629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10968128" y="739150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0986741" y="73263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11005354" y="726121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11023967" y="719643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11043295" y="713164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1062623" y="706685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1081953" y="700171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1101281" y="69369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1120609" y="687214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1139938" y="680735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5369" y="14317"/>
                </a:ln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1158908" y="674256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1177879" y="667742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1196492" y="661263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11215462" y="654749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11234433" y="648270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1253404" y="641756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11272374" y="63527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11291345" y="628763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11310316" y="622284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11328928" y="615805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11347899" y="609291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11366870" y="602812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11385840" y="596298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11404811" y="58981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11423781" y="583305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11442394" y="576826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11461365" y="570347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11480335" y="563833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11499306" y="557354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11518277" y="550840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11537247" y="544361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11556218" y="537847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11575189" y="531368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11594159" y="524890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11613130" y="518375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11632100" y="511896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11651071" y="505382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11670042" y="498903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11688654" y="492425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11707625" y="485910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11726596" y="479432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11745566" y="472917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11764537" y="466439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11783508" y="459924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6442" y="11096"/>
                </a:ln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11802478" y="453445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11821449" y="446967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11840419" y="44045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11859390" y="433974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11878361" y="427495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11897331" y="420981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11916302" y="414502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11935273" y="407987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11954243" y="401509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11973214" y="395030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11992543" y="388516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12011514" y="382037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12030484" y="375558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12049455" y="369044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12068783" y="362565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12087754" y="356087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12106724" y="34957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12126053" y="343094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12145023" y="336615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12163994" y="330100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7874" y="6442"/>
                </a:ln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12183323" y="32362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12202293" y="317143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12221622" y="310665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12240593" y="30415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12259921" y="297671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12278892" y="291193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12298220" y="284714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12317191" y="278200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12336519" y="271721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12355490" y="26524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12374819" y="258764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12393790" y="252249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12413118" y="245771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12432089" y="23929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12451417" y="232813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12470388" y="226299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12489716" y="219820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12508687" y="213342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12528015" y="2071855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10">
                <a:moveTo>
                  <a:pt x="0" y="28992"/>
                </a:moveTo>
                <a:lnTo>
                  <a:pt x="859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9745060" y="1157328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9679915" y="1155502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9614771" y="115367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9549626" y="1151887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9484840" y="1150061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9694233" y="11714307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2192" y="572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9629088" y="11696768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32572" y="859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9563944" y="116788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18612" y="5369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9498799" y="1166025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9444393" y="11644509"/>
            <a:ext cx="22225" cy="6985"/>
          </a:xfrm>
          <a:custGeom>
            <a:avLst/>
            <a:gdLst/>
            <a:ahLst/>
            <a:cxnLst/>
            <a:rect l="l" t="t" r="r" b="b"/>
            <a:pathLst>
              <a:path w="22225" h="6984">
                <a:moveTo>
                  <a:pt x="21834" y="644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0426928" y="97374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0445899" y="967227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0465227" y="960713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0484198" y="954163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930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0503169" y="947648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0488852" y="943425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0425496" y="9414922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0406168" y="944964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0386482" y="951478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0367153" y="957993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0347824" y="964507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0328496" y="971022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0361426" y="975174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0531446" y="937948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0550417" y="931434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0569745" y="924919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0588716" y="918369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0607686" y="911855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0593369" y="907631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0530014" y="9056986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0510686" y="909170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0490999" y="915685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0471670" y="922199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10452342" y="92871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10433013" y="935228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10465944" y="939380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10531446" y="94120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12594950" y="2018523"/>
            <a:ext cx="138430" cy="66040"/>
          </a:xfrm>
          <a:custGeom>
            <a:avLst/>
            <a:gdLst/>
            <a:ahLst/>
            <a:cxnLst/>
            <a:rect l="l" t="t" r="r" b="b"/>
            <a:pathLst>
              <a:path w="138429" h="66039">
                <a:moveTo>
                  <a:pt x="138163" y="0"/>
                </a:moveTo>
                <a:lnTo>
                  <a:pt x="26845" y="65860"/>
                </a:lnTo>
                <a:lnTo>
                  <a:pt x="0" y="5762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12529805" y="205682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12465018" y="203749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12281755" y="1982729"/>
            <a:ext cx="151130" cy="45720"/>
          </a:xfrm>
          <a:custGeom>
            <a:avLst/>
            <a:gdLst/>
            <a:ahLst/>
            <a:cxnLst/>
            <a:rect l="l" t="t" r="r" b="b"/>
            <a:pathLst>
              <a:path w="151129" h="45719">
                <a:moveTo>
                  <a:pt x="151049" y="4509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12278176" y="1994899"/>
            <a:ext cx="461645" cy="103505"/>
          </a:xfrm>
          <a:custGeom>
            <a:avLst/>
            <a:gdLst/>
            <a:ahLst/>
            <a:cxnLst/>
            <a:rect l="l" t="t" r="r" b="b"/>
            <a:pathLst>
              <a:path w="461645" h="103505">
                <a:moveTo>
                  <a:pt x="461380" y="34719"/>
                </a:moveTo>
                <a:lnTo>
                  <a:pt x="345050" y="103085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12623227" y="2097985"/>
            <a:ext cx="20320" cy="5715"/>
          </a:xfrm>
          <a:custGeom>
            <a:avLst/>
            <a:gdLst/>
            <a:ahLst/>
            <a:cxnLst/>
            <a:rect l="l" t="t" r="r" b="b"/>
            <a:pathLst>
              <a:path w="20320" h="5714">
                <a:moveTo>
                  <a:pt x="0" y="0"/>
                </a:moveTo>
                <a:lnTo>
                  <a:pt x="20044" y="572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12675844" y="2113376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4" h="5714">
                <a:moveTo>
                  <a:pt x="0" y="0"/>
                </a:moveTo>
                <a:lnTo>
                  <a:pt x="19686" y="572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12695530" y="2119103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4" h="5714">
                <a:moveTo>
                  <a:pt x="0" y="0"/>
                </a:moveTo>
                <a:lnTo>
                  <a:pt x="12169" y="3579"/>
                </a:lnTo>
                <a:lnTo>
                  <a:pt x="19686" y="572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12747789" y="213413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12812576" y="215310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12842642" y="2188185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5" h="20319">
                <a:moveTo>
                  <a:pt x="5726" y="0"/>
                </a:moveTo>
                <a:lnTo>
                  <a:pt x="0" y="200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10635963" y="902155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10655292" y="895640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10674263" y="889126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10693233" y="882575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10712204" y="876061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10697886" y="871837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10634532" y="8699050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10615203" y="873377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10595874" y="879891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10576188" y="886405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10556860" y="892920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10537531" y="899434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10570819" y="903586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10740481" y="866361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10759809" y="859846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10778780" y="85329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930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10797750" y="846782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10816721" y="84026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10802404" y="836044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10739049" y="8341113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10719720" y="837583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10700392" y="844097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10680706" y="850612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10661377" y="857126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10642048" y="863641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0675336" y="867793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10740481" y="8696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10844998" y="83056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10864327" y="824053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10883297" y="817503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10902268" y="810988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10921239" y="804474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10906921" y="800250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10843566" y="7983177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10824238" y="801789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10804910" y="808304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10785223" y="814818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10765894" y="821333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10746566" y="827847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10779854" y="831999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10949874" y="794774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10968845" y="788259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10987815" y="781709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11006786" y="775195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1025756" y="76868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1011796" y="764456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10948084" y="7625240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0928756" y="765996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10909427" y="77251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10889740" y="779024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10870412" y="785539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10851083" y="792053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10884372" y="796170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1054391" y="758980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11073362" y="752466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11092333" y="745915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11111303" y="739401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11130632" y="73288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11116314" y="728663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11052960" y="7267304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357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11033273" y="73020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11013944" y="736716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10994616" y="743231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10974930" y="749745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10955601" y="756260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  <a:lnTo>
                  <a:pt x="715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10988888" y="760376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11054391" y="7622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11158908" y="72318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11177879" y="716636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11196850" y="710122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11215820" y="703607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11235149" y="697093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1220832" y="692869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11157477" y="6909367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11137790" y="694408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11118462" y="700923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11099133" y="707437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1079446" y="713952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11060118" y="720466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  <a:lnTo>
                  <a:pt x="715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1093406" y="724582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11263426" y="687393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11282397" y="680842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11301367" y="674328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1320696" y="667814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1339666" y="66129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11325349" y="657075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1261994" y="6551431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11242308" y="658615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1222980" y="665129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1203651" y="671643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1183964" y="678158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1164636" y="684637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214"/>
                </a:lnTo>
                <a:lnTo>
                  <a:pt x="715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11197924" y="688789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11263426" y="69065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1367944" y="651599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1386914" y="645049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1405885" y="638534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1425213" y="632020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1444184" y="625505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1429866" y="621282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1366512" y="6193494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1346826" y="622821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11327496" y="629335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11308168" y="635850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11288482" y="642328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11269511" y="648843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11302441" y="652995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11472461" y="615770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11491431" y="609255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11510402" y="602741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11529731" y="59622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11548702" y="589676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11534384" y="585488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11471030" y="5835200"/>
            <a:ext cx="31115" cy="10160"/>
          </a:xfrm>
          <a:custGeom>
            <a:avLst/>
            <a:gdLst/>
            <a:ahLst/>
            <a:cxnLst/>
            <a:rect l="l" t="t" r="r" b="b"/>
            <a:pathLst>
              <a:path w="31115" h="10160">
                <a:moveTo>
                  <a:pt x="30782" y="9664"/>
                </a:moveTo>
                <a:lnTo>
                  <a:pt x="715" y="0"/>
                </a:lnTo>
                <a:lnTo>
                  <a:pt x="0" y="250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11451701" y="58702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11432014" y="593542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11412686" y="600020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11393357" y="606535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11374028" y="613049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11406958" y="617201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11576978" y="579976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11595949" y="573462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11615277" y="56694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11634248" y="560433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11653219" y="55388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11638901" y="549695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11575546" y="5477263"/>
            <a:ext cx="31115" cy="10160"/>
          </a:xfrm>
          <a:custGeom>
            <a:avLst/>
            <a:gdLst/>
            <a:ahLst/>
            <a:cxnLst/>
            <a:rect l="l" t="t" r="r" b="b"/>
            <a:pathLst>
              <a:path w="31115" h="10160">
                <a:moveTo>
                  <a:pt x="30782" y="9664"/>
                </a:moveTo>
                <a:lnTo>
                  <a:pt x="715" y="0"/>
                </a:lnTo>
                <a:lnTo>
                  <a:pt x="0" y="250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11556218" y="551234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11536532" y="55771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11517203" y="564227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11497874" y="570741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11478546" y="577256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11511476" y="581408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11681496" y="54418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11700467" y="537668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11719795" y="531153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11738766" y="524639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11757736" y="518089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11743419" y="513901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11680064" y="5119327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715" y="0"/>
                </a:lnTo>
                <a:lnTo>
                  <a:pt x="0" y="250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11660736" y="51540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11641049" y="521919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11621720" y="528433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11602392" y="534948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11583063" y="541462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11615994" y="545614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11786013" y="508389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11804984" y="50187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11824313" y="49536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11843283" y="488845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11862254" y="482295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11847936" y="478071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11784582" y="4761390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11765253" y="479611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11745566" y="486125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1726238" y="492639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1706910" y="499154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1687581" y="505668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1720511" y="509820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930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1890531" y="472595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11909859" y="466081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11928830" y="459566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11947800" y="453016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1966771" y="446501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1952454" y="442278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11889099" y="4403454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11869770" y="443817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1850442" y="450331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1830756" y="456846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1811427" y="463360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1792098" y="469875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1825386" y="474027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1995048" y="436801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12014377" y="43028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2033347" y="423772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2052318" y="41722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2071289" y="410708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2056971" y="406484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1993616" y="4045517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1974288" y="408023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1954960" y="414538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1935273" y="421052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1915944" y="427567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1896616" y="434081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1929904" y="438233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2099566" y="401008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2118895" y="394493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2137865" y="387979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2156836" y="381429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2175806" y="374914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2161489" y="370690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2098134" y="3687581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2078806" y="372230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2059477" y="378744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2039790" y="385259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2020462" y="391773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2001133" y="398287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2034422" y="402439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2204441" y="365214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2223412" y="358700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2242382" y="352185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2261353" y="345635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2280324" y="339120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2266364" y="334897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2202652" y="3329644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40" y="9306"/>
                </a:moveTo>
                <a:lnTo>
                  <a:pt x="715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2183323" y="336436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2163994" y="342950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2144308" y="349465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2124980" y="355979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2105651" y="362494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  <a:lnTo>
                  <a:pt x="357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2138938" y="366646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2308958" y="32942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2327929" y="322906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2346900" y="316356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12365870" y="309841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12385199" y="303327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12370882" y="299103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12307527" y="2971708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357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12287840" y="30064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12268512" y="307157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12249183" y="313671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12229496" y="320186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12210168" y="326700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  <a:lnTo>
                  <a:pt x="715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12243456" y="330852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12308958" y="33267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12413476" y="293627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12432447" y="28711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12451417" y="280562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930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12470388" y="274048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12489716" y="267533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12475399" y="263310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12412044" y="2613771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782" y="9306"/>
                </a:moveTo>
                <a:lnTo>
                  <a:pt x="357" y="0"/>
                </a:lnTo>
                <a:lnTo>
                  <a:pt x="0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12392358" y="264849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12373030" y="271363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12353700" y="277878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12334014" y="28439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12314686" y="290906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1856"/>
                </a:lnTo>
                <a:lnTo>
                  <a:pt x="715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12347974" y="295059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5419397" y="8123487"/>
            <a:ext cx="37465" cy="19685"/>
          </a:xfrm>
          <a:custGeom>
            <a:avLst/>
            <a:gdLst/>
            <a:ahLst/>
            <a:cxnLst/>
            <a:rect l="l" t="t" r="r" b="b"/>
            <a:pathLst>
              <a:path w="37464" h="19684">
                <a:moveTo>
                  <a:pt x="36867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5363559" y="8095926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5" h="12065">
                <a:moveTo>
                  <a:pt x="25771" y="11453"/>
                </a:moveTo>
                <a:lnTo>
                  <a:pt x="3579" y="0"/>
                </a:lnTo>
                <a:lnTo>
                  <a:pt x="0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5335640" y="813458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5307720" y="819614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5279802" y="825771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5251525" y="831927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5223605" y="838084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5195687" y="844240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5178506" y="8503974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29" h="17145">
                <a:moveTo>
                  <a:pt x="3221" y="0"/>
                </a:moveTo>
                <a:lnTo>
                  <a:pt x="0" y="6800"/>
                </a:lnTo>
                <a:lnTo>
                  <a:pt x="23981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5233986" y="8533683"/>
            <a:ext cx="38735" cy="16510"/>
          </a:xfrm>
          <a:custGeom>
            <a:avLst/>
            <a:gdLst/>
            <a:ahLst/>
            <a:cxnLst/>
            <a:rect l="l" t="t" r="r" b="b"/>
            <a:pathLst>
              <a:path w="38735" h="16509">
                <a:moveTo>
                  <a:pt x="0" y="0"/>
                </a:moveTo>
                <a:lnTo>
                  <a:pt x="38657" y="161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5621273" y="7674636"/>
            <a:ext cx="40005" cy="21590"/>
          </a:xfrm>
          <a:custGeom>
            <a:avLst/>
            <a:gdLst/>
            <a:ahLst/>
            <a:cxnLst/>
            <a:rect l="l" t="t" r="r" b="b"/>
            <a:pathLst>
              <a:path w="40004" h="21590">
                <a:moveTo>
                  <a:pt x="39730" y="2111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5565077" y="7646716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487" y="12169"/>
                </a:moveTo>
                <a:lnTo>
                  <a:pt x="3221" y="0"/>
                </a:lnTo>
                <a:lnTo>
                  <a:pt x="0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5537158" y="768429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5509239" y="774586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5481320" y="780743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5453043" y="7868995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5425124" y="793056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5397205" y="799212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5379666" y="8053690"/>
            <a:ext cx="23495" cy="17780"/>
          </a:xfrm>
          <a:custGeom>
            <a:avLst/>
            <a:gdLst/>
            <a:ahLst/>
            <a:cxnLst/>
            <a:rect l="l" t="t" r="r" b="b"/>
            <a:pathLst>
              <a:path w="23495" h="17779">
                <a:moveTo>
                  <a:pt x="3579" y="0"/>
                </a:moveTo>
                <a:lnTo>
                  <a:pt x="0" y="7874"/>
                </a:lnTo>
                <a:lnTo>
                  <a:pt x="22907" y="1753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5433714" y="8084115"/>
            <a:ext cx="41910" cy="17780"/>
          </a:xfrm>
          <a:custGeom>
            <a:avLst/>
            <a:gdLst/>
            <a:ahLst/>
            <a:cxnLst/>
            <a:rect l="l" t="t" r="r" b="b"/>
            <a:pathLst>
              <a:path w="41910" h="17779">
                <a:moveTo>
                  <a:pt x="0" y="0"/>
                </a:moveTo>
                <a:lnTo>
                  <a:pt x="41878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5826371" y="7227573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70" h="21590">
                <a:moveTo>
                  <a:pt x="39373" y="2111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5770175" y="7199296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129" y="12527"/>
                </a:moveTo>
                <a:lnTo>
                  <a:pt x="2863" y="0"/>
                </a:lnTo>
                <a:lnTo>
                  <a:pt x="0" y="71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5741897" y="7237237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5713979" y="729880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5686059" y="736036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5658141" y="742193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5630221" y="748349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5601944" y="754506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5584406" y="7606627"/>
            <a:ext cx="23495" cy="17780"/>
          </a:xfrm>
          <a:custGeom>
            <a:avLst/>
            <a:gdLst/>
            <a:ahLst/>
            <a:cxnLst/>
            <a:rect l="l" t="t" r="r" b="b"/>
            <a:pathLst>
              <a:path w="23495" h="17779">
                <a:moveTo>
                  <a:pt x="3579" y="0"/>
                </a:moveTo>
                <a:lnTo>
                  <a:pt x="0" y="7874"/>
                </a:lnTo>
                <a:lnTo>
                  <a:pt x="23265" y="1753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5638812" y="7637052"/>
            <a:ext cx="41910" cy="17780"/>
          </a:xfrm>
          <a:custGeom>
            <a:avLst/>
            <a:gdLst/>
            <a:ahLst/>
            <a:cxnLst/>
            <a:rect l="l" t="t" r="r" b="b"/>
            <a:pathLst>
              <a:path w="41910" h="17779">
                <a:moveTo>
                  <a:pt x="0" y="0"/>
                </a:moveTo>
                <a:lnTo>
                  <a:pt x="41520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6030752" y="6780152"/>
            <a:ext cx="39370" cy="20955"/>
          </a:xfrm>
          <a:custGeom>
            <a:avLst/>
            <a:gdLst/>
            <a:ahLst/>
            <a:cxnLst/>
            <a:rect l="l" t="t" r="r" b="b"/>
            <a:pathLst>
              <a:path w="39370" h="20954">
                <a:moveTo>
                  <a:pt x="39015" y="2076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5974557" y="6752233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129" y="12169"/>
                </a:moveTo>
                <a:lnTo>
                  <a:pt x="3579" y="0"/>
                </a:lnTo>
                <a:lnTo>
                  <a:pt x="0" y="71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5946637" y="679017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5918718" y="685173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5890799" y="691330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862880" y="697487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5834603" y="703643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5806684" y="709800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5789145" y="7159565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3579" y="0"/>
                </a:moveTo>
                <a:lnTo>
                  <a:pt x="0" y="7874"/>
                </a:lnTo>
                <a:lnTo>
                  <a:pt x="23623" y="1753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5843909" y="7189989"/>
            <a:ext cx="41275" cy="17145"/>
          </a:xfrm>
          <a:custGeom>
            <a:avLst/>
            <a:gdLst/>
            <a:ahLst/>
            <a:cxnLst/>
            <a:rect l="l" t="t" r="r" b="b"/>
            <a:pathLst>
              <a:path w="41275" h="17145">
                <a:moveTo>
                  <a:pt x="0" y="0"/>
                </a:moveTo>
                <a:lnTo>
                  <a:pt x="41162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6233345" y="6331658"/>
            <a:ext cx="40640" cy="22225"/>
          </a:xfrm>
          <a:custGeom>
            <a:avLst/>
            <a:gdLst/>
            <a:ahLst/>
            <a:cxnLst/>
            <a:rect l="l" t="t" r="r" b="b"/>
            <a:pathLst>
              <a:path w="40639" h="22225">
                <a:moveTo>
                  <a:pt x="40446" y="2183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177148" y="6303739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129" y="12169"/>
                </a:moveTo>
                <a:lnTo>
                  <a:pt x="3579" y="0"/>
                </a:lnTo>
                <a:lnTo>
                  <a:pt x="0" y="71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6149229" y="634168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121310" y="640324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6093391" y="646481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065114" y="6526375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6037195" y="658794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009276" y="664950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5991737" y="6711070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3579" y="0"/>
                </a:moveTo>
                <a:lnTo>
                  <a:pt x="0" y="7874"/>
                </a:lnTo>
                <a:lnTo>
                  <a:pt x="23623" y="1753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046502" y="6741495"/>
            <a:ext cx="43180" cy="17780"/>
          </a:xfrm>
          <a:custGeom>
            <a:avLst/>
            <a:gdLst/>
            <a:ahLst/>
            <a:cxnLst/>
            <a:rect l="l" t="t" r="r" b="b"/>
            <a:pathLst>
              <a:path w="43179" h="17779">
                <a:moveTo>
                  <a:pt x="0" y="0"/>
                </a:moveTo>
                <a:lnTo>
                  <a:pt x="42594" y="1753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6435578" y="5884595"/>
            <a:ext cx="41910" cy="22225"/>
          </a:xfrm>
          <a:custGeom>
            <a:avLst/>
            <a:gdLst/>
            <a:ahLst/>
            <a:cxnLst/>
            <a:rect l="l" t="t" r="r" b="b"/>
            <a:pathLst>
              <a:path w="41910" h="22225">
                <a:moveTo>
                  <a:pt x="41878" y="2219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379740" y="5856318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129" y="12169"/>
                </a:moveTo>
                <a:lnTo>
                  <a:pt x="3221" y="0"/>
                </a:lnTo>
                <a:lnTo>
                  <a:pt x="0" y="751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6351821" y="589461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323902" y="595618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6295625" y="601774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267706" y="607931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6239787" y="614087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6211868" y="620244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6194330" y="6264007"/>
            <a:ext cx="23495" cy="17780"/>
          </a:xfrm>
          <a:custGeom>
            <a:avLst/>
            <a:gdLst/>
            <a:ahLst/>
            <a:cxnLst/>
            <a:rect l="l" t="t" r="r" b="b"/>
            <a:pathLst>
              <a:path w="23495" h="17779">
                <a:moveTo>
                  <a:pt x="3221" y="0"/>
                </a:moveTo>
                <a:lnTo>
                  <a:pt x="0" y="7516"/>
                </a:lnTo>
                <a:lnTo>
                  <a:pt x="23265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6249094" y="6294074"/>
            <a:ext cx="43815" cy="18415"/>
          </a:xfrm>
          <a:custGeom>
            <a:avLst/>
            <a:gdLst/>
            <a:ahLst/>
            <a:cxnLst/>
            <a:rect l="l" t="t" r="r" b="b"/>
            <a:pathLst>
              <a:path w="43814" h="18414">
                <a:moveTo>
                  <a:pt x="0" y="0"/>
                </a:moveTo>
                <a:lnTo>
                  <a:pt x="43668" y="1825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6639245" y="5436458"/>
            <a:ext cx="41910" cy="22225"/>
          </a:xfrm>
          <a:custGeom>
            <a:avLst/>
            <a:gdLst/>
            <a:ahLst/>
            <a:cxnLst/>
            <a:rect l="l" t="t" r="r" b="b"/>
            <a:pathLst>
              <a:path w="41909" h="22225">
                <a:moveTo>
                  <a:pt x="41520" y="2219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6583406" y="5408540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4" h="12700">
                <a:moveTo>
                  <a:pt x="25771" y="12169"/>
                </a:moveTo>
                <a:lnTo>
                  <a:pt x="3221" y="0"/>
                </a:lnTo>
                <a:lnTo>
                  <a:pt x="0" y="751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6555130" y="5446839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6527210" y="550840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6499291" y="556996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6471372" y="563153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6443453" y="569309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6415176" y="575466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6397995" y="5816229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3221" y="0"/>
                </a:moveTo>
                <a:lnTo>
                  <a:pt x="0" y="7516"/>
                </a:lnTo>
                <a:lnTo>
                  <a:pt x="23623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6452760" y="5846296"/>
            <a:ext cx="44450" cy="18415"/>
          </a:xfrm>
          <a:custGeom>
            <a:avLst/>
            <a:gdLst/>
            <a:ahLst/>
            <a:cxnLst/>
            <a:rect l="l" t="t" r="r" b="b"/>
            <a:pathLst>
              <a:path w="44450" h="18414">
                <a:moveTo>
                  <a:pt x="0" y="0"/>
                </a:moveTo>
                <a:lnTo>
                  <a:pt x="44026" y="1825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6842552" y="4988322"/>
            <a:ext cx="41275" cy="22225"/>
          </a:xfrm>
          <a:custGeom>
            <a:avLst/>
            <a:gdLst/>
            <a:ahLst/>
            <a:cxnLst/>
            <a:rect l="l" t="t" r="r" b="b"/>
            <a:pathLst>
              <a:path w="41275" h="22225">
                <a:moveTo>
                  <a:pt x="40804" y="2183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6786714" y="4960761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5771" y="11811"/>
                </a:moveTo>
                <a:lnTo>
                  <a:pt x="3937" y="0"/>
                </a:lnTo>
                <a:lnTo>
                  <a:pt x="0" y="823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6758795" y="499977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6730876" y="506134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6702957" y="512290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6674680" y="5184471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6646761" y="524603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6618842" y="530760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6601661" y="5369166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3221" y="0"/>
                </a:moveTo>
                <a:lnTo>
                  <a:pt x="0" y="6800"/>
                </a:lnTo>
                <a:lnTo>
                  <a:pt x="24339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6657141" y="5398875"/>
            <a:ext cx="43180" cy="17780"/>
          </a:xfrm>
          <a:custGeom>
            <a:avLst/>
            <a:gdLst/>
            <a:ahLst/>
            <a:cxnLst/>
            <a:rect l="l" t="t" r="r" b="b"/>
            <a:pathLst>
              <a:path w="43179" h="17779">
                <a:moveTo>
                  <a:pt x="0" y="0"/>
                </a:moveTo>
                <a:lnTo>
                  <a:pt x="42952" y="1753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7046576" y="4540901"/>
            <a:ext cx="39370" cy="20955"/>
          </a:xfrm>
          <a:custGeom>
            <a:avLst/>
            <a:gdLst/>
            <a:ahLst/>
            <a:cxnLst/>
            <a:rect l="l" t="t" r="r" b="b"/>
            <a:pathLst>
              <a:path w="39370" h="20954">
                <a:moveTo>
                  <a:pt x="39015" y="2076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6991096" y="4513340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5413" y="11811"/>
                </a:moveTo>
                <a:lnTo>
                  <a:pt x="3579" y="0"/>
                </a:lnTo>
                <a:lnTo>
                  <a:pt x="0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6962819" y="455199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6934900" y="461356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6906981" y="467512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6879062" y="473669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6850785" y="479825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6822866" y="48598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6805685" y="4921388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5" h="17779">
                <a:moveTo>
                  <a:pt x="3221" y="0"/>
                </a:moveTo>
                <a:lnTo>
                  <a:pt x="0" y="7158"/>
                </a:lnTo>
                <a:lnTo>
                  <a:pt x="24339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6861165" y="4951455"/>
            <a:ext cx="41275" cy="17145"/>
          </a:xfrm>
          <a:custGeom>
            <a:avLst/>
            <a:gdLst/>
            <a:ahLst/>
            <a:cxnLst/>
            <a:rect l="l" t="t" r="r" b="b"/>
            <a:pathLst>
              <a:path w="41275" h="17145">
                <a:moveTo>
                  <a:pt x="0" y="0"/>
                </a:moveTo>
                <a:lnTo>
                  <a:pt x="41162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7250600" y="4093481"/>
            <a:ext cx="37465" cy="19685"/>
          </a:xfrm>
          <a:custGeom>
            <a:avLst/>
            <a:gdLst/>
            <a:ahLst/>
            <a:cxnLst/>
            <a:rect l="l" t="t" r="r" b="b"/>
            <a:pathLst>
              <a:path w="37465" h="19685">
                <a:moveTo>
                  <a:pt x="37225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7195120" y="4065562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5771" y="11811"/>
                </a:moveTo>
                <a:lnTo>
                  <a:pt x="3579" y="0"/>
                </a:lnTo>
                <a:lnTo>
                  <a:pt x="0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7167201" y="410421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7138923" y="4165784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7111005" y="422770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7083086" y="428927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7055167" y="435083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7026890" y="4412402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7009709" y="4473967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3221" y="0"/>
                </a:moveTo>
                <a:lnTo>
                  <a:pt x="0" y="6800"/>
                </a:lnTo>
                <a:lnTo>
                  <a:pt x="24339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7065189" y="4503676"/>
            <a:ext cx="39370" cy="16510"/>
          </a:xfrm>
          <a:custGeom>
            <a:avLst/>
            <a:gdLst/>
            <a:ahLst/>
            <a:cxnLst/>
            <a:rect l="l" t="t" r="r" b="b"/>
            <a:pathLst>
              <a:path w="39370" h="16510">
                <a:moveTo>
                  <a:pt x="0" y="0"/>
                </a:moveTo>
                <a:lnTo>
                  <a:pt x="39015" y="161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7454624" y="3645702"/>
            <a:ext cx="37465" cy="19685"/>
          </a:xfrm>
          <a:custGeom>
            <a:avLst/>
            <a:gdLst/>
            <a:ahLst/>
            <a:cxnLst/>
            <a:rect l="l" t="t" r="r" b="b"/>
            <a:pathLst>
              <a:path w="37465" h="19685">
                <a:moveTo>
                  <a:pt x="36867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7399144" y="3618141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5771" y="11811"/>
                </a:moveTo>
                <a:lnTo>
                  <a:pt x="3579" y="0"/>
                </a:lnTo>
                <a:lnTo>
                  <a:pt x="0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7371225" y="365679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7343306" y="371836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7315028" y="377992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7287110" y="384149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7259191" y="390305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7231271" y="39646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7214090" y="4026189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29" h="17145">
                <a:moveTo>
                  <a:pt x="3221" y="0"/>
                </a:moveTo>
                <a:lnTo>
                  <a:pt x="0" y="7158"/>
                </a:lnTo>
                <a:lnTo>
                  <a:pt x="23981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7269571" y="4056255"/>
            <a:ext cx="38735" cy="15875"/>
          </a:xfrm>
          <a:custGeom>
            <a:avLst/>
            <a:gdLst/>
            <a:ahLst/>
            <a:cxnLst/>
            <a:rect l="l" t="t" r="r" b="b"/>
            <a:pathLst>
              <a:path w="38734" h="15875">
                <a:moveTo>
                  <a:pt x="0" y="0"/>
                </a:moveTo>
                <a:lnTo>
                  <a:pt x="38299" y="1574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7331494" y="3846147"/>
            <a:ext cx="628015" cy="1336040"/>
          </a:xfrm>
          <a:custGeom>
            <a:avLst/>
            <a:gdLst/>
            <a:ahLst/>
            <a:cxnLst/>
            <a:rect l="l" t="t" r="r" b="b"/>
            <a:pathLst>
              <a:path w="628015" h="1336039">
                <a:moveTo>
                  <a:pt x="605270" y="0"/>
                </a:moveTo>
                <a:lnTo>
                  <a:pt x="627462" y="10022"/>
                </a:lnTo>
                <a:lnTo>
                  <a:pt x="405899" y="507196"/>
                </a:lnTo>
                <a:lnTo>
                  <a:pt x="20760" y="1335819"/>
                </a:lnTo>
                <a:lnTo>
                  <a:pt x="0" y="13265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6384036" y="6902925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0" y="0"/>
                </a:moveTo>
                <a:lnTo>
                  <a:pt x="26129" y="121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6440947" y="6929053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6454907" y="696950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6426988" y="703106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6399069" y="709263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6370792" y="7154195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6342873" y="721576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6314954" y="727732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6265559" y="7313120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6208647" y="7287348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70" h="12065">
                <a:moveTo>
                  <a:pt x="26129" y="1181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7402007" y="4664031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0" y="0"/>
                </a:moveTo>
                <a:lnTo>
                  <a:pt x="26487" y="121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7459277" y="4690161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7473594" y="4730608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7445675" y="479217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7417756" y="485373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7389838" y="491530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7361918" y="497686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7333641" y="503843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7284604" y="5074585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7227334" y="5048455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487" y="1216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7604599" y="4218042"/>
            <a:ext cx="43180" cy="19685"/>
          </a:xfrm>
          <a:custGeom>
            <a:avLst/>
            <a:gdLst/>
            <a:ahLst/>
            <a:cxnLst/>
            <a:rect l="l" t="t" r="r" b="b"/>
            <a:pathLst>
              <a:path w="43179" h="19685">
                <a:moveTo>
                  <a:pt x="0" y="0"/>
                </a:moveTo>
                <a:lnTo>
                  <a:pt x="4259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7677976" y="4251331"/>
            <a:ext cx="24130" cy="18415"/>
          </a:xfrm>
          <a:custGeom>
            <a:avLst/>
            <a:gdLst/>
            <a:ahLst/>
            <a:cxnLst/>
            <a:rect l="l" t="t" r="r" b="b"/>
            <a:pathLst>
              <a:path w="24129" h="18414">
                <a:moveTo>
                  <a:pt x="0" y="0"/>
                </a:moveTo>
                <a:lnTo>
                  <a:pt x="23623" y="10738"/>
                </a:lnTo>
                <a:lnTo>
                  <a:pt x="20044" y="1825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7670102" y="430036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7642183" y="436193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7614263" y="442349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7585987" y="448506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7558068" y="454662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7530148" y="460819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7489344" y="4666537"/>
            <a:ext cx="27305" cy="10795"/>
          </a:xfrm>
          <a:custGeom>
            <a:avLst/>
            <a:gdLst/>
            <a:ahLst/>
            <a:cxnLst/>
            <a:rect l="l" t="t" r="r" b="b"/>
            <a:pathLst>
              <a:path w="27304" h="10795">
                <a:moveTo>
                  <a:pt x="26845" y="3221"/>
                </a:moveTo>
                <a:lnTo>
                  <a:pt x="23265" y="10738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7415967" y="4633249"/>
            <a:ext cx="43180" cy="19685"/>
          </a:xfrm>
          <a:custGeom>
            <a:avLst/>
            <a:gdLst/>
            <a:ahLst/>
            <a:cxnLst/>
            <a:rect l="l" t="t" r="r" b="b"/>
            <a:pathLst>
              <a:path w="43179" h="19685">
                <a:moveTo>
                  <a:pt x="42594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7807191" y="3771696"/>
            <a:ext cx="43815" cy="19685"/>
          </a:xfrm>
          <a:custGeom>
            <a:avLst/>
            <a:gdLst/>
            <a:ahLst/>
            <a:cxnLst/>
            <a:rect l="l" t="t" r="r" b="b"/>
            <a:pathLst>
              <a:path w="43815" h="19685">
                <a:moveTo>
                  <a:pt x="0" y="0"/>
                </a:moveTo>
                <a:lnTo>
                  <a:pt x="43310" y="196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7881284" y="3805342"/>
            <a:ext cx="24130" cy="18415"/>
          </a:xfrm>
          <a:custGeom>
            <a:avLst/>
            <a:gdLst/>
            <a:ahLst/>
            <a:cxnLst/>
            <a:rect l="l" t="t" r="r" b="b"/>
            <a:pathLst>
              <a:path w="24129" h="18414">
                <a:moveTo>
                  <a:pt x="0" y="0"/>
                </a:moveTo>
                <a:lnTo>
                  <a:pt x="23623" y="10738"/>
                </a:lnTo>
                <a:lnTo>
                  <a:pt x="20402" y="1825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7873410" y="385437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7845490" y="391594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7817571" y="397750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7789653" y="403907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7761375" y="4100640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7733456" y="416220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7693010" y="4220906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487" y="2863"/>
                </a:moveTo>
                <a:lnTo>
                  <a:pt x="22907" y="10380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7618559" y="4187260"/>
            <a:ext cx="43815" cy="19685"/>
          </a:xfrm>
          <a:custGeom>
            <a:avLst/>
            <a:gdLst/>
            <a:ahLst/>
            <a:cxnLst/>
            <a:rect l="l" t="t" r="r" b="b"/>
            <a:pathLst>
              <a:path w="43815" h="19685">
                <a:moveTo>
                  <a:pt x="43668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10457353" y="7998568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5">
                <a:moveTo>
                  <a:pt x="18612" y="536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10392567" y="797959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0359279" y="798604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0340308" y="805082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0321337" y="811597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0302724" y="818075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0283754" y="824590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0264783" y="831068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0246170" y="837583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0262993" y="8426302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0327780" y="8445272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5">
                <a:moveTo>
                  <a:pt x="0" y="0"/>
                </a:moveTo>
                <a:lnTo>
                  <a:pt x="18612" y="53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0596233" y="7519291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5">
                <a:moveTo>
                  <a:pt x="18612" y="536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0531446" y="750067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0498158" y="75067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0479187" y="757190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0460574" y="763669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0441604" y="770183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10422633" y="776662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0404020" y="783177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0385050" y="789655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10401873" y="794702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10466659" y="7965995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5">
                <a:moveTo>
                  <a:pt x="0" y="0"/>
                </a:moveTo>
                <a:lnTo>
                  <a:pt x="18612" y="53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10735470" y="7040372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5">
                <a:moveTo>
                  <a:pt x="18254" y="536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10670325" y="702140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10637037" y="702784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10618424" y="709263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10599454" y="7157775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10580483" y="722256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10561870" y="728770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10542900" y="735249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10523929" y="741763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10540752" y="746810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10605897" y="7486718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5">
                <a:moveTo>
                  <a:pt x="0" y="0"/>
                </a:moveTo>
                <a:lnTo>
                  <a:pt x="18254" y="53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8069559" y="3430224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5">
                <a:moveTo>
                  <a:pt x="22549" y="1073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8008352" y="3400874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39">
                <a:moveTo>
                  <a:pt x="30424" y="1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7955019" y="3375460"/>
            <a:ext cx="23495" cy="11430"/>
          </a:xfrm>
          <a:custGeom>
            <a:avLst/>
            <a:gdLst/>
            <a:ahLst/>
            <a:cxnLst/>
            <a:rect l="l" t="t" r="r" b="b"/>
            <a:pathLst>
              <a:path w="23495" h="11429">
                <a:moveTo>
                  <a:pt x="22907" y="1109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7934676" y="3433219"/>
            <a:ext cx="165100" cy="340995"/>
          </a:xfrm>
          <a:custGeom>
            <a:avLst/>
            <a:gdLst/>
            <a:ahLst/>
            <a:cxnLst/>
            <a:rect l="l" t="t" r="r" b="b"/>
            <a:pathLst>
              <a:path w="165100" h="340995">
                <a:moveTo>
                  <a:pt x="164633" y="0"/>
                </a:moveTo>
                <a:lnTo>
                  <a:pt x="133950" y="37015"/>
                </a:lnTo>
                <a:lnTo>
                  <a:pt x="106005" y="75926"/>
                </a:lnTo>
                <a:lnTo>
                  <a:pt x="80872" y="116578"/>
                </a:lnTo>
                <a:lnTo>
                  <a:pt x="58625" y="158816"/>
                </a:lnTo>
                <a:lnTo>
                  <a:pt x="39340" y="202485"/>
                </a:lnTo>
                <a:lnTo>
                  <a:pt x="23091" y="247432"/>
                </a:lnTo>
                <a:lnTo>
                  <a:pt x="9952" y="293502"/>
                </a:lnTo>
                <a:lnTo>
                  <a:pt x="0" y="34053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7943139" y="3441544"/>
            <a:ext cx="165735" cy="359410"/>
          </a:xfrm>
          <a:custGeom>
            <a:avLst/>
            <a:gdLst/>
            <a:ahLst/>
            <a:cxnLst/>
            <a:rect l="l" t="t" r="r" b="b"/>
            <a:pathLst>
              <a:path w="165734" h="359410">
                <a:moveTo>
                  <a:pt x="165532" y="0"/>
                </a:moveTo>
                <a:lnTo>
                  <a:pt x="133472" y="38861"/>
                </a:lnTo>
                <a:lnTo>
                  <a:pt x="104488" y="79817"/>
                </a:lnTo>
                <a:lnTo>
                  <a:pt x="78668" y="122681"/>
                </a:lnTo>
                <a:lnTo>
                  <a:pt x="56095" y="167267"/>
                </a:lnTo>
                <a:lnTo>
                  <a:pt x="36857" y="213390"/>
                </a:lnTo>
                <a:lnTo>
                  <a:pt x="21037" y="260864"/>
                </a:lnTo>
                <a:lnTo>
                  <a:pt x="8723" y="309503"/>
                </a:lnTo>
                <a:lnTo>
                  <a:pt x="0" y="35912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8553847" y="3228706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4" h="4444">
                <a:moveTo>
                  <a:pt x="19686" y="3937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8487629" y="3215463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20" h="6985">
                <a:moveTo>
                  <a:pt x="32930" y="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8421410" y="3202219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20" h="6985">
                <a:moveTo>
                  <a:pt x="32930" y="644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8354118" y="3202577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646" y="0"/>
                </a:moveTo>
                <a:lnTo>
                  <a:pt x="0" y="357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8286826" y="3210093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646" y="0"/>
                </a:moveTo>
                <a:lnTo>
                  <a:pt x="0" y="357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8227051" y="3228706"/>
            <a:ext cx="29845" cy="15875"/>
          </a:xfrm>
          <a:custGeom>
            <a:avLst/>
            <a:gdLst/>
            <a:ahLst/>
            <a:cxnLst/>
            <a:rect l="l" t="t" r="r" b="b"/>
            <a:pathLst>
              <a:path w="29845" h="15875">
                <a:moveTo>
                  <a:pt x="29708" y="0"/>
                </a:moveTo>
                <a:lnTo>
                  <a:pt x="0" y="1574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8167275" y="3260204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29708" y="0"/>
                </a:moveTo>
                <a:lnTo>
                  <a:pt x="0" y="161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8119670" y="3295640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20760" y="0"/>
                </a:moveTo>
                <a:lnTo>
                  <a:pt x="0" y="2684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8078865" y="3349331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20402" y="0"/>
                </a:moveTo>
                <a:lnTo>
                  <a:pt x="0" y="2684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8045935" y="3403021"/>
            <a:ext cx="12700" cy="1651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12169" y="0"/>
                </a:moveTo>
                <a:lnTo>
                  <a:pt x="0" y="161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10510686" y="3726596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8232" y="0"/>
                </a:moveTo>
                <a:lnTo>
                  <a:pt x="0" y="275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10490641" y="378672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10513549" y="383361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10578336" y="385223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10643480" y="387084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10708624" y="388945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10773411" y="390806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10838556" y="392668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10898689" y="390377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10917659" y="3843283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0" y="27919"/>
                </a:moveTo>
                <a:lnTo>
                  <a:pt x="823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10071497" y="3598812"/>
            <a:ext cx="9525" cy="29209"/>
          </a:xfrm>
          <a:custGeom>
            <a:avLst/>
            <a:gdLst/>
            <a:ahLst/>
            <a:cxnLst/>
            <a:rect l="l" t="t" r="r" b="b"/>
            <a:pathLst>
              <a:path w="9525" h="29210">
                <a:moveTo>
                  <a:pt x="8948" y="0"/>
                </a:moveTo>
                <a:lnTo>
                  <a:pt x="0" y="2863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10051811" y="365966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10073645" y="370726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10138790" y="372588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10203576" y="374449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10268721" y="376310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10333865" y="378171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10398652" y="380033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10459142" y="377813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10478113" y="371693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10">
                <a:moveTo>
                  <a:pt x="0" y="28634"/>
                </a:moveTo>
                <a:lnTo>
                  <a:pt x="859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9633025" y="3471029"/>
            <a:ext cx="9525" cy="29209"/>
          </a:xfrm>
          <a:custGeom>
            <a:avLst/>
            <a:gdLst/>
            <a:ahLst/>
            <a:cxnLst/>
            <a:rect l="l" t="t" r="r" b="b"/>
            <a:pathLst>
              <a:path w="9525" h="29210">
                <a:moveTo>
                  <a:pt x="8948" y="0"/>
                </a:moveTo>
                <a:lnTo>
                  <a:pt x="0" y="2863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9613339" y="35318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9634815" y="357948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9699959" y="359809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9765104" y="361670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9829890" y="363532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9895035" y="365393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9960179" y="367254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10020671" y="365071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10039641" y="3589506"/>
            <a:ext cx="8255" cy="29209"/>
          </a:xfrm>
          <a:custGeom>
            <a:avLst/>
            <a:gdLst/>
            <a:ahLst/>
            <a:cxnLst/>
            <a:rect l="l" t="t" r="r" b="b"/>
            <a:pathLst>
              <a:path w="8254" h="29210">
                <a:moveTo>
                  <a:pt x="0" y="28634"/>
                </a:moveTo>
                <a:lnTo>
                  <a:pt x="823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9194553" y="334396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590" y="0"/>
                </a:moveTo>
                <a:lnTo>
                  <a:pt x="0" y="2827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9174508" y="340445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9196701" y="345170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9261845" y="347031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9326632" y="348892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9391776" y="350789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9456921" y="352650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9521707" y="354512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9582198" y="352257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9601169" y="3461723"/>
            <a:ext cx="8255" cy="28575"/>
          </a:xfrm>
          <a:custGeom>
            <a:avLst/>
            <a:gdLst/>
            <a:ahLst/>
            <a:cxnLst/>
            <a:rect l="l" t="t" r="r" b="b"/>
            <a:pathLst>
              <a:path w="8254" h="28575">
                <a:moveTo>
                  <a:pt x="0" y="28276"/>
                </a:moveTo>
                <a:lnTo>
                  <a:pt x="823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8755723" y="321653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590" y="0"/>
                </a:moveTo>
                <a:lnTo>
                  <a:pt x="0" y="2827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8735679" y="327738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8757870" y="332463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8823015" y="334324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8887801" y="336185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8952946" y="33804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9018090" y="339908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9082877" y="341769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9143369" y="339514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9162339" y="3334655"/>
            <a:ext cx="8255" cy="28575"/>
          </a:xfrm>
          <a:custGeom>
            <a:avLst/>
            <a:gdLst/>
            <a:ahLst/>
            <a:cxnLst/>
            <a:rect l="l" t="t" r="r" b="b"/>
            <a:pathLst>
              <a:path w="8254" h="28575">
                <a:moveTo>
                  <a:pt x="0" y="28276"/>
                </a:moveTo>
                <a:lnTo>
                  <a:pt x="823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6573384" y="6487718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0" y="0"/>
                </a:moveTo>
                <a:lnTo>
                  <a:pt x="26129" y="121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630296" y="6513848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644255" y="655465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6616337" y="661621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6588059" y="667778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6560140" y="673934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6532222" y="680091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6504302" y="686247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6454907" y="6897913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30782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6397995" y="6872142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70" h="12065">
                <a:moveTo>
                  <a:pt x="26129" y="1181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6762374" y="6072870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70" h="12064">
                <a:moveTo>
                  <a:pt x="0" y="0"/>
                </a:moveTo>
                <a:lnTo>
                  <a:pt x="26487" y="118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819644" y="6098641"/>
            <a:ext cx="30480" cy="1397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0" y="0"/>
                </a:moveTo>
                <a:lnTo>
                  <a:pt x="30424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833246" y="6139446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6805327" y="620101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6777408" y="626257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6749489" y="632414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6721570" y="638570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6693292" y="644727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6644255" y="6483065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6586986" y="6456935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487" y="1216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6952081" y="5657663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0" y="0"/>
                </a:moveTo>
                <a:lnTo>
                  <a:pt x="26487" y="121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7009351" y="5683792"/>
            <a:ext cx="30480" cy="1397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0" y="0"/>
                </a:moveTo>
                <a:lnTo>
                  <a:pt x="30424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7022952" y="5724597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14317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6995033" y="578616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6967115" y="584772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6939195" y="590929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6911276" y="597085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6883000" y="60324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59" y="0"/>
                </a:moveTo>
                <a:lnTo>
                  <a:pt x="0" y="3078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6833962" y="6068216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30782" y="1395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6776692" y="6042087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70" h="12064">
                <a:moveTo>
                  <a:pt x="26487" y="11811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4612966" y="9950038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8612" y="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551759" y="9921402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79" h="14604">
                <a:moveTo>
                  <a:pt x="30424" y="14317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542810" y="986807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570729" y="980650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4598649" y="974494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4626567" y="968337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4654844" y="9621810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4682764" y="956024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718915" y="9550938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0" y="0"/>
                </a:moveTo>
                <a:lnTo>
                  <a:pt x="30782" y="1431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4780480" y="9579216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0" y="0"/>
                </a:moveTo>
                <a:lnTo>
                  <a:pt x="18612" y="859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4771174" y="9537337"/>
            <a:ext cx="43180" cy="20320"/>
          </a:xfrm>
          <a:custGeom>
            <a:avLst/>
            <a:gdLst/>
            <a:ahLst/>
            <a:cxnLst/>
            <a:rect l="l" t="t" r="r" b="b"/>
            <a:pathLst>
              <a:path w="43179" h="20320">
                <a:moveTo>
                  <a:pt x="42952" y="2004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4718557" y="9504049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22192" y="18612"/>
                </a:moveTo>
                <a:lnTo>
                  <a:pt x="0" y="8232"/>
                </a:lnTo>
                <a:lnTo>
                  <a:pt x="393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4736454" y="9442484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4764731" y="938091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793008" y="931935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4821285" y="925814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4849562" y="919658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4877839" y="913501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4906116" y="9093137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4" h="11429">
                <a:moveTo>
                  <a:pt x="0" y="11096"/>
                </a:moveTo>
                <a:lnTo>
                  <a:pt x="5011" y="0"/>
                </a:lnTo>
                <a:lnTo>
                  <a:pt x="24697" y="894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961596" y="9116045"/>
            <a:ext cx="43180" cy="19685"/>
          </a:xfrm>
          <a:custGeom>
            <a:avLst/>
            <a:gdLst/>
            <a:ahLst/>
            <a:cxnLst/>
            <a:rect l="l" t="t" r="r" b="b"/>
            <a:pathLst>
              <a:path w="43179" h="19684">
                <a:moveTo>
                  <a:pt x="0" y="0"/>
                </a:moveTo>
                <a:lnTo>
                  <a:pt x="42952" y="196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5254388" y="9322575"/>
            <a:ext cx="3531235" cy="1031240"/>
          </a:xfrm>
          <a:custGeom>
            <a:avLst/>
            <a:gdLst/>
            <a:ahLst/>
            <a:cxnLst/>
            <a:rect l="l" t="t" r="r" b="b"/>
            <a:pathLst>
              <a:path w="3531234" h="1031240">
                <a:moveTo>
                  <a:pt x="0" y="0"/>
                </a:moveTo>
                <a:lnTo>
                  <a:pt x="282411" y="96642"/>
                </a:lnTo>
                <a:lnTo>
                  <a:pt x="1055912" y="304246"/>
                </a:lnTo>
                <a:lnTo>
                  <a:pt x="3530685" y="103085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5526778" y="9520514"/>
            <a:ext cx="3055620" cy="1095375"/>
          </a:xfrm>
          <a:custGeom>
            <a:avLst/>
            <a:gdLst/>
            <a:ahLst/>
            <a:cxnLst/>
            <a:rect l="l" t="t" r="r" b="b"/>
            <a:pathLst>
              <a:path w="3055620" h="1095375">
                <a:moveTo>
                  <a:pt x="0" y="0"/>
                </a:moveTo>
                <a:lnTo>
                  <a:pt x="770279" y="202949"/>
                </a:lnTo>
                <a:lnTo>
                  <a:pt x="2912887" y="872649"/>
                </a:lnTo>
                <a:lnTo>
                  <a:pt x="2931141" y="887324"/>
                </a:lnTo>
                <a:lnTo>
                  <a:pt x="2897138" y="1061997"/>
                </a:lnTo>
                <a:lnTo>
                  <a:pt x="3007382" y="1095285"/>
                </a:lnTo>
                <a:lnTo>
                  <a:pt x="3018120" y="1055912"/>
                </a:lnTo>
                <a:lnTo>
                  <a:pt x="3055345" y="10648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9650922" y="894531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9714635" y="896463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9778348" y="898396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9842060" y="900329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1856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9905773" y="902226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9969486" y="9041595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90" h="17779">
                <a:moveTo>
                  <a:pt x="0" y="0"/>
                </a:moveTo>
                <a:lnTo>
                  <a:pt x="21476" y="6442"/>
                </a:lnTo>
                <a:lnTo>
                  <a:pt x="18254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9968770" y="909063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9950157" y="915470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9930828" y="9218415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10022" y="0"/>
                </a:moveTo>
                <a:lnTo>
                  <a:pt x="715" y="31498"/>
                </a:lnTo>
                <a:lnTo>
                  <a:pt x="0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9866758" y="923165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9803045" y="921233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9739332" y="919300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9675620" y="917367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9611907" y="915434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9594726" y="910495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9613339" y="904087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9632309" y="897716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9650922" y="8945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9582198" y="917940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9645911" y="919872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9709624" y="921805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9773336" y="923738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9837049" y="925671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9900762" y="9276043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90" h="17145">
                <a:moveTo>
                  <a:pt x="0" y="0"/>
                </a:moveTo>
                <a:lnTo>
                  <a:pt x="21118" y="6442"/>
                </a:lnTo>
                <a:lnTo>
                  <a:pt x="17896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9900046" y="932508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9881075" y="938879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9862105" y="9452864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9664" y="0"/>
                </a:moveTo>
                <a:lnTo>
                  <a:pt x="357" y="31140"/>
                </a:ln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9798034" y="946575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9734322" y="944642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9670608" y="942709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9606896" y="940776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9543183" y="938843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9525644" y="933904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9544615" y="927532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9563227" y="921125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9582198" y="917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9513117" y="941349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9576829" y="943281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9640542" y="945214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9704254" y="947147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9767968" y="949080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9831680" y="9510134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90" h="17779">
                <a:moveTo>
                  <a:pt x="0" y="0"/>
                </a:moveTo>
                <a:lnTo>
                  <a:pt x="21476" y="6442"/>
                </a:lnTo>
                <a:lnTo>
                  <a:pt x="18254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9830965" y="955917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9812352" y="962288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9793023" y="9686955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10022" y="0"/>
                </a:moveTo>
                <a:lnTo>
                  <a:pt x="715" y="31498"/>
                </a:ln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9728952" y="969984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9665240" y="968051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9601527" y="966118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9537814" y="964185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9474102" y="962288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1856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9456921" y="957348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9475534" y="950941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9494504" y="9445705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9513117" y="9413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9444393" y="964793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9508105" y="966726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9571818" y="968659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9635531" y="970592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1856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9699244" y="972489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9762956" y="9744224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90" h="17779">
                <a:moveTo>
                  <a:pt x="0" y="0"/>
                </a:moveTo>
                <a:lnTo>
                  <a:pt x="21118" y="6442"/>
                </a:lnTo>
                <a:lnTo>
                  <a:pt x="17896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9762240" y="979326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9743270" y="985733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9724299" y="9921045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9664" y="0"/>
                </a:moveTo>
                <a:lnTo>
                  <a:pt x="357" y="31498"/>
                </a:lnTo>
                <a:lnTo>
                  <a:pt x="0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9660228" y="993428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9596516" y="991496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9532803" y="989563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9469091" y="987630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9405377" y="985697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9387839" y="980757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9406810" y="974350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9425422" y="9679795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9444393" y="9647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9375311" y="988203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9439023" y="990135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9502737" y="992068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9566449" y="994001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9630162" y="995934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9693874" y="9978673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90" h="17145">
                <a:moveTo>
                  <a:pt x="0" y="0"/>
                </a:moveTo>
                <a:lnTo>
                  <a:pt x="21476" y="6442"/>
                </a:lnTo>
                <a:lnTo>
                  <a:pt x="18254" y="168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9693159" y="1002771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9674546" y="1009142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9655217" y="10155494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10022" y="0"/>
                </a:moveTo>
                <a:lnTo>
                  <a:pt x="715" y="31140"/>
                </a:ln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9591147" y="1016837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9527434" y="1014905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9463721" y="1012972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9400009" y="1011039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9336296" y="1009106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9319115" y="1004167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9337728" y="997795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9356698" y="991388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9375311" y="98820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9306587" y="1011612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9370300" y="1013544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9434013" y="1015477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9497725" y="1017410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9561438" y="1019343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1856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9625151" y="10212763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90" h="17779">
                <a:moveTo>
                  <a:pt x="0" y="0"/>
                </a:moveTo>
                <a:lnTo>
                  <a:pt x="21118" y="6442"/>
                </a:lnTo>
                <a:lnTo>
                  <a:pt x="17896" y="1718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9624435" y="1026180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9605464" y="1032551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9586493" y="10389584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59" h="31750">
                <a:moveTo>
                  <a:pt x="9664" y="0"/>
                </a:moveTo>
                <a:lnTo>
                  <a:pt x="357" y="31498"/>
                </a:lnTo>
                <a:lnTo>
                  <a:pt x="0" y="3114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9522423" y="1040246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9458711" y="1038314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9394997" y="1036381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9331285" y="1034448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1856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9267572" y="1032551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1856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9250033" y="1027611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9269004" y="1021204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9287616" y="1014833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1856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9306587" y="1011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7614263" y="2652070"/>
            <a:ext cx="20955" cy="12065"/>
          </a:xfrm>
          <a:custGeom>
            <a:avLst/>
            <a:gdLst/>
            <a:ahLst/>
            <a:cxnLst/>
            <a:rect l="l" t="t" r="r" b="b"/>
            <a:pathLst>
              <a:path w="20954" h="12064">
                <a:moveTo>
                  <a:pt x="0" y="11453"/>
                </a:moveTo>
                <a:lnTo>
                  <a:pt x="2040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7664374" y="261949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465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7723792" y="2586926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465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7782852" y="2554354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465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7842269" y="2521782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465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7901686" y="2494221"/>
            <a:ext cx="20955" cy="12065"/>
          </a:xfrm>
          <a:custGeom>
            <a:avLst/>
            <a:gdLst/>
            <a:ahLst/>
            <a:cxnLst/>
            <a:rect l="l" t="t" r="r" b="b"/>
            <a:pathLst>
              <a:path w="20954" h="12064">
                <a:moveTo>
                  <a:pt x="0" y="11453"/>
                </a:moveTo>
                <a:lnTo>
                  <a:pt x="2040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9846355" y="854621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61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9783359" y="8522587"/>
            <a:ext cx="29209" cy="13970"/>
          </a:xfrm>
          <a:custGeom>
            <a:avLst/>
            <a:gdLst/>
            <a:ahLst/>
            <a:cxnLst/>
            <a:rect l="l" t="t" r="r" b="b"/>
            <a:pathLst>
              <a:path w="29209" h="13970">
                <a:moveTo>
                  <a:pt x="28634" y="13601"/>
                </a:moveTo>
                <a:lnTo>
                  <a:pt x="0" y="5369"/>
                </a:lnTo>
                <a:lnTo>
                  <a:pt x="143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9794454" y="8453863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59" h="34925">
                <a:moveTo>
                  <a:pt x="0" y="34361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9814142" y="8385497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59" h="34925">
                <a:moveTo>
                  <a:pt x="0" y="34361"/>
                </a:moveTo>
                <a:lnTo>
                  <a:pt x="1002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9833828" y="8317131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90">
                <a:moveTo>
                  <a:pt x="0" y="34003"/>
                </a:moveTo>
                <a:lnTo>
                  <a:pt x="9664" y="0"/>
                </a:lnTo>
                <a:lnTo>
                  <a:pt x="10022" y="35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9878212" y="8327153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0" y="0"/>
                </a:moveTo>
                <a:lnTo>
                  <a:pt x="34361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9929755" y="8350777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59" h="34925">
                <a:moveTo>
                  <a:pt x="9664" y="0"/>
                </a:moveTo>
                <a:lnTo>
                  <a:pt x="0" y="343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9910068" y="8419143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59" h="34925">
                <a:moveTo>
                  <a:pt x="9664" y="0"/>
                </a:moveTo>
                <a:lnTo>
                  <a:pt x="0" y="343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9890382" y="8487867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59" h="34925">
                <a:moveTo>
                  <a:pt x="10022" y="0"/>
                </a:moveTo>
                <a:lnTo>
                  <a:pt x="0" y="343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9880717" y="8510059"/>
            <a:ext cx="13335" cy="46355"/>
          </a:xfrm>
          <a:custGeom>
            <a:avLst/>
            <a:gdLst/>
            <a:ahLst/>
            <a:cxnLst/>
            <a:rect l="l" t="t" r="r" b="b"/>
            <a:pathLst>
              <a:path w="13334" h="46354">
                <a:moveTo>
                  <a:pt x="0" y="46173"/>
                </a:moveTo>
                <a:lnTo>
                  <a:pt x="1324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9903267" y="844527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9921880" y="838012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9940493" y="8345051"/>
            <a:ext cx="30480" cy="8890"/>
          </a:xfrm>
          <a:custGeom>
            <a:avLst/>
            <a:gdLst/>
            <a:ahLst/>
            <a:cxnLst/>
            <a:rect l="l" t="t" r="r" b="b"/>
            <a:pathLst>
              <a:path w="30479" h="8890">
                <a:moveTo>
                  <a:pt x="0" y="2505"/>
                </a:moveTo>
                <a:lnTo>
                  <a:pt x="715" y="0"/>
                </a:lnTo>
                <a:lnTo>
                  <a:pt x="30424" y="859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10003490" y="836330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10068276" y="83822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10133421" y="840124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10193912" y="8422723"/>
            <a:ext cx="2540" cy="33655"/>
          </a:xfrm>
          <a:custGeom>
            <a:avLst/>
            <a:gdLst/>
            <a:ahLst/>
            <a:cxnLst/>
            <a:rect l="l" t="t" r="r" b="b"/>
            <a:pathLst>
              <a:path w="2540" h="33654">
                <a:moveTo>
                  <a:pt x="1073" y="0"/>
                </a:moveTo>
                <a:lnTo>
                  <a:pt x="0" y="8590"/>
                </a:lnTo>
                <a:lnTo>
                  <a:pt x="357" y="20402"/>
                </a:lnTo>
                <a:lnTo>
                  <a:pt x="2147" y="31856"/>
                </a:lnTo>
                <a:lnTo>
                  <a:pt x="2505" y="3328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10208945" y="8487509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5" h="29209">
                <a:moveTo>
                  <a:pt x="0" y="0"/>
                </a:moveTo>
                <a:lnTo>
                  <a:pt x="6800" y="9664"/>
                </a:lnTo>
                <a:lnTo>
                  <a:pt x="18254" y="2863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10241875" y="8545137"/>
            <a:ext cx="6985" cy="32384"/>
          </a:xfrm>
          <a:custGeom>
            <a:avLst/>
            <a:gdLst/>
            <a:ahLst/>
            <a:cxnLst/>
            <a:rect l="l" t="t" r="r" b="b"/>
            <a:pathLst>
              <a:path w="6984" h="32384">
                <a:moveTo>
                  <a:pt x="2505" y="0"/>
                </a:moveTo>
                <a:lnTo>
                  <a:pt x="6442" y="6800"/>
                </a:lnTo>
                <a:lnTo>
                  <a:pt x="0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10221473" y="8609565"/>
            <a:ext cx="12065" cy="46990"/>
          </a:xfrm>
          <a:custGeom>
            <a:avLst/>
            <a:gdLst/>
            <a:ahLst/>
            <a:cxnLst/>
            <a:rect l="l" t="t" r="r" b="b"/>
            <a:pathLst>
              <a:path w="12065" h="46990">
                <a:moveTo>
                  <a:pt x="11811" y="0"/>
                </a:moveTo>
                <a:lnTo>
                  <a:pt x="0" y="4653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9880717" y="8556233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0" y="0"/>
                </a:moveTo>
                <a:lnTo>
                  <a:pt x="24339" y="71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9937271" y="857305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10002416" y="859202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10067202" y="861099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10131989" y="862996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10197133" y="8648938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0" y="0"/>
                </a:moveTo>
                <a:lnTo>
                  <a:pt x="24339" y="715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109782" y="9641138"/>
            <a:ext cx="35560" cy="16510"/>
          </a:xfrm>
          <a:custGeom>
            <a:avLst/>
            <a:gdLst/>
            <a:ahLst/>
            <a:cxnLst/>
            <a:rect l="l" t="t" r="r" b="b"/>
            <a:pathLst>
              <a:path w="35560" h="16509">
                <a:moveTo>
                  <a:pt x="0" y="0"/>
                </a:moveTo>
                <a:lnTo>
                  <a:pt x="35435" y="164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5176000" y="9671563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5237565" y="9699482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30782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5299130" y="9727401"/>
            <a:ext cx="36195" cy="16510"/>
          </a:xfrm>
          <a:custGeom>
            <a:avLst/>
            <a:gdLst/>
            <a:ahLst/>
            <a:cxnLst/>
            <a:rect l="l" t="t" r="r" b="b"/>
            <a:pathLst>
              <a:path w="36195" h="16509">
                <a:moveTo>
                  <a:pt x="0" y="0"/>
                </a:moveTo>
                <a:lnTo>
                  <a:pt x="35793" y="161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8582124" y="10553519"/>
            <a:ext cx="8890" cy="32384"/>
          </a:xfrm>
          <a:custGeom>
            <a:avLst/>
            <a:gdLst/>
            <a:ahLst/>
            <a:cxnLst/>
            <a:rect l="l" t="t" r="r" b="b"/>
            <a:pathLst>
              <a:path w="8890" h="32384">
                <a:moveTo>
                  <a:pt x="0" y="31856"/>
                </a:moveTo>
                <a:lnTo>
                  <a:pt x="859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8599663" y="104883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8617560" y="1042323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8635456" y="1035772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8653711" y="10293299"/>
            <a:ext cx="8890" cy="32384"/>
          </a:xfrm>
          <a:custGeom>
            <a:avLst/>
            <a:gdLst/>
            <a:ahLst/>
            <a:cxnLst/>
            <a:rect l="l" t="t" r="r" b="b"/>
            <a:pathLst>
              <a:path w="8890" h="32384">
                <a:moveTo>
                  <a:pt x="0" y="31856"/>
                </a:moveTo>
                <a:lnTo>
                  <a:pt x="859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7198342" y="3669326"/>
            <a:ext cx="62230" cy="43180"/>
          </a:xfrm>
          <a:custGeom>
            <a:avLst/>
            <a:gdLst/>
            <a:ahLst/>
            <a:cxnLst/>
            <a:rect l="l" t="t" r="r" b="b"/>
            <a:pathLst>
              <a:path w="62229" h="43179">
                <a:moveTo>
                  <a:pt x="0" y="21297"/>
                </a:moveTo>
                <a:lnTo>
                  <a:pt x="2433" y="29587"/>
                </a:lnTo>
                <a:lnTo>
                  <a:pt x="9068" y="36356"/>
                </a:lnTo>
                <a:lnTo>
                  <a:pt x="18909" y="40920"/>
                </a:lnTo>
                <a:lnTo>
                  <a:pt x="30961" y="42594"/>
                </a:lnTo>
                <a:lnTo>
                  <a:pt x="43013" y="40920"/>
                </a:lnTo>
                <a:lnTo>
                  <a:pt x="52854" y="36356"/>
                </a:lnTo>
                <a:lnTo>
                  <a:pt x="59489" y="29587"/>
                </a:lnTo>
                <a:lnTo>
                  <a:pt x="61923" y="21297"/>
                </a:lnTo>
                <a:lnTo>
                  <a:pt x="59489" y="13007"/>
                </a:lnTo>
                <a:lnTo>
                  <a:pt x="52854" y="6237"/>
                </a:lnTo>
                <a:lnTo>
                  <a:pt x="43013" y="1673"/>
                </a:lnTo>
                <a:lnTo>
                  <a:pt x="30961" y="0"/>
                </a:lnTo>
                <a:lnTo>
                  <a:pt x="18909" y="1673"/>
                </a:lnTo>
                <a:lnTo>
                  <a:pt x="9068" y="6237"/>
                </a:lnTo>
                <a:lnTo>
                  <a:pt x="2433" y="13007"/>
                </a:lnTo>
                <a:lnTo>
                  <a:pt x="0" y="212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 txBox="1"/>
          <p:nvPr/>
        </p:nvSpPr>
        <p:spPr>
          <a:xfrm>
            <a:off x="7203896" y="3671845"/>
            <a:ext cx="5270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15" dirty="0">
                <a:latin typeface="Lucida Sans Unicode"/>
                <a:cs typeface="Lucida Sans Unicode"/>
              </a:rPr>
              <a:t>BR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3953" name="object 3953"/>
          <p:cNvSpPr/>
          <p:nvPr/>
        </p:nvSpPr>
        <p:spPr>
          <a:xfrm>
            <a:off x="10183531" y="6935854"/>
            <a:ext cx="439420" cy="1458595"/>
          </a:xfrm>
          <a:custGeom>
            <a:avLst/>
            <a:gdLst/>
            <a:ahLst/>
            <a:cxnLst/>
            <a:rect l="l" t="t" r="r" b="b"/>
            <a:pathLst>
              <a:path w="439420" h="1458595">
                <a:moveTo>
                  <a:pt x="439188" y="6800"/>
                </a:moveTo>
                <a:lnTo>
                  <a:pt x="415564" y="0"/>
                </a:lnTo>
                <a:lnTo>
                  <a:pt x="0" y="1453222"/>
                </a:lnTo>
                <a:lnTo>
                  <a:pt x="18254" y="145859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10191764" y="11214269"/>
            <a:ext cx="344170" cy="113664"/>
          </a:xfrm>
          <a:custGeom>
            <a:avLst/>
            <a:gdLst/>
            <a:ahLst/>
            <a:cxnLst/>
            <a:rect l="l" t="t" r="r" b="b"/>
            <a:pathLst>
              <a:path w="344170" h="113665">
                <a:moveTo>
                  <a:pt x="343976" y="113465"/>
                </a:moveTo>
                <a:lnTo>
                  <a:pt x="114897" y="51900"/>
                </a:lnTo>
                <a:lnTo>
                  <a:pt x="117403" y="3615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10401157" y="11298742"/>
            <a:ext cx="133350" cy="36195"/>
          </a:xfrm>
          <a:custGeom>
            <a:avLst/>
            <a:gdLst/>
            <a:ahLst/>
            <a:cxnLst/>
            <a:rect l="l" t="t" r="r" b="b"/>
            <a:pathLst>
              <a:path w="133350" h="36195">
                <a:moveTo>
                  <a:pt x="132794" y="3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10335655" y="11281203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32930" y="859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10189616" y="11220712"/>
            <a:ext cx="113664" cy="52069"/>
          </a:xfrm>
          <a:custGeom>
            <a:avLst/>
            <a:gdLst/>
            <a:ahLst/>
            <a:cxnLst/>
            <a:rect l="l" t="t" r="r" b="b"/>
            <a:pathLst>
              <a:path w="113665" h="52070">
                <a:moveTo>
                  <a:pt x="113465" y="51542"/>
                </a:moveTo>
                <a:lnTo>
                  <a:pt x="109170" y="50469"/>
                </a:lnTo>
                <a:lnTo>
                  <a:pt x="112034" y="34361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11328571" y="4293209"/>
            <a:ext cx="27305" cy="8255"/>
          </a:xfrm>
          <a:custGeom>
            <a:avLst/>
            <a:gdLst/>
            <a:ahLst/>
            <a:cxnLst/>
            <a:rect l="l" t="t" r="r" b="b"/>
            <a:pathLst>
              <a:path w="27304" h="8254">
                <a:moveTo>
                  <a:pt x="0" y="0"/>
                </a:moveTo>
                <a:lnTo>
                  <a:pt x="27203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11388346" y="431074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11453132" y="432971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11517919" y="4348689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40" h="8254">
                <a:moveTo>
                  <a:pt x="0" y="0"/>
                </a:moveTo>
                <a:lnTo>
                  <a:pt x="27561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 txBox="1"/>
          <p:nvPr/>
        </p:nvSpPr>
        <p:spPr>
          <a:xfrm rot="17100000">
            <a:off x="10934835" y="9425608"/>
            <a:ext cx="374679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5" dirty="0">
                <a:latin typeface="Arial"/>
                <a:cs typeface="Arial"/>
              </a:rPr>
              <a:t> </a:t>
            </a:r>
            <a:r>
              <a:rPr sz="350" i="1" spc="-20" dirty="0">
                <a:latin typeface="Arial"/>
                <a:cs typeface="Arial"/>
              </a:rPr>
              <a:t>-4.16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3" name="object 3963"/>
          <p:cNvSpPr txBox="1"/>
          <p:nvPr/>
        </p:nvSpPr>
        <p:spPr>
          <a:xfrm rot="17100000">
            <a:off x="12432119" y="4297811"/>
            <a:ext cx="374679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5" dirty="0">
                <a:latin typeface="Arial"/>
                <a:cs typeface="Arial"/>
              </a:rPr>
              <a:t> </a:t>
            </a:r>
            <a:r>
              <a:rPr sz="350" i="1" spc="-20" dirty="0">
                <a:latin typeface="Arial"/>
                <a:cs typeface="Arial"/>
              </a:rPr>
              <a:t>-4.15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4" name="object 3964"/>
          <p:cNvSpPr txBox="1"/>
          <p:nvPr/>
        </p:nvSpPr>
        <p:spPr>
          <a:xfrm rot="840000">
            <a:off x="8064599" y="2134304"/>
            <a:ext cx="375308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15" dirty="0">
                <a:latin typeface="Arial"/>
                <a:cs typeface="Arial"/>
              </a:rPr>
              <a:t>dorpelhoogte:-4.21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5" name="object 3965"/>
          <p:cNvSpPr txBox="1"/>
          <p:nvPr/>
        </p:nvSpPr>
        <p:spPr>
          <a:xfrm rot="840000">
            <a:off x="10885074" y="2970818"/>
            <a:ext cx="380975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10" dirty="0">
                <a:latin typeface="Arial"/>
                <a:cs typeface="Arial"/>
              </a:rPr>
              <a:t>dorpelhoogte:-4.22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6" name="object 3966"/>
          <p:cNvSpPr txBox="1"/>
          <p:nvPr/>
        </p:nvSpPr>
        <p:spPr>
          <a:xfrm rot="17580000">
            <a:off x="6158139" y="4778673"/>
            <a:ext cx="37467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15" dirty="0">
                <a:latin typeface="Arial"/>
                <a:cs typeface="Arial"/>
              </a:rPr>
              <a:t>dorpelhoogte</a:t>
            </a:r>
            <a:r>
              <a:rPr sz="350" i="1" spc="25" dirty="0">
                <a:latin typeface="Arial"/>
                <a:cs typeface="Arial"/>
              </a:rPr>
              <a:t>:</a:t>
            </a:r>
            <a:r>
              <a:rPr sz="350" i="1" spc="-20" dirty="0">
                <a:latin typeface="Arial"/>
                <a:cs typeface="Arial"/>
              </a:rPr>
              <a:t>-4.17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7" name="object 3967"/>
          <p:cNvSpPr txBox="1"/>
          <p:nvPr/>
        </p:nvSpPr>
        <p:spPr>
          <a:xfrm rot="17580000">
            <a:off x="5569543" y="6078308"/>
            <a:ext cx="37467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15" dirty="0">
                <a:latin typeface="Arial"/>
                <a:cs typeface="Arial"/>
              </a:rPr>
              <a:t>dorpelhoogte</a:t>
            </a:r>
            <a:r>
              <a:rPr sz="350" i="1" spc="30" dirty="0">
                <a:latin typeface="Arial"/>
                <a:cs typeface="Arial"/>
              </a:rPr>
              <a:t>:</a:t>
            </a:r>
            <a:r>
              <a:rPr sz="350" i="1" spc="-20" dirty="0">
                <a:latin typeface="Arial"/>
                <a:cs typeface="Arial"/>
              </a:rPr>
              <a:t>-4.18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8" name="object 3968"/>
          <p:cNvSpPr txBox="1"/>
          <p:nvPr/>
        </p:nvSpPr>
        <p:spPr>
          <a:xfrm rot="17580000">
            <a:off x="4648429" y="8071497"/>
            <a:ext cx="380975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15" dirty="0">
                <a:latin typeface="Arial"/>
                <a:cs typeface="Arial"/>
              </a:rPr>
              <a:t>dorpelhoogte</a:t>
            </a:r>
            <a:r>
              <a:rPr sz="350" i="1" spc="25" dirty="0">
                <a:latin typeface="Arial"/>
                <a:cs typeface="Arial"/>
              </a:rPr>
              <a:t>:</a:t>
            </a:r>
            <a:r>
              <a:rPr sz="350" i="1" spc="-10" dirty="0">
                <a:latin typeface="Arial"/>
                <a:cs typeface="Arial"/>
              </a:rPr>
              <a:t>-4.23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9" name="object 3969"/>
          <p:cNvSpPr txBox="1"/>
          <p:nvPr/>
        </p:nvSpPr>
        <p:spPr>
          <a:xfrm rot="17580000">
            <a:off x="4300516" y="8744775"/>
            <a:ext cx="380975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15" dirty="0">
                <a:latin typeface="Arial"/>
                <a:cs typeface="Arial"/>
              </a:rPr>
              <a:t>dorpelhoogte</a:t>
            </a:r>
            <a:r>
              <a:rPr sz="350" i="1" spc="25" dirty="0">
                <a:latin typeface="Arial"/>
                <a:cs typeface="Arial"/>
              </a:rPr>
              <a:t>:</a:t>
            </a:r>
            <a:r>
              <a:rPr sz="350" i="1" spc="-10" dirty="0">
                <a:latin typeface="Arial"/>
                <a:cs typeface="Arial"/>
              </a:rPr>
              <a:t>-4.38</a:t>
            </a:r>
            <a:endParaRPr sz="350">
              <a:latin typeface="Arial"/>
              <a:cs typeface="Arial"/>
            </a:endParaRPr>
          </a:p>
        </p:txBody>
      </p:sp>
      <p:sp>
        <p:nvSpPr>
          <p:cNvPr id="3970" name="object 3970"/>
          <p:cNvSpPr txBox="1"/>
          <p:nvPr/>
        </p:nvSpPr>
        <p:spPr>
          <a:xfrm rot="17580000">
            <a:off x="4033137" y="9373669"/>
            <a:ext cx="380975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15" dirty="0">
                <a:latin typeface="Arial"/>
                <a:cs typeface="Arial"/>
              </a:rPr>
              <a:t>dorpelhoogte</a:t>
            </a:r>
            <a:r>
              <a:rPr sz="350" i="1" spc="25" dirty="0">
                <a:latin typeface="Arial"/>
                <a:cs typeface="Arial"/>
              </a:rPr>
              <a:t>:</a:t>
            </a:r>
            <a:r>
              <a:rPr sz="350" i="1" spc="-10" dirty="0">
                <a:latin typeface="Arial"/>
                <a:cs typeface="Arial"/>
              </a:rPr>
              <a:t>-4.28</a:t>
            </a:r>
            <a:endParaRPr sz="350">
              <a:latin typeface="Arial"/>
              <a:cs typeface="Arial"/>
            </a:endParaRPr>
          </a:p>
        </p:txBody>
      </p:sp>
      <p:sp>
        <p:nvSpPr>
          <p:cNvPr id="3971" name="object 3971"/>
          <p:cNvSpPr txBox="1"/>
          <p:nvPr/>
        </p:nvSpPr>
        <p:spPr>
          <a:xfrm rot="17220000">
            <a:off x="10714897" y="10700806"/>
            <a:ext cx="374679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5" dirty="0">
                <a:latin typeface="Arial"/>
                <a:cs typeface="Arial"/>
              </a:rPr>
              <a:t> </a:t>
            </a:r>
            <a:r>
              <a:rPr sz="350" i="1" spc="-20" dirty="0">
                <a:latin typeface="Arial"/>
                <a:cs typeface="Arial"/>
              </a:rPr>
              <a:t>-4.31</a:t>
            </a:r>
            <a:endParaRPr sz="350">
              <a:latin typeface="Arial"/>
              <a:cs typeface="Arial"/>
            </a:endParaRPr>
          </a:p>
        </p:txBody>
      </p:sp>
      <p:sp>
        <p:nvSpPr>
          <p:cNvPr id="3972" name="object 3972"/>
          <p:cNvSpPr/>
          <p:nvPr/>
        </p:nvSpPr>
        <p:spPr>
          <a:xfrm>
            <a:off x="11080521" y="793127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048" y="27024"/>
                </a:moveTo>
                <a:lnTo>
                  <a:pt x="51924" y="16505"/>
                </a:lnTo>
                <a:lnTo>
                  <a:pt x="46133" y="7915"/>
                </a:lnTo>
                <a:lnTo>
                  <a:pt x="37543" y="2123"/>
                </a:lnTo>
                <a:lnTo>
                  <a:pt x="27024" y="0"/>
                </a:lnTo>
                <a:lnTo>
                  <a:pt x="16505" y="2123"/>
                </a:lnTo>
                <a:lnTo>
                  <a:pt x="7915" y="7915"/>
                </a:lnTo>
                <a:lnTo>
                  <a:pt x="2123" y="16505"/>
                </a:lnTo>
                <a:lnTo>
                  <a:pt x="0" y="27024"/>
                </a:lnTo>
                <a:lnTo>
                  <a:pt x="2123" y="37543"/>
                </a:lnTo>
                <a:lnTo>
                  <a:pt x="7915" y="46133"/>
                </a:lnTo>
                <a:lnTo>
                  <a:pt x="16505" y="51924"/>
                </a:lnTo>
                <a:lnTo>
                  <a:pt x="27024" y="54048"/>
                </a:lnTo>
                <a:lnTo>
                  <a:pt x="37543" y="51924"/>
                </a:lnTo>
                <a:lnTo>
                  <a:pt x="46133" y="46133"/>
                </a:lnTo>
                <a:lnTo>
                  <a:pt x="51924" y="37543"/>
                </a:lnTo>
                <a:lnTo>
                  <a:pt x="54048" y="270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 txBox="1"/>
          <p:nvPr/>
        </p:nvSpPr>
        <p:spPr>
          <a:xfrm>
            <a:off x="11082854" y="7933265"/>
            <a:ext cx="4762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50" dirty="0">
                <a:latin typeface="Lucida Sans Unicode"/>
                <a:cs typeface="Lucida Sans Unicode"/>
              </a:rPr>
              <a:t>G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974" name="object 3974"/>
          <p:cNvSpPr/>
          <p:nvPr/>
        </p:nvSpPr>
        <p:spPr>
          <a:xfrm>
            <a:off x="10716141" y="329385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48" y="27024"/>
                </a:moveTo>
                <a:lnTo>
                  <a:pt x="51924" y="16505"/>
                </a:lnTo>
                <a:lnTo>
                  <a:pt x="46133" y="7915"/>
                </a:lnTo>
                <a:lnTo>
                  <a:pt x="37543" y="2123"/>
                </a:lnTo>
                <a:lnTo>
                  <a:pt x="27024" y="0"/>
                </a:lnTo>
                <a:lnTo>
                  <a:pt x="16505" y="2123"/>
                </a:lnTo>
                <a:lnTo>
                  <a:pt x="7915" y="7915"/>
                </a:lnTo>
                <a:lnTo>
                  <a:pt x="2123" y="16505"/>
                </a:lnTo>
                <a:lnTo>
                  <a:pt x="0" y="27024"/>
                </a:lnTo>
                <a:lnTo>
                  <a:pt x="2123" y="37543"/>
                </a:lnTo>
                <a:lnTo>
                  <a:pt x="7915" y="46133"/>
                </a:lnTo>
                <a:lnTo>
                  <a:pt x="16505" y="51924"/>
                </a:lnTo>
                <a:lnTo>
                  <a:pt x="27024" y="54048"/>
                </a:lnTo>
                <a:lnTo>
                  <a:pt x="37543" y="51924"/>
                </a:lnTo>
                <a:lnTo>
                  <a:pt x="46133" y="46133"/>
                </a:lnTo>
                <a:lnTo>
                  <a:pt x="51924" y="37543"/>
                </a:lnTo>
                <a:lnTo>
                  <a:pt x="54048" y="270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 txBox="1"/>
          <p:nvPr/>
        </p:nvSpPr>
        <p:spPr>
          <a:xfrm>
            <a:off x="10718475" y="3295839"/>
            <a:ext cx="4762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50" dirty="0">
                <a:latin typeface="Lucida Sans Unicode"/>
                <a:cs typeface="Lucida Sans Unicode"/>
              </a:rPr>
              <a:t>G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976" name="object 3976"/>
          <p:cNvSpPr/>
          <p:nvPr/>
        </p:nvSpPr>
        <p:spPr>
          <a:xfrm>
            <a:off x="5134480" y="825091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54048" y="27024"/>
                </a:moveTo>
                <a:lnTo>
                  <a:pt x="51924" y="16505"/>
                </a:lnTo>
                <a:lnTo>
                  <a:pt x="46133" y="7915"/>
                </a:lnTo>
                <a:lnTo>
                  <a:pt x="37543" y="2123"/>
                </a:lnTo>
                <a:lnTo>
                  <a:pt x="27024" y="0"/>
                </a:lnTo>
                <a:lnTo>
                  <a:pt x="16505" y="2123"/>
                </a:lnTo>
                <a:lnTo>
                  <a:pt x="7915" y="7915"/>
                </a:lnTo>
                <a:lnTo>
                  <a:pt x="2123" y="16505"/>
                </a:lnTo>
                <a:lnTo>
                  <a:pt x="0" y="27024"/>
                </a:lnTo>
                <a:lnTo>
                  <a:pt x="2123" y="37543"/>
                </a:lnTo>
                <a:lnTo>
                  <a:pt x="7915" y="46133"/>
                </a:lnTo>
                <a:lnTo>
                  <a:pt x="16505" y="51924"/>
                </a:lnTo>
                <a:lnTo>
                  <a:pt x="27024" y="54048"/>
                </a:lnTo>
                <a:lnTo>
                  <a:pt x="37543" y="51924"/>
                </a:lnTo>
                <a:lnTo>
                  <a:pt x="46133" y="46133"/>
                </a:lnTo>
                <a:lnTo>
                  <a:pt x="51924" y="37543"/>
                </a:lnTo>
                <a:lnTo>
                  <a:pt x="54048" y="270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 txBox="1"/>
          <p:nvPr/>
        </p:nvSpPr>
        <p:spPr>
          <a:xfrm>
            <a:off x="5136813" y="8252902"/>
            <a:ext cx="4762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50" dirty="0">
                <a:latin typeface="Lucida Sans Unicode"/>
                <a:cs typeface="Lucida Sans Unicode"/>
              </a:rPr>
              <a:t>G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978" name="object 3978"/>
          <p:cNvSpPr/>
          <p:nvPr/>
        </p:nvSpPr>
        <p:spPr>
          <a:xfrm>
            <a:off x="12572042" y="2528940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80">
                <a:moveTo>
                  <a:pt x="23981" y="0"/>
                </a:moveTo>
                <a:lnTo>
                  <a:pt x="0" y="80893"/>
                </a:lnTo>
                <a:lnTo>
                  <a:pt x="36151" y="3221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12572042" y="2532162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80">
                <a:moveTo>
                  <a:pt x="0" y="77672"/>
                </a:moveTo>
                <a:lnTo>
                  <a:pt x="36151" y="0"/>
                </a:lnTo>
                <a:lnTo>
                  <a:pt x="12169" y="81251"/>
                </a:lnTo>
                <a:lnTo>
                  <a:pt x="0" y="77672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12572042" y="2528940"/>
            <a:ext cx="36195" cy="85090"/>
          </a:xfrm>
          <a:custGeom>
            <a:avLst/>
            <a:gdLst/>
            <a:ahLst/>
            <a:cxnLst/>
            <a:rect l="l" t="t" r="r" b="b"/>
            <a:pathLst>
              <a:path w="36195" h="85089">
                <a:moveTo>
                  <a:pt x="36151" y="3221"/>
                </a:moveTo>
                <a:lnTo>
                  <a:pt x="12169" y="84473"/>
                </a:lnTo>
                <a:lnTo>
                  <a:pt x="0" y="80893"/>
                </a:lnTo>
                <a:lnTo>
                  <a:pt x="23981" y="0"/>
                </a:lnTo>
                <a:lnTo>
                  <a:pt x="36151" y="32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12580632" y="2536815"/>
            <a:ext cx="13335" cy="67310"/>
          </a:xfrm>
          <a:custGeom>
            <a:avLst/>
            <a:gdLst/>
            <a:ahLst/>
            <a:cxnLst/>
            <a:rect l="l" t="t" r="r" b="b"/>
            <a:pathLst>
              <a:path w="13334" h="67310">
                <a:moveTo>
                  <a:pt x="0" y="66934"/>
                </a:moveTo>
                <a:lnTo>
                  <a:pt x="12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12580632" y="2540394"/>
            <a:ext cx="25400" cy="63500"/>
          </a:xfrm>
          <a:custGeom>
            <a:avLst/>
            <a:gdLst/>
            <a:ahLst/>
            <a:cxnLst/>
            <a:rect l="l" t="t" r="r" b="b"/>
            <a:pathLst>
              <a:path w="25400" h="63500">
                <a:moveTo>
                  <a:pt x="0" y="63354"/>
                </a:moveTo>
                <a:lnTo>
                  <a:pt x="250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12593518" y="2536815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12574547" y="2601959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11280607" y="3636754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579" y="0"/>
                </a:moveTo>
                <a:lnTo>
                  <a:pt x="0" y="12169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11199355" y="3612772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12169"/>
                </a:moveTo>
                <a:lnTo>
                  <a:pt x="3579" y="0"/>
                </a:lnTo>
                <a:lnTo>
                  <a:pt x="0" y="12169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11199355" y="3612772"/>
            <a:ext cx="85090" cy="24130"/>
          </a:xfrm>
          <a:custGeom>
            <a:avLst/>
            <a:gdLst/>
            <a:ahLst/>
            <a:cxnLst/>
            <a:rect l="l" t="t" r="r" b="b"/>
            <a:pathLst>
              <a:path w="85090" h="24129">
                <a:moveTo>
                  <a:pt x="0" y="12169"/>
                </a:moveTo>
                <a:lnTo>
                  <a:pt x="3579" y="0"/>
                </a:lnTo>
                <a:lnTo>
                  <a:pt x="84830" y="23981"/>
                </a:lnTo>
                <a:lnTo>
                  <a:pt x="0" y="12169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11199355" y="3624942"/>
            <a:ext cx="85090" cy="24130"/>
          </a:xfrm>
          <a:custGeom>
            <a:avLst/>
            <a:gdLst/>
            <a:ahLst/>
            <a:cxnLst/>
            <a:rect l="l" t="t" r="r" b="b"/>
            <a:pathLst>
              <a:path w="85090" h="24129">
                <a:moveTo>
                  <a:pt x="84830" y="11811"/>
                </a:moveTo>
                <a:lnTo>
                  <a:pt x="81251" y="23981"/>
                </a:lnTo>
                <a:lnTo>
                  <a:pt x="0" y="0"/>
                </a:lnTo>
                <a:lnTo>
                  <a:pt x="84830" y="11811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11199355" y="3612772"/>
            <a:ext cx="85090" cy="36195"/>
          </a:xfrm>
          <a:custGeom>
            <a:avLst/>
            <a:gdLst/>
            <a:ahLst/>
            <a:cxnLst/>
            <a:rect l="l" t="t" r="r" b="b"/>
            <a:pathLst>
              <a:path w="85090" h="36195">
                <a:moveTo>
                  <a:pt x="84830" y="23981"/>
                </a:moveTo>
                <a:lnTo>
                  <a:pt x="3579" y="0"/>
                </a:lnTo>
                <a:lnTo>
                  <a:pt x="0" y="12169"/>
                </a:lnTo>
                <a:lnTo>
                  <a:pt x="81251" y="36151"/>
                </a:lnTo>
                <a:lnTo>
                  <a:pt x="84830" y="239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11209377" y="3621363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0" y="0"/>
                </a:moveTo>
                <a:lnTo>
                  <a:pt x="62996" y="250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11209377" y="3621363"/>
            <a:ext cx="66675" cy="13335"/>
          </a:xfrm>
          <a:custGeom>
            <a:avLst/>
            <a:gdLst/>
            <a:ahLst/>
            <a:cxnLst/>
            <a:rect l="l" t="t" r="r" b="b"/>
            <a:pathLst>
              <a:path w="66675" h="13335">
                <a:moveTo>
                  <a:pt x="0" y="0"/>
                </a:moveTo>
                <a:lnTo>
                  <a:pt x="66576" y="128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11272374" y="3634248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11207588" y="3615278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12169"/>
                </a:moveTo>
                <a:lnTo>
                  <a:pt x="3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11898048" y="3223695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79">
                <a:moveTo>
                  <a:pt x="12169" y="81251"/>
                </a:moveTo>
                <a:lnTo>
                  <a:pt x="35793" y="0"/>
                </a:lnTo>
                <a:lnTo>
                  <a:pt x="0" y="77672"/>
                </a:lnTo>
                <a:lnTo>
                  <a:pt x="12169" y="81251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11898048" y="3220116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79">
                <a:moveTo>
                  <a:pt x="35793" y="3579"/>
                </a:moveTo>
                <a:lnTo>
                  <a:pt x="0" y="81251"/>
                </a:lnTo>
                <a:lnTo>
                  <a:pt x="23623" y="0"/>
                </a:lnTo>
                <a:lnTo>
                  <a:pt x="35793" y="3579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11898048" y="3220116"/>
            <a:ext cx="36195" cy="85090"/>
          </a:xfrm>
          <a:custGeom>
            <a:avLst/>
            <a:gdLst/>
            <a:ahLst/>
            <a:cxnLst/>
            <a:rect l="l" t="t" r="r" b="b"/>
            <a:pathLst>
              <a:path w="36195" h="85089">
                <a:moveTo>
                  <a:pt x="0" y="81251"/>
                </a:moveTo>
                <a:lnTo>
                  <a:pt x="23623" y="0"/>
                </a:lnTo>
                <a:lnTo>
                  <a:pt x="35793" y="3579"/>
                </a:lnTo>
                <a:lnTo>
                  <a:pt x="12169" y="84830"/>
                </a:lnTo>
                <a:lnTo>
                  <a:pt x="0" y="812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11912723" y="3230138"/>
            <a:ext cx="13335" cy="66675"/>
          </a:xfrm>
          <a:custGeom>
            <a:avLst/>
            <a:gdLst/>
            <a:ahLst/>
            <a:cxnLst/>
            <a:rect l="l" t="t" r="r" b="b"/>
            <a:pathLst>
              <a:path w="13334" h="66675">
                <a:moveTo>
                  <a:pt x="12885" y="0"/>
                </a:moveTo>
                <a:lnTo>
                  <a:pt x="0" y="6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11900553" y="3230138"/>
            <a:ext cx="25400" cy="63500"/>
          </a:xfrm>
          <a:custGeom>
            <a:avLst/>
            <a:gdLst/>
            <a:ahLst/>
            <a:cxnLst/>
            <a:rect l="l" t="t" r="r" b="b"/>
            <a:pathLst>
              <a:path w="25400" h="63500">
                <a:moveTo>
                  <a:pt x="25055" y="0"/>
                </a:moveTo>
                <a:lnTo>
                  <a:pt x="0" y="629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11900553" y="3293135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11919524" y="3228348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12690877" y="2123040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80">
                <a:moveTo>
                  <a:pt x="23623" y="0"/>
                </a:moveTo>
                <a:lnTo>
                  <a:pt x="0" y="81251"/>
                </a:lnTo>
                <a:lnTo>
                  <a:pt x="35793" y="3579"/>
                </a:lnTo>
                <a:lnTo>
                  <a:pt x="23623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12690877" y="2126620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80">
                <a:moveTo>
                  <a:pt x="0" y="77672"/>
                </a:moveTo>
                <a:lnTo>
                  <a:pt x="35793" y="0"/>
                </a:lnTo>
                <a:lnTo>
                  <a:pt x="12169" y="80893"/>
                </a:lnTo>
                <a:lnTo>
                  <a:pt x="0" y="77672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12690877" y="2123040"/>
            <a:ext cx="36195" cy="85090"/>
          </a:xfrm>
          <a:custGeom>
            <a:avLst/>
            <a:gdLst/>
            <a:ahLst/>
            <a:cxnLst/>
            <a:rect l="l" t="t" r="r" b="b"/>
            <a:pathLst>
              <a:path w="36195" h="85089">
                <a:moveTo>
                  <a:pt x="12169" y="84473"/>
                </a:moveTo>
                <a:lnTo>
                  <a:pt x="35793" y="3579"/>
                </a:lnTo>
                <a:lnTo>
                  <a:pt x="23623" y="0"/>
                </a:lnTo>
                <a:lnTo>
                  <a:pt x="0" y="81251"/>
                </a:lnTo>
                <a:lnTo>
                  <a:pt x="12169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12693025" y="2132705"/>
            <a:ext cx="25400" cy="63500"/>
          </a:xfrm>
          <a:custGeom>
            <a:avLst/>
            <a:gdLst/>
            <a:ahLst/>
            <a:cxnLst/>
            <a:rect l="l" t="t" r="r" b="b"/>
            <a:pathLst>
              <a:path w="25400" h="63500">
                <a:moveTo>
                  <a:pt x="25055" y="0"/>
                </a:moveTo>
                <a:lnTo>
                  <a:pt x="0" y="63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12705195" y="2132705"/>
            <a:ext cx="13335" cy="67310"/>
          </a:xfrm>
          <a:custGeom>
            <a:avLst/>
            <a:gdLst/>
            <a:ahLst/>
            <a:cxnLst/>
            <a:rect l="l" t="t" r="r" b="b"/>
            <a:pathLst>
              <a:path w="13334" h="67310">
                <a:moveTo>
                  <a:pt x="12885" y="0"/>
                </a:moveTo>
                <a:lnTo>
                  <a:pt x="0" y="6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12693025" y="2196059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12711995" y="2130915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11152466" y="3875497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0"/>
                </a:moveTo>
                <a:lnTo>
                  <a:pt x="56553" y="168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8670892" y="3323559"/>
            <a:ext cx="2204720" cy="647065"/>
          </a:xfrm>
          <a:custGeom>
            <a:avLst/>
            <a:gdLst/>
            <a:ahLst/>
            <a:cxnLst/>
            <a:rect l="l" t="t" r="r" b="b"/>
            <a:pathLst>
              <a:path w="2204720" h="647064">
                <a:moveTo>
                  <a:pt x="0" y="0"/>
                </a:moveTo>
                <a:lnTo>
                  <a:pt x="2204530" y="6467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8553489" y="2848578"/>
            <a:ext cx="2727325" cy="800735"/>
          </a:xfrm>
          <a:custGeom>
            <a:avLst/>
            <a:gdLst/>
            <a:ahLst/>
            <a:cxnLst/>
            <a:rect l="l" t="t" r="r" b="b"/>
            <a:pathLst>
              <a:path w="2727325" h="800735">
                <a:moveTo>
                  <a:pt x="0" y="0"/>
                </a:moveTo>
                <a:lnTo>
                  <a:pt x="2727118" y="8003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4744329" y="7460589"/>
            <a:ext cx="1341755" cy="2933700"/>
          </a:xfrm>
          <a:custGeom>
            <a:avLst/>
            <a:gdLst/>
            <a:ahLst/>
            <a:cxnLst/>
            <a:rect l="l" t="t" r="r" b="b"/>
            <a:pathLst>
              <a:path w="1341754" h="2933700">
                <a:moveTo>
                  <a:pt x="0" y="2933647"/>
                </a:moveTo>
                <a:lnTo>
                  <a:pt x="13415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7020805" y="5264291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4">
                <a:moveTo>
                  <a:pt x="0" y="151765"/>
                </a:moveTo>
                <a:lnTo>
                  <a:pt x="694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7878778" y="3321770"/>
            <a:ext cx="100330" cy="218440"/>
          </a:xfrm>
          <a:custGeom>
            <a:avLst/>
            <a:gdLst/>
            <a:ahLst/>
            <a:cxnLst/>
            <a:rect l="l" t="t" r="r" b="b"/>
            <a:pathLst>
              <a:path w="100329" h="218439">
                <a:moveTo>
                  <a:pt x="0" y="218341"/>
                </a:moveTo>
                <a:lnTo>
                  <a:pt x="99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7345095" y="3828250"/>
            <a:ext cx="588010" cy="1285240"/>
          </a:xfrm>
          <a:custGeom>
            <a:avLst/>
            <a:gdLst/>
            <a:ahLst/>
            <a:cxnLst/>
            <a:rect l="l" t="t" r="r" b="b"/>
            <a:pathLst>
              <a:path w="588009" h="1285239">
                <a:moveTo>
                  <a:pt x="0" y="1284992"/>
                </a:moveTo>
                <a:lnTo>
                  <a:pt x="5877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6338936" y="5689162"/>
            <a:ext cx="743585" cy="1624330"/>
          </a:xfrm>
          <a:custGeom>
            <a:avLst/>
            <a:gdLst/>
            <a:ahLst/>
            <a:cxnLst/>
            <a:rect l="l" t="t" r="r" b="b"/>
            <a:pathLst>
              <a:path w="743584" h="1624329">
                <a:moveTo>
                  <a:pt x="0" y="1624315"/>
                </a:moveTo>
                <a:lnTo>
                  <a:pt x="7430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4457263" y="10192003"/>
            <a:ext cx="100965" cy="220345"/>
          </a:xfrm>
          <a:custGeom>
            <a:avLst/>
            <a:gdLst/>
            <a:ahLst/>
            <a:cxnLst/>
            <a:rect l="l" t="t" r="r" b="b"/>
            <a:pathLst>
              <a:path w="100964" h="220345">
                <a:moveTo>
                  <a:pt x="0" y="220130"/>
                </a:moveTo>
                <a:lnTo>
                  <a:pt x="1005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047143" y="8637127"/>
            <a:ext cx="221615" cy="485140"/>
          </a:xfrm>
          <a:custGeom>
            <a:avLst/>
            <a:gdLst/>
            <a:ahLst/>
            <a:cxnLst/>
            <a:rect l="l" t="t" r="r" b="b"/>
            <a:pathLst>
              <a:path w="221614" h="485140">
                <a:moveTo>
                  <a:pt x="0" y="484646"/>
                </a:moveTo>
                <a:lnTo>
                  <a:pt x="2215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7727371" y="3216178"/>
            <a:ext cx="20955" cy="45720"/>
          </a:xfrm>
          <a:custGeom>
            <a:avLst/>
            <a:gdLst/>
            <a:ahLst/>
            <a:cxnLst/>
            <a:rect l="l" t="t" r="r" b="b"/>
            <a:pathLst>
              <a:path w="20954" h="45720">
                <a:moveTo>
                  <a:pt x="0" y="45099"/>
                </a:moveTo>
                <a:lnTo>
                  <a:pt x="204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4503437" y="9089916"/>
            <a:ext cx="372745" cy="814069"/>
          </a:xfrm>
          <a:custGeom>
            <a:avLst/>
            <a:gdLst/>
            <a:ahLst/>
            <a:cxnLst/>
            <a:rect l="l" t="t" r="r" b="b"/>
            <a:pathLst>
              <a:path w="372745" h="814070">
                <a:moveTo>
                  <a:pt x="0" y="813947"/>
                </a:moveTo>
                <a:lnTo>
                  <a:pt x="3722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132690" y="3408390"/>
            <a:ext cx="2341880" cy="5120005"/>
          </a:xfrm>
          <a:custGeom>
            <a:avLst/>
            <a:gdLst/>
            <a:ahLst/>
            <a:cxnLst/>
            <a:rect l="l" t="t" r="r" b="b"/>
            <a:pathLst>
              <a:path w="2341879" h="5120005">
                <a:moveTo>
                  <a:pt x="0" y="5119923"/>
                </a:moveTo>
                <a:lnTo>
                  <a:pt x="2341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7976496" y="2507106"/>
            <a:ext cx="3709670" cy="1089025"/>
          </a:xfrm>
          <a:custGeom>
            <a:avLst/>
            <a:gdLst/>
            <a:ahLst/>
            <a:cxnLst/>
            <a:rect l="l" t="t" r="r" b="b"/>
            <a:pathLst>
              <a:path w="3709670" h="1089025">
                <a:moveTo>
                  <a:pt x="0" y="0"/>
                </a:moveTo>
                <a:lnTo>
                  <a:pt x="3709653" y="10888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7978285" y="2500663"/>
            <a:ext cx="102870" cy="30480"/>
          </a:xfrm>
          <a:custGeom>
            <a:avLst/>
            <a:gdLst/>
            <a:ahLst/>
            <a:cxnLst/>
            <a:rect l="l" t="t" r="r" b="b"/>
            <a:pathLst>
              <a:path w="102870" h="30480">
                <a:moveTo>
                  <a:pt x="0" y="0"/>
                </a:moveTo>
                <a:lnTo>
                  <a:pt x="102369" y="3006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8113227" y="254039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8178014" y="255936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8275372" y="258800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8340159" y="260697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8437517" y="263560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8502662" y="265457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8600020" y="268321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8664807" y="270218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8762165" y="273081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8826952" y="274978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8924311" y="277842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8989455" y="279739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9086814" y="282602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9151601" y="284499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9248960" y="287363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9313746" y="289260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9411105" y="292123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9476249" y="294020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9573608" y="296884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9638394" y="2987815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9735753" y="301645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9800539" y="3035420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9897898" y="306405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9963043" y="308302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10060402" y="311166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10125188" y="313098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10222547" y="315926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10287334" y="317859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10384692" y="320687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10449836" y="322620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10547195" y="325447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10611982" y="327380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10709340" y="330244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10774127" y="332141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10871486" y="335004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10936630" y="336901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11033989" y="3397652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11098776" y="341662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11196134" y="344525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11260921" y="346422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11358279" y="349286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11423424" y="351183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11520782" y="3540469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11585569" y="3559440"/>
            <a:ext cx="102870" cy="30480"/>
          </a:xfrm>
          <a:custGeom>
            <a:avLst/>
            <a:gdLst/>
            <a:ahLst/>
            <a:cxnLst/>
            <a:rect l="l" t="t" r="r" b="b"/>
            <a:pathLst>
              <a:path w="102870" h="30479">
                <a:moveTo>
                  <a:pt x="0" y="0"/>
                </a:moveTo>
                <a:lnTo>
                  <a:pt x="102369" y="3006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8478680" y="3104144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0" y="0"/>
                </a:moveTo>
                <a:lnTo>
                  <a:pt x="6800" y="178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8557068" y="2836408"/>
            <a:ext cx="66040" cy="19050"/>
          </a:xfrm>
          <a:custGeom>
            <a:avLst/>
            <a:gdLst/>
            <a:ahLst/>
            <a:cxnLst/>
            <a:rect l="l" t="t" r="r" b="b"/>
            <a:pathLst>
              <a:path w="66040" h="19050">
                <a:moveTo>
                  <a:pt x="0" y="0"/>
                </a:moveTo>
                <a:lnTo>
                  <a:pt x="65502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8654785" y="286504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8719929" y="288401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8784716" y="290298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8898182" y="293627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8963326" y="295560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9028113" y="297457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9141579" y="300785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9206723" y="302683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9271510" y="304580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9384975" y="307944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9450120" y="309841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9514906" y="311738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9628372" y="315067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9693516" y="316964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9758303" y="3188975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9871769" y="322226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9936913" y="324123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10001700" y="326020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10115166" y="329349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10180310" y="331246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10245097" y="333179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10358563" y="336508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10423707" y="338405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10488493" y="340302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10601959" y="343630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10667104" y="345563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10731890" y="347460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10845356" y="350789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10910501" y="352686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10975287" y="354583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11088753" y="357948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11153898" y="359845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11218684" y="3617425"/>
            <a:ext cx="66040" cy="19685"/>
          </a:xfrm>
          <a:custGeom>
            <a:avLst/>
            <a:gdLst/>
            <a:ahLst/>
            <a:cxnLst/>
            <a:rect l="l" t="t" r="r" b="b"/>
            <a:pathLst>
              <a:path w="66040" h="19685">
                <a:moveTo>
                  <a:pt x="0" y="0"/>
                </a:moveTo>
                <a:lnTo>
                  <a:pt x="65502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8406019" y="2809563"/>
            <a:ext cx="151130" cy="27305"/>
          </a:xfrm>
          <a:custGeom>
            <a:avLst/>
            <a:gdLst/>
            <a:ahLst/>
            <a:cxnLst/>
            <a:rect l="l" t="t" r="r" b="b"/>
            <a:pathLst>
              <a:path w="151129" h="27305">
                <a:moveTo>
                  <a:pt x="151049" y="26845"/>
                </a:moveTo>
                <a:lnTo>
                  <a:pt x="121340" y="18612"/>
                </a:lnTo>
                <a:lnTo>
                  <a:pt x="91631" y="12169"/>
                </a:lnTo>
                <a:lnTo>
                  <a:pt x="61207" y="6800"/>
                </a:lnTo>
                <a:lnTo>
                  <a:pt x="30782" y="2863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8338727" y="2808489"/>
            <a:ext cx="33655" cy="635"/>
          </a:xfrm>
          <a:custGeom>
            <a:avLst/>
            <a:gdLst/>
            <a:ahLst/>
            <a:cxnLst/>
            <a:rect l="l" t="t" r="r" b="b"/>
            <a:pathLst>
              <a:path w="33654" h="635">
                <a:moveTo>
                  <a:pt x="33646" y="0"/>
                </a:moveTo>
                <a:lnTo>
                  <a:pt x="6084" y="0"/>
                </a:lnTo>
                <a:lnTo>
                  <a:pt x="0" y="35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8271077" y="2810994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646" y="0"/>
                </a:moveTo>
                <a:lnTo>
                  <a:pt x="12169" y="2147"/>
                </a:lnTo>
                <a:lnTo>
                  <a:pt x="0" y="357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8155821" y="2819943"/>
            <a:ext cx="82550" cy="20955"/>
          </a:xfrm>
          <a:custGeom>
            <a:avLst/>
            <a:gdLst/>
            <a:ahLst/>
            <a:cxnLst/>
            <a:rect l="l" t="t" r="r" b="b"/>
            <a:pathLst>
              <a:path w="82550" h="20955">
                <a:moveTo>
                  <a:pt x="81967" y="0"/>
                </a:moveTo>
                <a:lnTo>
                  <a:pt x="66934" y="2863"/>
                </a:lnTo>
                <a:lnTo>
                  <a:pt x="36867" y="9664"/>
                </a:lnTo>
                <a:lnTo>
                  <a:pt x="7158" y="18254"/>
                </a:lnTo>
                <a:lnTo>
                  <a:pt x="0" y="2040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8092467" y="2851441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31498" y="0"/>
                </a:moveTo>
                <a:lnTo>
                  <a:pt x="12885" y="7158"/>
                </a:lnTo>
                <a:lnTo>
                  <a:pt x="0" y="1252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8031618" y="2877928"/>
            <a:ext cx="30480" cy="15875"/>
          </a:xfrm>
          <a:custGeom>
            <a:avLst/>
            <a:gdLst/>
            <a:ahLst/>
            <a:cxnLst/>
            <a:rect l="l" t="t" r="r" b="b"/>
            <a:pathLst>
              <a:path w="30479" h="15875">
                <a:moveTo>
                  <a:pt x="30066" y="0"/>
                </a:moveTo>
                <a:lnTo>
                  <a:pt x="17538" y="6084"/>
                </a:lnTo>
                <a:lnTo>
                  <a:pt x="0" y="1574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7933185" y="2910501"/>
            <a:ext cx="69215" cy="48895"/>
          </a:xfrm>
          <a:custGeom>
            <a:avLst/>
            <a:gdLst/>
            <a:ahLst/>
            <a:cxnLst/>
            <a:rect l="l" t="t" r="r" b="b"/>
            <a:pathLst>
              <a:path w="69215" h="48894">
                <a:moveTo>
                  <a:pt x="69081" y="0"/>
                </a:moveTo>
                <a:lnTo>
                  <a:pt x="62638" y="3937"/>
                </a:lnTo>
                <a:lnTo>
                  <a:pt x="37225" y="20760"/>
                </a:lnTo>
                <a:lnTo>
                  <a:pt x="12169" y="39015"/>
                </a:lnTo>
                <a:lnTo>
                  <a:pt x="0" y="4867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7882716" y="2980656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4">
                <a:moveTo>
                  <a:pt x="24697" y="0"/>
                </a:moveTo>
                <a:lnTo>
                  <a:pt x="15391" y="8232"/>
                </a:lnTo>
                <a:lnTo>
                  <a:pt x="0" y="232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7836542" y="3027904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22192" y="0"/>
                </a:moveTo>
                <a:lnTo>
                  <a:pt x="18254" y="4295"/>
                </a:lnTo>
                <a:lnTo>
                  <a:pt x="0" y="2541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7736320" y="3079447"/>
            <a:ext cx="78740" cy="131445"/>
          </a:xfrm>
          <a:custGeom>
            <a:avLst/>
            <a:gdLst/>
            <a:ahLst/>
            <a:cxnLst/>
            <a:rect l="l" t="t" r="r" b="b"/>
            <a:pathLst>
              <a:path w="78740" h="131444">
                <a:moveTo>
                  <a:pt x="78746" y="0"/>
                </a:moveTo>
                <a:lnTo>
                  <a:pt x="60849" y="24697"/>
                </a:lnTo>
                <a:lnTo>
                  <a:pt x="44026" y="50469"/>
                </a:lnTo>
                <a:lnTo>
                  <a:pt x="28276" y="76598"/>
                </a:lnTo>
                <a:lnTo>
                  <a:pt x="13601" y="103801"/>
                </a:lnTo>
                <a:lnTo>
                  <a:pt x="0" y="13136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11284187" y="3636754"/>
            <a:ext cx="48895" cy="12065"/>
          </a:xfrm>
          <a:custGeom>
            <a:avLst/>
            <a:gdLst/>
            <a:ahLst/>
            <a:cxnLst/>
            <a:rect l="l" t="t" r="r" b="b"/>
            <a:pathLst>
              <a:path w="48895" h="12064">
                <a:moveTo>
                  <a:pt x="0" y="0"/>
                </a:moveTo>
                <a:lnTo>
                  <a:pt x="25055" y="6442"/>
                </a:lnTo>
                <a:lnTo>
                  <a:pt x="48679" y="114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11366512" y="3653219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0" y="0"/>
                </a:moveTo>
                <a:lnTo>
                  <a:pt x="19328" y="2147"/>
                </a:lnTo>
                <a:lnTo>
                  <a:pt x="33646" y="286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11433804" y="3654650"/>
            <a:ext cx="34290" cy="1905"/>
          </a:xfrm>
          <a:custGeom>
            <a:avLst/>
            <a:gdLst/>
            <a:ahLst/>
            <a:cxnLst/>
            <a:rect l="l" t="t" r="r" b="b"/>
            <a:pathLst>
              <a:path w="34290" h="1904">
                <a:moveTo>
                  <a:pt x="0" y="1789"/>
                </a:moveTo>
                <a:lnTo>
                  <a:pt x="3579" y="1789"/>
                </a:lnTo>
                <a:lnTo>
                  <a:pt x="29708" y="357"/>
                </a:lnTo>
                <a:lnTo>
                  <a:pt x="3400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11501096" y="3629953"/>
            <a:ext cx="82550" cy="20955"/>
          </a:xfrm>
          <a:custGeom>
            <a:avLst/>
            <a:gdLst/>
            <a:ahLst/>
            <a:cxnLst/>
            <a:rect l="l" t="t" r="r" b="b"/>
            <a:pathLst>
              <a:path w="82550" h="20954">
                <a:moveTo>
                  <a:pt x="0" y="20402"/>
                </a:moveTo>
                <a:lnTo>
                  <a:pt x="13601" y="18254"/>
                </a:lnTo>
                <a:lnTo>
                  <a:pt x="39015" y="12885"/>
                </a:lnTo>
                <a:lnTo>
                  <a:pt x="64070" y="6084"/>
                </a:lnTo>
                <a:lnTo>
                  <a:pt x="8196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11614920" y="3603824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79" h="14604">
                <a:moveTo>
                  <a:pt x="0" y="14317"/>
                </a:moveTo>
                <a:lnTo>
                  <a:pt x="22549" y="3937"/>
                </a:lnTo>
                <a:lnTo>
                  <a:pt x="3042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11675053" y="3569462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4">
                <a:moveTo>
                  <a:pt x="0" y="18254"/>
                </a:moveTo>
                <a:lnTo>
                  <a:pt x="7874" y="13601"/>
                </a:lnTo>
                <a:lnTo>
                  <a:pt x="2863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11730891" y="3491431"/>
            <a:ext cx="61594" cy="58419"/>
          </a:xfrm>
          <a:custGeom>
            <a:avLst/>
            <a:gdLst/>
            <a:ahLst/>
            <a:cxnLst/>
            <a:rect l="l" t="t" r="r" b="b"/>
            <a:pathLst>
              <a:path w="61595" h="58420">
                <a:moveTo>
                  <a:pt x="0" y="57985"/>
                </a:moveTo>
                <a:lnTo>
                  <a:pt x="14675" y="45815"/>
                </a:lnTo>
                <a:lnTo>
                  <a:pt x="34003" y="28634"/>
                </a:lnTo>
                <a:lnTo>
                  <a:pt x="52258" y="10022"/>
                </a:lnTo>
                <a:lnTo>
                  <a:pt x="6120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11813933" y="3438099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0" y="27203"/>
                </a:moveTo>
                <a:lnTo>
                  <a:pt x="2505" y="23981"/>
                </a:lnTo>
                <a:lnTo>
                  <a:pt x="17896" y="2863"/>
                </a:lnTo>
                <a:lnTo>
                  <a:pt x="1968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11851516" y="3379397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0" y="29708"/>
                </a:moveTo>
                <a:lnTo>
                  <a:pt x="7158" y="17538"/>
                </a:lnTo>
                <a:lnTo>
                  <a:pt x="1610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11881225" y="3301367"/>
            <a:ext cx="17145" cy="47625"/>
          </a:xfrm>
          <a:custGeom>
            <a:avLst/>
            <a:gdLst/>
            <a:ahLst/>
            <a:cxnLst/>
            <a:rect l="l" t="t" r="r" b="b"/>
            <a:pathLst>
              <a:path w="17145" h="47625">
                <a:moveTo>
                  <a:pt x="0" y="47247"/>
                </a:moveTo>
                <a:lnTo>
                  <a:pt x="8948" y="24339"/>
                </a:lnTo>
                <a:lnTo>
                  <a:pt x="1682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7097761" y="5278251"/>
            <a:ext cx="3890645" cy="1124585"/>
          </a:xfrm>
          <a:custGeom>
            <a:avLst/>
            <a:gdLst/>
            <a:ahLst/>
            <a:cxnLst/>
            <a:rect l="l" t="t" r="r" b="b"/>
            <a:pathLst>
              <a:path w="3890645" h="1124585">
                <a:moveTo>
                  <a:pt x="0" y="0"/>
                </a:moveTo>
                <a:lnTo>
                  <a:pt x="3890411" y="11242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7099909" y="5273597"/>
            <a:ext cx="109220" cy="31750"/>
          </a:xfrm>
          <a:custGeom>
            <a:avLst/>
            <a:gdLst/>
            <a:ahLst/>
            <a:cxnLst/>
            <a:rect l="l" t="t" r="r" b="b"/>
            <a:pathLst>
              <a:path w="109220" h="31750">
                <a:moveTo>
                  <a:pt x="0" y="0"/>
                </a:moveTo>
                <a:lnTo>
                  <a:pt x="109170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7241294" y="531476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7306438" y="533337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7403796" y="536165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7468941" y="538026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7566300" y="540854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7631445" y="542715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7728803" y="545542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7793948" y="547404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7891306" y="550231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7956451" y="552128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8053809" y="554920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8118596" y="556817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8216313" y="559609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8281099" y="561506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8378816" y="564334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8443602" y="566195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8541319" y="569023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8606105" y="570884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8703464" y="573712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8768608" y="575573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8865968" y="578401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8931112" y="580262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9028471" y="583090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9093615" y="584987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9190973" y="587779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9256118" y="589676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9353477" y="592468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9418263" y="594365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9515980" y="597157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9580767" y="599054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9678483" y="601882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9743270" y="603743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9840986" y="606571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9905773" y="608432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10003132" y="611260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10068276" y="613121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10165635" y="615949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10230779" y="617810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10328138" y="620638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10393282" y="622535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10490641" y="625326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10555785" y="627224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10653145" y="630015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10718289" y="631913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10815648" y="634740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10880434" y="6366019"/>
            <a:ext cx="109220" cy="31750"/>
          </a:xfrm>
          <a:custGeom>
            <a:avLst/>
            <a:gdLst/>
            <a:ahLst/>
            <a:cxnLst/>
            <a:rect l="l" t="t" r="r" b="b"/>
            <a:pathLst>
              <a:path w="109220" h="31750">
                <a:moveTo>
                  <a:pt x="0" y="0"/>
                </a:moveTo>
                <a:lnTo>
                  <a:pt x="109170" y="3149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7016867" y="5426794"/>
            <a:ext cx="3925570" cy="1134110"/>
          </a:xfrm>
          <a:custGeom>
            <a:avLst/>
            <a:gdLst/>
            <a:ahLst/>
            <a:cxnLst/>
            <a:rect l="l" t="t" r="r" b="b"/>
            <a:pathLst>
              <a:path w="3925570" h="1134109">
                <a:moveTo>
                  <a:pt x="0" y="0"/>
                </a:moveTo>
                <a:lnTo>
                  <a:pt x="3925131" y="11339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10954169" y="6564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7015436" y="5431447"/>
            <a:ext cx="45720" cy="13335"/>
          </a:xfrm>
          <a:custGeom>
            <a:avLst/>
            <a:gdLst/>
            <a:ahLst/>
            <a:cxnLst/>
            <a:rect l="l" t="t" r="r" b="b"/>
            <a:pathLst>
              <a:path w="45720" h="13335">
                <a:moveTo>
                  <a:pt x="0" y="0"/>
                </a:moveTo>
                <a:lnTo>
                  <a:pt x="45457" y="1324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7093466" y="545399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7158252" y="547296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7255969" y="550088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7320756" y="551985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7418472" y="554777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7483259" y="556674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7580976" y="559466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7645761" y="561363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7743121" y="564191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7808265" y="566052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7905624" y="568880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7970768" y="570741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8068127" y="573569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8133271" y="575430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8230630" y="578258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8295775" y="580119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8393133" y="582947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8457920" y="58484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8555636" y="587636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8620423" y="589533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8718139" y="592325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8782926" y="594222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8880643" y="597050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8945429" y="598911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9042788" y="601739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9107933" y="603600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9205291" y="606427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9270436" y="608289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9367794" y="611116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9432938" y="612978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9530298" y="615805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9595442" y="617702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9692801" y="620494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9757945" y="622391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9855304" y="625183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9920090" y="627080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10017807" y="629908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10082593" y="631769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10180310" y="634597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10245097" y="636458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10342456" y="639286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10407600" y="641147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10504958" y="643975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10570103" y="64583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10667462" y="648664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10732606" y="650561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10829965" y="653353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10895110" y="6552504"/>
            <a:ext cx="45720" cy="13335"/>
          </a:xfrm>
          <a:custGeom>
            <a:avLst/>
            <a:gdLst/>
            <a:ahLst/>
            <a:cxnLst/>
            <a:rect l="l" t="t" r="r" b="b"/>
            <a:pathLst>
              <a:path w="45720" h="13334">
                <a:moveTo>
                  <a:pt x="0" y="0"/>
                </a:moveTo>
                <a:lnTo>
                  <a:pt x="45457" y="1288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10952737" y="6568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6103413" y="7455220"/>
            <a:ext cx="4208780" cy="1238250"/>
          </a:xfrm>
          <a:custGeom>
            <a:avLst/>
            <a:gdLst/>
            <a:ahLst/>
            <a:cxnLst/>
            <a:rect l="l" t="t" r="r" b="b"/>
            <a:pathLst>
              <a:path w="4208780" h="1238250">
                <a:moveTo>
                  <a:pt x="0" y="0"/>
                </a:moveTo>
                <a:lnTo>
                  <a:pt x="4208259" y="12381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6104845" y="7450209"/>
            <a:ext cx="109220" cy="32384"/>
          </a:xfrm>
          <a:custGeom>
            <a:avLst/>
            <a:gdLst/>
            <a:ahLst/>
            <a:cxnLst/>
            <a:rect l="l" t="t" r="r" b="b"/>
            <a:pathLst>
              <a:path w="109220" h="32384">
                <a:moveTo>
                  <a:pt x="0" y="0"/>
                </a:moveTo>
                <a:lnTo>
                  <a:pt x="108812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6245872" y="749208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6311017" y="751105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6408375" y="753969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6473162" y="755866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6570521" y="758729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6635307" y="760662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6732666" y="763526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6797452" y="765423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6894811" y="768286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6959955" y="770183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7057314" y="773047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7122100" y="774980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7219460" y="777843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7284246" y="779740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7381605" y="782604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7446391" y="784501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7543750" y="787364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7608895" y="789297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7706253" y="792161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7771040" y="794058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7868398" y="796921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7933185" y="7988188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8030543" y="801682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8095330" y="803615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8192689" y="806478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8257833" y="808375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8355192" y="811239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8419979" y="8131362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8517337" y="815999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8582124" y="817932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8679482" y="820796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8744269" y="822693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8841628" y="825556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8906772" y="827453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9003773" y="830317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9068917" y="832250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9166276" y="835113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9231062" y="837010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9328422" y="839874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9393208" y="841771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9490567" y="844634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9555711" y="846567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9652712" y="849431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9717856" y="851328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9815215" y="854191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9880002" y="856088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9977360" y="858952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10042147" y="860885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10139505" y="863748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10204292" y="8656455"/>
            <a:ext cx="109220" cy="32384"/>
          </a:xfrm>
          <a:custGeom>
            <a:avLst/>
            <a:gdLst/>
            <a:ahLst/>
            <a:cxnLst/>
            <a:rect l="l" t="t" r="r" b="b"/>
            <a:pathLst>
              <a:path w="109220" h="32384">
                <a:moveTo>
                  <a:pt x="0" y="0"/>
                </a:moveTo>
                <a:lnTo>
                  <a:pt x="108812" y="3185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6032900" y="7606269"/>
            <a:ext cx="4232910" cy="1245870"/>
          </a:xfrm>
          <a:custGeom>
            <a:avLst/>
            <a:gdLst/>
            <a:ahLst/>
            <a:cxnLst/>
            <a:rect l="l" t="t" r="r" b="b"/>
            <a:pathLst>
              <a:path w="4232909" h="1245870">
                <a:moveTo>
                  <a:pt x="0" y="0"/>
                </a:moveTo>
                <a:lnTo>
                  <a:pt x="4232599" y="12452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6031468" y="7611281"/>
            <a:ext cx="40005" cy="12065"/>
          </a:xfrm>
          <a:custGeom>
            <a:avLst/>
            <a:gdLst/>
            <a:ahLst/>
            <a:cxnLst/>
            <a:rect l="l" t="t" r="r" b="b"/>
            <a:pathLst>
              <a:path w="40004" h="12065">
                <a:moveTo>
                  <a:pt x="0" y="0"/>
                </a:moveTo>
                <a:lnTo>
                  <a:pt x="39730" y="118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6103772" y="763239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6168558" y="765172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6265917" y="768036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6330703" y="769933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6428062" y="772796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6493206" y="7746938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6590565" y="777557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6655351" y="779490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6752711" y="782353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6817497" y="784250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6914856" y="787114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6979642" y="789011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7077001" y="791874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7142145" y="793807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7239146" y="796671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7304290" y="798568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7401649" y="801431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7466436" y="803328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7563794" y="806192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7628581" y="808125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7725940" y="810988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7790726" y="812885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7888085" y="815749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7953230" y="8176462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8050588" y="820509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8115375" y="822442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8212733" y="825306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8277520" y="827203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8374878" y="830066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8439665" y="8319637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8537023" y="834827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8602168" y="836760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8699527" y="839623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8764313" y="841520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8861672" y="844384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8926459" y="8462812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9023818" y="849144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9088604" y="851077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9185963" y="853941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9251107" y="855838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9348466" y="858701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9413252" y="860598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9510611" y="863462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9575397" y="865395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9672756" y="868258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9737543" y="870155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9834902" y="873019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9900046" y="874916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9997405" y="877779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10062192" y="879712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10159550" y="8825759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10224337" y="8844729"/>
            <a:ext cx="40005" cy="12065"/>
          </a:xfrm>
          <a:custGeom>
            <a:avLst/>
            <a:gdLst/>
            <a:ahLst/>
            <a:cxnLst/>
            <a:rect l="l" t="t" r="r" b="b"/>
            <a:pathLst>
              <a:path w="40004" h="12065">
                <a:moveTo>
                  <a:pt x="0" y="0"/>
                </a:moveTo>
                <a:lnTo>
                  <a:pt x="39730" y="118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9655217" y="10496607"/>
            <a:ext cx="105410" cy="31115"/>
          </a:xfrm>
          <a:custGeom>
            <a:avLst/>
            <a:gdLst/>
            <a:ahLst/>
            <a:cxnLst/>
            <a:rect l="l" t="t" r="r" b="b"/>
            <a:pathLst>
              <a:path w="105409" h="31115">
                <a:moveTo>
                  <a:pt x="105233" y="30782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9557859" y="1046797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9395714" y="10420008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4">
                <a:moveTo>
                  <a:pt x="129573" y="38299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9298354" y="1039137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9192763" y="10328019"/>
            <a:ext cx="73025" cy="54610"/>
          </a:xfrm>
          <a:custGeom>
            <a:avLst/>
            <a:gdLst/>
            <a:ahLst/>
            <a:cxnLst/>
            <a:rect l="l" t="t" r="r" b="b"/>
            <a:pathLst>
              <a:path w="73025" h="54609">
                <a:moveTo>
                  <a:pt x="73019" y="54048"/>
                </a:moveTo>
                <a:lnTo>
                  <a:pt x="0" y="32572"/>
                </a:lnTo>
                <a:lnTo>
                  <a:pt x="966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9203144" y="10330524"/>
            <a:ext cx="560070" cy="189230"/>
          </a:xfrm>
          <a:custGeom>
            <a:avLst/>
            <a:gdLst/>
            <a:ahLst/>
            <a:cxnLst/>
            <a:rect l="l" t="t" r="r" b="b"/>
            <a:pathLst>
              <a:path w="560070" h="189229">
                <a:moveTo>
                  <a:pt x="559812" y="188990"/>
                </a:moveTo>
                <a:lnTo>
                  <a:pt x="0" y="24339"/>
                </a:lnTo>
                <a:lnTo>
                  <a:pt x="71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9256118" y="11801285"/>
            <a:ext cx="130810" cy="179070"/>
          </a:xfrm>
          <a:custGeom>
            <a:avLst/>
            <a:gdLst/>
            <a:ahLst/>
            <a:cxnLst/>
            <a:rect l="l" t="t" r="r" b="b"/>
            <a:pathLst>
              <a:path w="130809" h="179070">
                <a:moveTo>
                  <a:pt x="0" y="178610"/>
                </a:moveTo>
                <a:lnTo>
                  <a:pt x="32572" y="153912"/>
                </a:lnTo>
                <a:lnTo>
                  <a:pt x="61565" y="124919"/>
                </a:lnTo>
                <a:lnTo>
                  <a:pt x="86978" y="92347"/>
                </a:lnTo>
                <a:lnTo>
                  <a:pt x="108096" y="57269"/>
                </a:lnTo>
                <a:lnTo>
                  <a:pt x="124561" y="19686"/>
                </a:lnTo>
                <a:lnTo>
                  <a:pt x="13064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10502095" y="2165993"/>
            <a:ext cx="2359025" cy="8041640"/>
          </a:xfrm>
          <a:custGeom>
            <a:avLst/>
            <a:gdLst/>
            <a:ahLst/>
            <a:cxnLst/>
            <a:rect l="l" t="t" r="r" b="b"/>
            <a:pathLst>
              <a:path w="2359025" h="8041640">
                <a:moveTo>
                  <a:pt x="2358801" y="0"/>
                </a:moveTo>
                <a:lnTo>
                  <a:pt x="0" y="80414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12846222" y="2168140"/>
            <a:ext cx="23495" cy="78105"/>
          </a:xfrm>
          <a:custGeom>
            <a:avLst/>
            <a:gdLst/>
            <a:ahLst/>
            <a:cxnLst/>
            <a:rect l="l" t="t" r="r" b="b"/>
            <a:pathLst>
              <a:path w="23495" h="78105">
                <a:moveTo>
                  <a:pt x="22907" y="0"/>
                </a:moveTo>
                <a:lnTo>
                  <a:pt x="0" y="776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12827251" y="227838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12798616" y="234317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19328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12779645" y="244053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12751010" y="2505674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12732039" y="260303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12703405" y="2667820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12684434" y="27651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12655799" y="2829965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19328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12636828" y="29273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12608193" y="299246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12589223" y="308982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12560588" y="3154613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5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12541617" y="325197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12512982" y="3316759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19328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12494012" y="341411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12465735" y="347926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12446406" y="357662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12418129" y="364140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12398801" y="373876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12370523" y="380355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12351195" y="390126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12322918" y="396605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12303590" y="406341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12275312" y="412820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12255984" y="422555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12227707" y="429070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12208378" y="438806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12180102" y="445284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12160773" y="455020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12132496" y="461499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12113167" y="471235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12084891" y="477749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12065561" y="487485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12037285" y="493964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12017956" y="503700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11989679" y="510178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11970351" y="519914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11942074" y="526429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11922745" y="536165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11894468" y="542643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11875140" y="552379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11846862" y="558858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11827892" y="568594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11799257" y="575108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11780287" y="584844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11751651" y="591323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11732681" y="601058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11704046" y="607537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11685075" y="61727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11656440" y="623787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11637470" y="633523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11608835" y="640002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11589864" y="649738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11561229" y="656216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11542259" y="665952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11513624" y="672467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11494653" y="682203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11466018" y="688681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11447047" y="69841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11418413" y="704932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11399442" y="7146679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11370807" y="721146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11351836" y="730882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11323201" y="737361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11304230" y="747097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11275596" y="753611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11256626" y="763347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11227990" y="769825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11209020" y="779561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11180385" y="786040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11161414" y="79577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11132779" y="802290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11113809" y="812026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11085174" y="818505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11066203" y="828241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11037568" y="834719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11018597" y="844455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10989963" y="850970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10970992" y="860706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10942357" y="867184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10923386" y="876920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10894752" y="883399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10875781" y="893135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10847146" y="899649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10828175" y="909385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10799540" y="915864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10780569" y="925599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10751935" y="932078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10732965" y="941814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10704329" y="948328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10685359" y="958064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10656723" y="964543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10637753" y="974279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10609118" y="980757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10590148" y="990493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10561512" y="997008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10542542" y="1006744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10510328" y="10132228"/>
            <a:ext cx="22860" cy="78105"/>
          </a:xfrm>
          <a:custGeom>
            <a:avLst/>
            <a:gdLst/>
            <a:ahLst/>
            <a:cxnLst/>
            <a:rect l="l" t="t" r="r" b="b"/>
            <a:pathLst>
              <a:path w="22859" h="78104">
                <a:moveTo>
                  <a:pt x="22549" y="0"/>
                </a:moveTo>
                <a:lnTo>
                  <a:pt x="0" y="776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9677768" y="11888264"/>
            <a:ext cx="10160" cy="43815"/>
          </a:xfrm>
          <a:custGeom>
            <a:avLst/>
            <a:gdLst/>
            <a:ahLst/>
            <a:cxnLst/>
            <a:rect l="l" t="t" r="r" b="b"/>
            <a:pathLst>
              <a:path w="10159" h="43815">
                <a:moveTo>
                  <a:pt x="9664" y="0"/>
                </a:moveTo>
                <a:lnTo>
                  <a:pt x="4295" y="20760"/>
                </a:lnTo>
                <a:lnTo>
                  <a:pt x="357" y="41520"/>
                </a:lnTo>
                <a:lnTo>
                  <a:pt x="0" y="4331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9674188" y="11965220"/>
            <a:ext cx="1270" cy="34290"/>
          </a:xfrm>
          <a:custGeom>
            <a:avLst/>
            <a:gdLst/>
            <a:ahLst/>
            <a:cxnLst/>
            <a:rect l="l" t="t" r="r" b="b"/>
            <a:pathLst>
              <a:path w="1270" h="34290">
                <a:moveTo>
                  <a:pt x="715" y="0"/>
                </a:moveTo>
                <a:lnTo>
                  <a:pt x="0" y="7158"/>
                </a:lnTo>
                <a:lnTo>
                  <a:pt x="357" y="28276"/>
                </a:lnTo>
                <a:lnTo>
                  <a:pt x="715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9678841" y="1203287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0" y="0"/>
                </a:moveTo>
                <a:lnTo>
                  <a:pt x="357" y="3221"/>
                </a:lnTo>
                <a:lnTo>
                  <a:pt x="4653" y="23981"/>
                </a:lnTo>
                <a:lnTo>
                  <a:pt x="7158" y="329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9696380" y="12098015"/>
            <a:ext cx="40640" cy="74295"/>
          </a:xfrm>
          <a:custGeom>
            <a:avLst/>
            <a:gdLst/>
            <a:ahLst/>
            <a:cxnLst/>
            <a:rect l="l" t="t" r="r" b="b"/>
            <a:pathLst>
              <a:path w="40640" h="74295">
                <a:moveTo>
                  <a:pt x="0" y="0"/>
                </a:moveTo>
                <a:lnTo>
                  <a:pt x="8232" y="19328"/>
                </a:lnTo>
                <a:lnTo>
                  <a:pt x="17896" y="38299"/>
                </a:lnTo>
                <a:lnTo>
                  <a:pt x="28634" y="56553"/>
                </a:lnTo>
                <a:lnTo>
                  <a:pt x="40446" y="7373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9758303" y="12197879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0" y="0"/>
                </a:moveTo>
                <a:lnTo>
                  <a:pt x="6084" y="6800"/>
                </a:lnTo>
                <a:lnTo>
                  <a:pt x="21476" y="21834"/>
                </a:lnTo>
                <a:lnTo>
                  <a:pt x="2398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9808414" y="12243337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5">
                <a:moveTo>
                  <a:pt x="0" y="0"/>
                </a:moveTo>
                <a:lnTo>
                  <a:pt x="4295" y="3221"/>
                </a:lnTo>
                <a:lnTo>
                  <a:pt x="22192" y="14675"/>
                </a:lnTo>
                <a:lnTo>
                  <a:pt x="28634" y="1825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9866758" y="12276983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0" y="0"/>
                </a:moveTo>
                <a:lnTo>
                  <a:pt x="1789" y="715"/>
                </a:lnTo>
                <a:lnTo>
                  <a:pt x="21476" y="8948"/>
                </a:lnTo>
                <a:lnTo>
                  <a:pt x="41878" y="1539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7345095" y="3828250"/>
            <a:ext cx="630555" cy="1304925"/>
          </a:xfrm>
          <a:custGeom>
            <a:avLst/>
            <a:gdLst/>
            <a:ahLst/>
            <a:cxnLst/>
            <a:rect l="l" t="t" r="r" b="b"/>
            <a:pathLst>
              <a:path w="630554" h="1304925">
                <a:moveTo>
                  <a:pt x="587731" y="0"/>
                </a:moveTo>
                <a:lnTo>
                  <a:pt x="630326" y="19328"/>
                </a:lnTo>
                <a:lnTo>
                  <a:pt x="42236" y="1304320"/>
                </a:lnTo>
                <a:lnTo>
                  <a:pt x="0" y="1284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7936407" y="3820375"/>
            <a:ext cx="50165" cy="120014"/>
          </a:xfrm>
          <a:custGeom>
            <a:avLst/>
            <a:gdLst/>
            <a:ahLst/>
            <a:cxnLst/>
            <a:rect l="l" t="t" r="r" b="b"/>
            <a:pathLst>
              <a:path w="50165" h="120014">
                <a:moveTo>
                  <a:pt x="0" y="0"/>
                </a:moveTo>
                <a:lnTo>
                  <a:pt x="50111" y="22907"/>
                </a:lnTo>
                <a:lnTo>
                  <a:pt x="5726" y="11955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7899897" y="3970709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7829741" y="4063056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56196" y="0"/>
                </a:moveTo>
                <a:lnTo>
                  <a:pt x="0" y="1227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7787505" y="4216611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7717349" y="4308959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56196" y="0"/>
                </a:moveTo>
                <a:lnTo>
                  <a:pt x="0" y="1231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7675112" y="4462871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27919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7604599" y="4555219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56196" y="0"/>
                </a:moveTo>
                <a:lnTo>
                  <a:pt x="0" y="1227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7562363" y="4708774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7492207" y="4801121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56196" y="0"/>
                </a:moveTo>
                <a:lnTo>
                  <a:pt x="0" y="1231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7449970" y="4955034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7341516" y="5047381"/>
            <a:ext cx="94615" cy="97155"/>
          </a:xfrm>
          <a:custGeom>
            <a:avLst/>
            <a:gdLst/>
            <a:ahLst/>
            <a:cxnLst/>
            <a:rect l="l" t="t" r="r" b="b"/>
            <a:pathLst>
              <a:path w="94615" h="97154">
                <a:moveTo>
                  <a:pt x="94495" y="0"/>
                </a:moveTo>
                <a:lnTo>
                  <a:pt x="50111" y="96642"/>
                </a:lnTo>
                <a:lnTo>
                  <a:pt x="0" y="7373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7952513" y="3606687"/>
            <a:ext cx="81915" cy="179070"/>
          </a:xfrm>
          <a:custGeom>
            <a:avLst/>
            <a:gdLst/>
            <a:ahLst/>
            <a:cxnLst/>
            <a:rect l="l" t="t" r="r" b="b"/>
            <a:pathLst>
              <a:path w="81915" h="179070">
                <a:moveTo>
                  <a:pt x="0" y="178610"/>
                </a:moveTo>
                <a:lnTo>
                  <a:pt x="81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8033777" y="3359804"/>
            <a:ext cx="504190" cy="247015"/>
          </a:xfrm>
          <a:custGeom>
            <a:avLst/>
            <a:gdLst/>
            <a:ahLst/>
            <a:cxnLst/>
            <a:rect l="l" t="t" r="r" b="b"/>
            <a:pathLst>
              <a:path w="504190" h="247014">
                <a:moveTo>
                  <a:pt x="503700" y="16669"/>
                </a:moveTo>
                <a:lnTo>
                  <a:pt x="456988" y="5766"/>
                </a:lnTo>
                <a:lnTo>
                  <a:pt x="410203" y="268"/>
                </a:lnTo>
                <a:lnTo>
                  <a:pt x="363725" y="0"/>
                </a:lnTo>
                <a:lnTo>
                  <a:pt x="317937" y="4786"/>
                </a:lnTo>
                <a:lnTo>
                  <a:pt x="273222" y="14454"/>
                </a:lnTo>
                <a:lnTo>
                  <a:pt x="229962" y="28828"/>
                </a:lnTo>
                <a:lnTo>
                  <a:pt x="188539" y="47734"/>
                </a:lnTo>
                <a:lnTo>
                  <a:pt x="149336" y="70997"/>
                </a:lnTo>
                <a:lnTo>
                  <a:pt x="112735" y="98443"/>
                </a:lnTo>
                <a:lnTo>
                  <a:pt x="79119" y="129897"/>
                </a:lnTo>
                <a:lnTo>
                  <a:pt x="48869" y="165184"/>
                </a:lnTo>
                <a:lnTo>
                  <a:pt x="22369" y="204131"/>
                </a:lnTo>
                <a:lnTo>
                  <a:pt x="0" y="2465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8537740" y="3376892"/>
            <a:ext cx="3009265" cy="883285"/>
          </a:xfrm>
          <a:custGeom>
            <a:avLst/>
            <a:gdLst/>
            <a:ahLst/>
            <a:cxnLst/>
            <a:rect l="l" t="t" r="r" b="b"/>
            <a:pathLst>
              <a:path w="3009265" h="883285">
                <a:moveTo>
                  <a:pt x="0" y="0"/>
                </a:moveTo>
                <a:lnTo>
                  <a:pt x="3008814" y="8830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7952871" y="3746998"/>
            <a:ext cx="24765" cy="53975"/>
          </a:xfrm>
          <a:custGeom>
            <a:avLst/>
            <a:gdLst/>
            <a:ahLst/>
            <a:cxnLst/>
            <a:rect l="l" t="t" r="r" b="b"/>
            <a:pathLst>
              <a:path w="24765" h="53975">
                <a:moveTo>
                  <a:pt x="0" y="53690"/>
                </a:moveTo>
                <a:lnTo>
                  <a:pt x="2469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7991529" y="368543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8019805" y="3593443"/>
            <a:ext cx="29209" cy="61594"/>
          </a:xfrm>
          <a:custGeom>
            <a:avLst/>
            <a:gdLst/>
            <a:ahLst/>
            <a:cxnLst/>
            <a:rect l="l" t="t" r="r" b="b"/>
            <a:pathLst>
              <a:path w="29209" h="61595">
                <a:moveTo>
                  <a:pt x="0" y="61207"/>
                </a:moveTo>
                <a:lnTo>
                  <a:pt x="20402" y="16107"/>
                </a:lnTo>
                <a:lnTo>
                  <a:pt x="2863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8064906" y="3536174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0" y="27919"/>
                </a:moveTo>
                <a:lnTo>
                  <a:pt x="10380" y="11453"/>
                </a:lnTo>
                <a:lnTo>
                  <a:pt x="1897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8104995" y="3462439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0" y="47247"/>
                </a:moveTo>
                <a:lnTo>
                  <a:pt x="15391" y="30066"/>
                </a:lnTo>
                <a:lnTo>
                  <a:pt x="32572" y="13601"/>
                </a:lnTo>
                <a:lnTo>
                  <a:pt x="4832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8180161" y="3423782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0" y="18254"/>
                </a:moveTo>
                <a:lnTo>
                  <a:pt x="13601" y="8948"/>
                </a:ln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8238504" y="3383335"/>
            <a:ext cx="63500" cy="24765"/>
          </a:xfrm>
          <a:custGeom>
            <a:avLst/>
            <a:gdLst/>
            <a:ahLst/>
            <a:cxnLst/>
            <a:rect l="l" t="t" r="r" b="b"/>
            <a:pathLst>
              <a:path w="63500" h="24764">
                <a:moveTo>
                  <a:pt x="0" y="24339"/>
                </a:moveTo>
                <a:lnTo>
                  <a:pt x="18254" y="16107"/>
                </a:lnTo>
                <a:lnTo>
                  <a:pt x="40446" y="7516"/>
                </a:lnTo>
                <a:lnTo>
                  <a:pt x="629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8334432" y="3369733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0" y="5726"/>
                </a:moveTo>
                <a:lnTo>
                  <a:pt x="13243" y="2863"/>
                </a:lnTo>
                <a:lnTo>
                  <a:pt x="3328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8401366" y="3366512"/>
            <a:ext cx="67310" cy="3810"/>
          </a:xfrm>
          <a:custGeom>
            <a:avLst/>
            <a:gdLst/>
            <a:ahLst/>
            <a:cxnLst/>
            <a:rect l="l" t="t" r="r" b="b"/>
            <a:pathLst>
              <a:path w="67309" h="3810">
                <a:moveTo>
                  <a:pt x="0" y="715"/>
                </a:moveTo>
                <a:lnTo>
                  <a:pt x="17180" y="0"/>
                </a:lnTo>
                <a:lnTo>
                  <a:pt x="41162" y="715"/>
                </a:lnTo>
                <a:lnTo>
                  <a:pt x="64786" y="2863"/>
                </a:lnTo>
                <a:lnTo>
                  <a:pt x="67292" y="322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8502304" y="3375102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0"/>
                </a:moveTo>
                <a:lnTo>
                  <a:pt x="10380" y="2147"/>
                </a:lnTo>
                <a:lnTo>
                  <a:pt x="32572" y="823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8567449" y="339264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8664807" y="342127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8729594" y="344024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8826952" y="346888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8892097" y="3487852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8989455" y="351648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9054242" y="3535458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9151601" y="356409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9216387" y="358306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5144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9313746" y="361169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9378891" y="363066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9476249" y="365930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9541036" y="367827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64786" y="1932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9638394" y="370690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9703181" y="372623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9800539" y="375451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9865684" y="377384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9963043" y="380212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10027829" y="382144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10125188" y="384972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10189974" y="386905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10287334" y="389768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10352478" y="391666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10449836" y="394529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10514623" y="396426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10611982" y="399290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10676768" y="401187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10774127" y="404050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10839271" y="405947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10936630" y="4088112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11001416" y="410708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11098776" y="413571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11163561" y="415468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11260921" y="418332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11326065" y="420229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11423424" y="423092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11488210" y="4249899"/>
            <a:ext cx="56515" cy="16510"/>
          </a:xfrm>
          <a:custGeom>
            <a:avLst/>
            <a:gdLst/>
            <a:ahLst/>
            <a:cxnLst/>
            <a:rect l="l" t="t" r="r" b="b"/>
            <a:pathLst>
              <a:path w="56515" h="16510">
                <a:moveTo>
                  <a:pt x="0" y="0"/>
                </a:moveTo>
                <a:lnTo>
                  <a:pt x="56196" y="164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9082519" y="9513713"/>
            <a:ext cx="41910" cy="12700"/>
          </a:xfrm>
          <a:custGeom>
            <a:avLst/>
            <a:gdLst/>
            <a:ahLst/>
            <a:cxnLst/>
            <a:rect l="l" t="t" r="r" b="b"/>
            <a:pathLst>
              <a:path w="41909" h="12700">
                <a:moveTo>
                  <a:pt x="0" y="0"/>
                </a:moveTo>
                <a:lnTo>
                  <a:pt x="41520" y="121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9140147" y="9530536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9172719" y="9540200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0" y="0"/>
                </a:moveTo>
                <a:lnTo>
                  <a:pt x="81251" y="232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9270078" y="9568477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9302650" y="957778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9400009" y="960606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9432581" y="9615367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9529940" y="9643644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9562512" y="9653308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0" y="0"/>
                </a:moveTo>
                <a:lnTo>
                  <a:pt x="81251" y="232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9659870" y="9681585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9692443" y="969089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9789801" y="9719168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9822374" y="9728475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9919733" y="9756752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9952304" y="9766417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10049664" y="9794693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10082235" y="9804000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10179594" y="9832277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10212167" y="984158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10309525" y="986986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50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10342098" y="987952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10439456" y="9907801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10472029" y="9917107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10569387" y="9945385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10601959" y="995469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10699319" y="9982968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50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10731890" y="999263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10829249" y="10020909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10861464" y="10030215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10959180" y="10058493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10991394" y="10067799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11089111" y="10096075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501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11121325" y="10105740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11219042" y="10134017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11251256" y="1014332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11348973" y="1017160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11381187" y="10181265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0" y="0"/>
                </a:moveTo>
                <a:lnTo>
                  <a:pt x="81251" y="232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11478903" y="10209541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11511118" y="1021884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11608835" y="10247125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11641049" y="1025643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11738766" y="10284708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11770980" y="10294373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5">
                <a:moveTo>
                  <a:pt x="0" y="0"/>
                </a:moveTo>
                <a:lnTo>
                  <a:pt x="81251" y="232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11868697" y="10322649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0" y="0"/>
                </a:moveTo>
                <a:lnTo>
                  <a:pt x="16107" y="465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11900911" y="10331956"/>
            <a:ext cx="41910" cy="12700"/>
          </a:xfrm>
          <a:custGeom>
            <a:avLst/>
            <a:gdLst/>
            <a:ahLst/>
            <a:cxnLst/>
            <a:rect l="l" t="t" r="r" b="b"/>
            <a:pathLst>
              <a:path w="41909" h="12700">
                <a:moveTo>
                  <a:pt x="0" y="0"/>
                </a:moveTo>
                <a:lnTo>
                  <a:pt x="41520" y="1216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662078" y="5684151"/>
            <a:ext cx="69850" cy="30480"/>
          </a:xfrm>
          <a:custGeom>
            <a:avLst/>
            <a:gdLst/>
            <a:ahLst/>
            <a:cxnLst/>
            <a:rect l="l" t="t" r="r" b="b"/>
            <a:pathLst>
              <a:path w="69850" h="30479">
                <a:moveTo>
                  <a:pt x="0" y="0"/>
                </a:moveTo>
                <a:lnTo>
                  <a:pt x="69797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747267" y="5721376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778049" y="5734977"/>
            <a:ext cx="78105" cy="34290"/>
          </a:xfrm>
          <a:custGeom>
            <a:avLst/>
            <a:gdLst/>
            <a:ahLst/>
            <a:cxnLst/>
            <a:rect l="l" t="t" r="r" b="b"/>
            <a:pathLst>
              <a:path w="78104" h="34289">
                <a:moveTo>
                  <a:pt x="0" y="0"/>
                </a:moveTo>
                <a:lnTo>
                  <a:pt x="77672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871113" y="5775782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902253" y="5789384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994959" y="5830189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6026099" y="5843790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6118805" y="5884595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6149945" y="5898196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6242651" y="5939001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749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6273791" y="5952603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6366497" y="5993408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749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6397637" y="6007009"/>
            <a:ext cx="77470" cy="33655"/>
          </a:xfrm>
          <a:custGeom>
            <a:avLst/>
            <a:gdLst/>
            <a:ahLst/>
            <a:cxnLst/>
            <a:rect l="l" t="t" r="r" b="b"/>
            <a:pathLst>
              <a:path w="77470" h="33654">
                <a:moveTo>
                  <a:pt x="0" y="0"/>
                </a:moveTo>
                <a:lnTo>
                  <a:pt x="77314" y="3364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6490701" y="6047456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6521484" y="6061057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6614547" y="6101862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6645330" y="6115464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6738393" y="6156269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6769175" y="6169870"/>
            <a:ext cx="78105" cy="34290"/>
          </a:xfrm>
          <a:custGeom>
            <a:avLst/>
            <a:gdLst/>
            <a:ahLst/>
            <a:cxnLst/>
            <a:rect l="l" t="t" r="r" b="b"/>
            <a:pathLst>
              <a:path w="78104" h="34289">
                <a:moveTo>
                  <a:pt x="0" y="0"/>
                </a:moveTo>
                <a:lnTo>
                  <a:pt x="77672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6862239" y="6210675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6893021" y="6224277"/>
            <a:ext cx="78105" cy="34290"/>
          </a:xfrm>
          <a:custGeom>
            <a:avLst/>
            <a:gdLst/>
            <a:ahLst/>
            <a:cxnLst/>
            <a:rect l="l" t="t" r="r" b="b"/>
            <a:pathLst>
              <a:path w="78104" h="34289">
                <a:moveTo>
                  <a:pt x="0" y="0"/>
                </a:moveTo>
                <a:lnTo>
                  <a:pt x="77672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6986085" y="6265081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7016867" y="6278683"/>
            <a:ext cx="78105" cy="34290"/>
          </a:xfrm>
          <a:custGeom>
            <a:avLst/>
            <a:gdLst/>
            <a:ahLst/>
            <a:cxnLst/>
            <a:rect l="l" t="t" r="r" b="b"/>
            <a:pathLst>
              <a:path w="78104" h="34289">
                <a:moveTo>
                  <a:pt x="0" y="0"/>
                </a:moveTo>
                <a:lnTo>
                  <a:pt x="77672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7109931" y="6319488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7140713" y="6333089"/>
            <a:ext cx="78105" cy="34290"/>
          </a:xfrm>
          <a:custGeom>
            <a:avLst/>
            <a:gdLst/>
            <a:ahLst/>
            <a:cxnLst/>
            <a:rect l="l" t="t" r="r" b="b"/>
            <a:pathLst>
              <a:path w="78104" h="34289">
                <a:moveTo>
                  <a:pt x="0" y="0"/>
                </a:moveTo>
                <a:lnTo>
                  <a:pt x="77672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7233777" y="6373894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7264917" y="6387496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7357623" y="6428301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391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7388763" y="6441902"/>
            <a:ext cx="77470" cy="34290"/>
          </a:xfrm>
          <a:custGeom>
            <a:avLst/>
            <a:gdLst/>
            <a:ahLst/>
            <a:cxnLst/>
            <a:rect l="l" t="t" r="r" b="b"/>
            <a:pathLst>
              <a:path w="77470" h="34289">
                <a:moveTo>
                  <a:pt x="0" y="0"/>
                </a:moveTo>
                <a:lnTo>
                  <a:pt x="77314" y="3400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7481469" y="6482707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0"/>
                </a:moveTo>
                <a:lnTo>
                  <a:pt x="15749" y="680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7512609" y="6496308"/>
            <a:ext cx="69850" cy="30480"/>
          </a:xfrm>
          <a:custGeom>
            <a:avLst/>
            <a:gdLst/>
            <a:ahLst/>
            <a:cxnLst/>
            <a:rect l="l" t="t" r="r" b="b"/>
            <a:pathLst>
              <a:path w="69850" h="30479">
                <a:moveTo>
                  <a:pt x="0" y="0"/>
                </a:moveTo>
                <a:lnTo>
                  <a:pt x="69439" y="3042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0" name="object 4580"/>
          <p:cNvSpPr txBox="1"/>
          <p:nvPr/>
        </p:nvSpPr>
        <p:spPr>
          <a:xfrm rot="17700000">
            <a:off x="5476079" y="8013399"/>
            <a:ext cx="379018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00" spc="-55" dirty="0">
                <a:solidFill>
                  <a:srgbClr val="ACACAC"/>
                </a:solidFill>
                <a:latin typeface="Lucida Sans Unicode"/>
                <a:cs typeface="Lucida Sans Unicode"/>
              </a:rPr>
              <a:t>Fresialaan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81" name="object 4581"/>
          <p:cNvSpPr txBox="1"/>
          <p:nvPr/>
        </p:nvSpPr>
        <p:spPr>
          <a:xfrm rot="17160000">
            <a:off x="10334149" y="8254524"/>
            <a:ext cx="37840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55" dirty="0">
                <a:solidFill>
                  <a:srgbClr val="ACACAC"/>
                </a:solidFill>
                <a:latin typeface="Lucida Sans Unicode"/>
                <a:cs typeface="Lucida Sans Unicode"/>
              </a:rPr>
              <a:t>Fresialaan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82" name="object 4582"/>
          <p:cNvSpPr txBox="1"/>
          <p:nvPr/>
        </p:nvSpPr>
        <p:spPr>
          <a:xfrm rot="17220000">
            <a:off x="1620256" y="4027287"/>
            <a:ext cx="477589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</a:pPr>
            <a:r>
              <a:rPr sz="700" spc="-85" dirty="0">
                <a:solidFill>
                  <a:srgbClr val="ACACAC"/>
                </a:solidFill>
                <a:latin typeface="Lucida Sans Unicode"/>
                <a:cs typeface="Lucida Sans Unicode"/>
              </a:rPr>
              <a:t>Cyclamenlaan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83" name="object 4583"/>
          <p:cNvSpPr txBox="1"/>
          <p:nvPr/>
        </p:nvSpPr>
        <p:spPr>
          <a:xfrm rot="960000">
            <a:off x="3100644" y="10496721"/>
            <a:ext cx="35014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Anjerlaan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84" name="object 4584"/>
          <p:cNvSpPr txBox="1"/>
          <p:nvPr/>
        </p:nvSpPr>
        <p:spPr>
          <a:xfrm rot="17820000">
            <a:off x="15410050" y="8330609"/>
            <a:ext cx="559444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7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Chrysantenlaan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85" name="object 4585"/>
          <p:cNvSpPr/>
          <p:nvPr/>
        </p:nvSpPr>
        <p:spPr>
          <a:xfrm>
            <a:off x="4120803" y="2666388"/>
            <a:ext cx="3507104" cy="7421880"/>
          </a:xfrm>
          <a:custGeom>
            <a:avLst/>
            <a:gdLst/>
            <a:ahLst/>
            <a:cxnLst/>
            <a:rect l="l" t="t" r="r" b="b"/>
            <a:pathLst>
              <a:path w="3507104" h="7421880">
                <a:moveTo>
                  <a:pt x="0" y="7384587"/>
                </a:moveTo>
                <a:lnTo>
                  <a:pt x="112392" y="7421813"/>
                </a:lnTo>
                <a:lnTo>
                  <a:pt x="3506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4122951" y="10044533"/>
            <a:ext cx="103505" cy="34925"/>
          </a:xfrm>
          <a:custGeom>
            <a:avLst/>
            <a:gdLst/>
            <a:ahLst/>
            <a:cxnLst/>
            <a:rect l="l" t="t" r="r" b="b"/>
            <a:pathLst>
              <a:path w="103504" h="34925">
                <a:moveTo>
                  <a:pt x="0" y="0"/>
                </a:moveTo>
                <a:lnTo>
                  <a:pt x="103443" y="343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4242144" y="10021625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4270421" y="9929277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4312657" y="986771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4340576" y="9775365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4382813" y="9713800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4411090" y="9621810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207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4453326" y="956024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4481245" y="9467898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4523482" y="9406332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4551759" y="9313984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4593995" y="925241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4621914" y="9160430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4664151" y="9098865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4692428" y="9006517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4734664" y="894495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4762583" y="8852604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4804820" y="8791040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4833097" y="8699050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4875333" y="863748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4903253" y="8545137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4945489" y="8483572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4973766" y="8391225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5016002" y="8330017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424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5043921" y="8237670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5086158" y="8176104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5114435" y="8083756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5156672" y="802219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5184590" y="7929844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5226827" y="7868637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5255104" y="7776289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5297340" y="771472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5325260" y="7622377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5367496" y="7560812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5395773" y="7468464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5438009" y="740725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5465929" y="7314909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5508165" y="7253344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5536442" y="7160997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5578679" y="709943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5606598" y="7007083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5648834" y="6945876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5677111" y="6853529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5719348" y="679196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5747267" y="6699616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5789503" y="6638051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5817780" y="6546062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207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5860017" y="648449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5887936" y="6392149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5930172" y="633058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5958449" y="6238236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6000686" y="617667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6028605" y="6084682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207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6070841" y="602311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6099118" y="5930769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6141355" y="586920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6169274" y="5776856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6211510" y="571529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6239787" y="5623301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207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6282024" y="556173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6309943" y="5469389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6352179" y="540782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6380456" y="5315476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39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6422693" y="525391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6450612" y="5161921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6492849" y="510035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6521125" y="5008009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6563362" y="494644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6591281" y="4854096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6633517" y="479253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6661794" y="4700541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6704031" y="463897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6731950" y="4546628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6774187" y="448506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6802463" y="4392715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6844700" y="4331508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424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6872619" y="4239161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6914856" y="417759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6943132" y="4085248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6985369" y="402368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7013288" y="3931336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7055525" y="3870128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30424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7083801" y="3777781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7126038" y="3716216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7153957" y="3623868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7196194" y="356230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7224471" y="3469955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7266707" y="340874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7294626" y="3316401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0" y="61565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7336863" y="325483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7365140" y="3162488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4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7407376" y="31009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7435295" y="3008933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4">
                <a:moveTo>
                  <a:pt x="0" y="61207"/>
                </a:moveTo>
                <a:lnTo>
                  <a:pt x="282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7477531" y="294736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7505809" y="2855020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4">
                <a:moveTo>
                  <a:pt x="0" y="61565"/>
                </a:moveTo>
                <a:lnTo>
                  <a:pt x="2791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7548045" y="2793455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7575964" y="2663524"/>
            <a:ext cx="45720" cy="99695"/>
          </a:xfrm>
          <a:custGeom>
            <a:avLst/>
            <a:gdLst/>
            <a:ahLst/>
            <a:cxnLst/>
            <a:rect l="l" t="t" r="r" b="b"/>
            <a:pathLst>
              <a:path w="45720" h="99694">
                <a:moveTo>
                  <a:pt x="0" y="99148"/>
                </a:moveTo>
                <a:lnTo>
                  <a:pt x="4545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4823074" y="10252136"/>
            <a:ext cx="111125" cy="33020"/>
          </a:xfrm>
          <a:custGeom>
            <a:avLst/>
            <a:gdLst/>
            <a:ahLst/>
            <a:cxnLst/>
            <a:rect l="l" t="t" r="r" b="b"/>
            <a:pathLst>
              <a:path w="111125" h="33020">
                <a:moveTo>
                  <a:pt x="110602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5000969" y="8616008"/>
            <a:ext cx="267970" cy="505459"/>
          </a:xfrm>
          <a:custGeom>
            <a:avLst/>
            <a:gdLst/>
            <a:ahLst/>
            <a:cxnLst/>
            <a:rect l="l" t="t" r="r" b="b"/>
            <a:pathLst>
              <a:path w="267970" h="505459">
                <a:moveTo>
                  <a:pt x="45457" y="505048"/>
                </a:moveTo>
                <a:lnTo>
                  <a:pt x="0" y="484646"/>
                </a:lnTo>
                <a:lnTo>
                  <a:pt x="221562" y="0"/>
                </a:lnTo>
                <a:lnTo>
                  <a:pt x="267736" y="2111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5" name="object 4685"/>
          <p:cNvSpPr txBox="1"/>
          <p:nvPr/>
        </p:nvSpPr>
        <p:spPr>
          <a:xfrm rot="960000">
            <a:off x="10157004" y="12554498"/>
            <a:ext cx="35014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Anjerlaan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86" name="object 4686"/>
          <p:cNvSpPr/>
          <p:nvPr/>
        </p:nvSpPr>
        <p:spPr>
          <a:xfrm>
            <a:off x="6350390" y="5694173"/>
            <a:ext cx="774065" cy="1638935"/>
          </a:xfrm>
          <a:custGeom>
            <a:avLst/>
            <a:gdLst/>
            <a:ahLst/>
            <a:cxnLst/>
            <a:rect l="l" t="t" r="r" b="b"/>
            <a:pathLst>
              <a:path w="774065" h="1638934">
                <a:moveTo>
                  <a:pt x="743076" y="0"/>
                </a:moveTo>
                <a:lnTo>
                  <a:pt x="773858" y="14317"/>
                </a:lnTo>
                <a:lnTo>
                  <a:pt x="30782" y="1638633"/>
                </a:lnTo>
                <a:lnTo>
                  <a:pt x="0" y="16246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7069842" y="5686656"/>
            <a:ext cx="66040" cy="161290"/>
          </a:xfrm>
          <a:custGeom>
            <a:avLst/>
            <a:gdLst/>
            <a:ahLst/>
            <a:cxnLst/>
            <a:rect l="l" t="t" r="r" b="b"/>
            <a:pathLst>
              <a:path w="66040" h="161289">
                <a:moveTo>
                  <a:pt x="27203" y="0"/>
                </a:moveTo>
                <a:lnTo>
                  <a:pt x="65502" y="17538"/>
                </a:lnTo>
                <a:lnTo>
                  <a:pt x="0" y="16071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7027605" y="5878152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6957450" y="5970500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56196" y="0"/>
                </a:moveTo>
                <a:lnTo>
                  <a:pt x="0" y="1231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6915214" y="6124412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20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6844700" y="6216402"/>
            <a:ext cx="57150" cy="123189"/>
          </a:xfrm>
          <a:custGeom>
            <a:avLst/>
            <a:gdLst/>
            <a:ahLst/>
            <a:cxnLst/>
            <a:rect l="l" t="t" r="r" b="b"/>
            <a:pathLst>
              <a:path w="57150" h="123189">
                <a:moveTo>
                  <a:pt x="56553" y="0"/>
                </a:moveTo>
                <a:lnTo>
                  <a:pt x="0" y="1231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6802821" y="6370315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27919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6732308" y="6462662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90">
                <a:moveTo>
                  <a:pt x="56196" y="0"/>
                </a:moveTo>
                <a:lnTo>
                  <a:pt x="0" y="1231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6690072" y="6616217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6619916" y="6708564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90">
                <a:moveTo>
                  <a:pt x="56196" y="0"/>
                </a:moveTo>
                <a:lnTo>
                  <a:pt x="0" y="1231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6577679" y="6862478"/>
            <a:ext cx="27940" cy="61594"/>
          </a:xfrm>
          <a:custGeom>
            <a:avLst/>
            <a:gdLst/>
            <a:ahLst/>
            <a:cxnLst/>
            <a:rect l="l" t="t" r="r" b="b"/>
            <a:pathLst>
              <a:path w="27940" h="61595">
                <a:moveTo>
                  <a:pt x="27919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6507166" y="6954825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90">
                <a:moveTo>
                  <a:pt x="56196" y="0"/>
                </a:moveTo>
                <a:lnTo>
                  <a:pt x="0" y="1227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6464929" y="7108380"/>
            <a:ext cx="28575" cy="61594"/>
          </a:xfrm>
          <a:custGeom>
            <a:avLst/>
            <a:gdLst/>
            <a:ahLst/>
            <a:cxnLst/>
            <a:rect l="l" t="t" r="r" b="b"/>
            <a:pathLst>
              <a:path w="28575" h="61595">
                <a:moveTo>
                  <a:pt x="28276" y="0"/>
                </a:moveTo>
                <a:lnTo>
                  <a:pt x="0" y="615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6347168" y="7200727"/>
            <a:ext cx="104139" cy="143510"/>
          </a:xfrm>
          <a:custGeom>
            <a:avLst/>
            <a:gdLst/>
            <a:ahLst/>
            <a:cxnLst/>
            <a:rect l="l" t="t" r="r" b="b"/>
            <a:pathLst>
              <a:path w="104139" h="143509">
                <a:moveTo>
                  <a:pt x="103801" y="0"/>
                </a:moveTo>
                <a:lnTo>
                  <a:pt x="38299" y="143174"/>
                </a:lnTo>
                <a:lnTo>
                  <a:pt x="0" y="12563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9488061" y="11502050"/>
            <a:ext cx="276225" cy="186690"/>
          </a:xfrm>
          <a:custGeom>
            <a:avLst/>
            <a:gdLst/>
            <a:ahLst/>
            <a:cxnLst/>
            <a:rect l="l" t="t" r="r" b="b"/>
            <a:pathLst>
              <a:path w="276225" h="186690">
                <a:moveTo>
                  <a:pt x="275611" y="80893"/>
                </a:moveTo>
                <a:lnTo>
                  <a:pt x="94853" y="186484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10172436" y="6888249"/>
            <a:ext cx="476884" cy="1524635"/>
          </a:xfrm>
          <a:custGeom>
            <a:avLst/>
            <a:gdLst/>
            <a:ahLst/>
            <a:cxnLst/>
            <a:rect l="l" t="t" r="r" b="b"/>
            <a:pathLst>
              <a:path w="476884" h="1524634">
                <a:moveTo>
                  <a:pt x="32214" y="1524451"/>
                </a:moveTo>
                <a:lnTo>
                  <a:pt x="0" y="1514787"/>
                </a:lnTo>
                <a:lnTo>
                  <a:pt x="444199" y="0"/>
                </a:lnTo>
                <a:lnTo>
                  <a:pt x="476771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2" name="object 4702"/>
          <p:cNvSpPr txBox="1"/>
          <p:nvPr/>
        </p:nvSpPr>
        <p:spPr>
          <a:xfrm rot="17700000">
            <a:off x="4632581" y="989152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03" name="object 4703"/>
          <p:cNvSpPr txBox="1"/>
          <p:nvPr/>
        </p:nvSpPr>
        <p:spPr>
          <a:xfrm rot="17700000">
            <a:off x="4727077" y="993876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04" name="object 4704"/>
          <p:cNvSpPr txBox="1"/>
          <p:nvPr/>
        </p:nvSpPr>
        <p:spPr>
          <a:xfrm rot="17700000">
            <a:off x="4823361" y="998279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05" name="object 4705"/>
          <p:cNvSpPr txBox="1"/>
          <p:nvPr/>
        </p:nvSpPr>
        <p:spPr>
          <a:xfrm rot="17700000">
            <a:off x="4887385" y="10011011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06" name="object 4706"/>
          <p:cNvSpPr txBox="1"/>
          <p:nvPr/>
        </p:nvSpPr>
        <p:spPr>
          <a:xfrm rot="17700000">
            <a:off x="4323994" y="9749001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07" name="object 4707"/>
          <p:cNvSpPr txBox="1"/>
          <p:nvPr/>
        </p:nvSpPr>
        <p:spPr>
          <a:xfrm rot="17700000">
            <a:off x="4412404" y="9789448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08" name="object 4708"/>
          <p:cNvSpPr txBox="1"/>
          <p:nvPr/>
        </p:nvSpPr>
        <p:spPr>
          <a:xfrm rot="17700000">
            <a:off x="4478596" y="982131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09" name="object 4709"/>
          <p:cNvSpPr txBox="1"/>
          <p:nvPr/>
        </p:nvSpPr>
        <p:spPr>
          <a:xfrm rot="17700000">
            <a:off x="4792556" y="8732473"/>
            <a:ext cx="14710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5" dirty="0">
                <a:solidFill>
                  <a:srgbClr val="ACACAC"/>
                </a:solidFill>
                <a:latin typeface="Lucida Sans Unicode"/>
                <a:cs typeface="Lucida Sans Unicode"/>
              </a:rPr>
              <a:t>-4.41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0" name="object 4710"/>
          <p:cNvSpPr txBox="1"/>
          <p:nvPr/>
        </p:nvSpPr>
        <p:spPr>
          <a:xfrm rot="17700000">
            <a:off x="4878795" y="8769329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1" name="object 4711"/>
          <p:cNvSpPr txBox="1"/>
          <p:nvPr/>
        </p:nvSpPr>
        <p:spPr>
          <a:xfrm rot="17700000">
            <a:off x="5262005" y="851608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2" name="object 4712"/>
          <p:cNvSpPr txBox="1"/>
          <p:nvPr/>
        </p:nvSpPr>
        <p:spPr>
          <a:xfrm rot="17700000">
            <a:off x="5356328" y="856321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3" name="object 4713"/>
          <p:cNvSpPr txBox="1"/>
          <p:nvPr/>
        </p:nvSpPr>
        <p:spPr>
          <a:xfrm rot="17700000">
            <a:off x="5436864" y="860044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4" name="object 4714"/>
          <p:cNvSpPr txBox="1"/>
          <p:nvPr/>
        </p:nvSpPr>
        <p:spPr>
          <a:xfrm rot="17700000">
            <a:off x="5502366" y="863015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5" name="object 4715"/>
          <p:cNvSpPr txBox="1"/>
          <p:nvPr/>
        </p:nvSpPr>
        <p:spPr>
          <a:xfrm rot="17700000">
            <a:off x="4952888" y="8373451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6" name="object 4716"/>
          <p:cNvSpPr txBox="1"/>
          <p:nvPr/>
        </p:nvSpPr>
        <p:spPr>
          <a:xfrm rot="17700000">
            <a:off x="5041298" y="8413898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7" name="object 4717"/>
          <p:cNvSpPr txBox="1"/>
          <p:nvPr/>
        </p:nvSpPr>
        <p:spPr>
          <a:xfrm rot="17700000">
            <a:off x="5107848" y="844576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8" name="object 4718"/>
          <p:cNvSpPr txBox="1"/>
          <p:nvPr/>
        </p:nvSpPr>
        <p:spPr>
          <a:xfrm rot="17700000">
            <a:off x="5931532" y="705129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19" name="object 4719"/>
          <p:cNvSpPr txBox="1"/>
          <p:nvPr/>
        </p:nvSpPr>
        <p:spPr>
          <a:xfrm rot="17700000">
            <a:off x="6026028" y="709889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0" name="object 4720"/>
          <p:cNvSpPr txBox="1"/>
          <p:nvPr/>
        </p:nvSpPr>
        <p:spPr>
          <a:xfrm rot="17700000">
            <a:off x="6122484" y="714303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1" name="object 4721"/>
          <p:cNvSpPr txBox="1"/>
          <p:nvPr/>
        </p:nvSpPr>
        <p:spPr>
          <a:xfrm rot="17700000">
            <a:off x="5623395" y="6908921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2" name="object 4722"/>
          <p:cNvSpPr txBox="1"/>
          <p:nvPr/>
        </p:nvSpPr>
        <p:spPr>
          <a:xfrm rot="17700000">
            <a:off x="5711355" y="6949222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3" name="object 4723"/>
          <p:cNvSpPr txBox="1"/>
          <p:nvPr/>
        </p:nvSpPr>
        <p:spPr>
          <a:xfrm rot="17700000">
            <a:off x="5777620" y="698113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4" name="object 4724"/>
          <p:cNvSpPr txBox="1"/>
          <p:nvPr/>
        </p:nvSpPr>
        <p:spPr>
          <a:xfrm rot="17700000">
            <a:off x="6262358" y="720276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5" name="object 4725"/>
          <p:cNvSpPr txBox="1"/>
          <p:nvPr/>
        </p:nvSpPr>
        <p:spPr>
          <a:xfrm rot="17700000">
            <a:off x="6326290" y="7230559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6" name="object 4726"/>
          <p:cNvSpPr txBox="1"/>
          <p:nvPr/>
        </p:nvSpPr>
        <p:spPr>
          <a:xfrm rot="17700000">
            <a:off x="7523322" y="3567584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7" name="object 4727"/>
          <p:cNvSpPr txBox="1"/>
          <p:nvPr/>
        </p:nvSpPr>
        <p:spPr>
          <a:xfrm rot="17700000">
            <a:off x="7617367" y="3615043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8" name="object 4728"/>
          <p:cNvSpPr txBox="1"/>
          <p:nvPr/>
        </p:nvSpPr>
        <p:spPr>
          <a:xfrm rot="17700000">
            <a:off x="7713294" y="3659069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29" name="object 4729"/>
          <p:cNvSpPr txBox="1"/>
          <p:nvPr/>
        </p:nvSpPr>
        <p:spPr>
          <a:xfrm rot="17700000">
            <a:off x="7216094" y="342892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0" name="object 4730"/>
          <p:cNvSpPr txBox="1"/>
          <p:nvPr/>
        </p:nvSpPr>
        <p:spPr>
          <a:xfrm rot="17700000">
            <a:off x="7303456" y="3467573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1" name="object 4731"/>
          <p:cNvSpPr txBox="1"/>
          <p:nvPr/>
        </p:nvSpPr>
        <p:spPr>
          <a:xfrm rot="17700000">
            <a:off x="7370079" y="349913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2" name="object 4732"/>
          <p:cNvSpPr txBox="1"/>
          <p:nvPr/>
        </p:nvSpPr>
        <p:spPr>
          <a:xfrm rot="17700000">
            <a:off x="7792265" y="3847319"/>
            <a:ext cx="1585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55" dirty="0">
                <a:solidFill>
                  <a:srgbClr val="ACACAC"/>
                </a:solidFill>
                <a:latin typeface="Lucida Sans Unicode"/>
                <a:cs typeface="Lucida Sans Unicode"/>
              </a:rPr>
              <a:t>-4.44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3" name="object 4733"/>
          <p:cNvSpPr txBox="1"/>
          <p:nvPr/>
        </p:nvSpPr>
        <p:spPr>
          <a:xfrm rot="17700000">
            <a:off x="7860406" y="3875621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-4.34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4" name="object 4734"/>
          <p:cNvSpPr txBox="1"/>
          <p:nvPr/>
        </p:nvSpPr>
        <p:spPr>
          <a:xfrm rot="960000">
            <a:off x="8789767" y="2758255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5" name="object 4735"/>
          <p:cNvSpPr txBox="1"/>
          <p:nvPr/>
        </p:nvSpPr>
        <p:spPr>
          <a:xfrm rot="960000">
            <a:off x="8762645" y="285109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6" name="object 4736"/>
          <p:cNvSpPr txBox="1"/>
          <p:nvPr/>
        </p:nvSpPr>
        <p:spPr>
          <a:xfrm rot="960000">
            <a:off x="8742309" y="2920905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7" name="object 4737"/>
          <p:cNvSpPr txBox="1"/>
          <p:nvPr/>
        </p:nvSpPr>
        <p:spPr>
          <a:xfrm rot="960000">
            <a:off x="8709159" y="3022050"/>
            <a:ext cx="15913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55" dirty="0">
                <a:solidFill>
                  <a:srgbClr val="ACACAC"/>
                </a:solidFill>
                <a:latin typeface="Lucida Sans Unicode"/>
                <a:cs typeface="Lucida Sans Unicode"/>
              </a:rPr>
              <a:t>-4.44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8" name="object 4738"/>
          <p:cNvSpPr txBox="1"/>
          <p:nvPr/>
        </p:nvSpPr>
        <p:spPr>
          <a:xfrm rot="960000">
            <a:off x="8679285" y="3122837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39" name="object 4739"/>
          <p:cNvSpPr txBox="1"/>
          <p:nvPr/>
        </p:nvSpPr>
        <p:spPr>
          <a:xfrm rot="960000">
            <a:off x="8639912" y="3269949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0" name="object 4740"/>
          <p:cNvSpPr txBox="1"/>
          <p:nvPr/>
        </p:nvSpPr>
        <p:spPr>
          <a:xfrm rot="960000">
            <a:off x="8619828" y="333788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1" name="object 4741"/>
          <p:cNvSpPr txBox="1"/>
          <p:nvPr/>
        </p:nvSpPr>
        <p:spPr>
          <a:xfrm rot="960000">
            <a:off x="10851118" y="364910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2" name="object 4742"/>
          <p:cNvSpPr txBox="1"/>
          <p:nvPr/>
        </p:nvSpPr>
        <p:spPr>
          <a:xfrm rot="960000">
            <a:off x="10821414" y="3750454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3" name="object 4743"/>
          <p:cNvSpPr txBox="1"/>
          <p:nvPr/>
        </p:nvSpPr>
        <p:spPr>
          <a:xfrm rot="960000">
            <a:off x="10932012" y="338637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4" name="object 4744"/>
          <p:cNvSpPr txBox="1"/>
          <p:nvPr/>
        </p:nvSpPr>
        <p:spPr>
          <a:xfrm rot="960000">
            <a:off x="10900639" y="3478983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5" name="object 4745"/>
          <p:cNvSpPr txBox="1"/>
          <p:nvPr/>
        </p:nvSpPr>
        <p:spPr>
          <a:xfrm rot="960000">
            <a:off x="10884492" y="354835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6" name="object 4746"/>
          <p:cNvSpPr txBox="1"/>
          <p:nvPr/>
        </p:nvSpPr>
        <p:spPr>
          <a:xfrm rot="960000">
            <a:off x="10777893" y="3896998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7" name="object 4747"/>
          <p:cNvSpPr txBox="1"/>
          <p:nvPr/>
        </p:nvSpPr>
        <p:spPr>
          <a:xfrm rot="960000">
            <a:off x="10761639" y="3966648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8" name="object 4748"/>
          <p:cNvSpPr txBox="1"/>
          <p:nvPr/>
        </p:nvSpPr>
        <p:spPr>
          <a:xfrm rot="19620000">
            <a:off x="7885649" y="2862495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49" name="object 4749"/>
          <p:cNvSpPr txBox="1"/>
          <p:nvPr/>
        </p:nvSpPr>
        <p:spPr>
          <a:xfrm rot="19620000">
            <a:off x="7925860" y="2922339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0" name="object 4750"/>
          <p:cNvSpPr txBox="1"/>
          <p:nvPr/>
        </p:nvSpPr>
        <p:spPr>
          <a:xfrm rot="19620000">
            <a:off x="7979749" y="3012070"/>
            <a:ext cx="159130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55" dirty="0">
                <a:solidFill>
                  <a:srgbClr val="ACACAC"/>
                </a:solidFill>
                <a:latin typeface="Lucida Sans Unicode"/>
                <a:cs typeface="Lucida Sans Unicode"/>
              </a:rPr>
              <a:t>-4.44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1" name="object 4751"/>
          <p:cNvSpPr txBox="1"/>
          <p:nvPr/>
        </p:nvSpPr>
        <p:spPr>
          <a:xfrm rot="19620000">
            <a:off x="8040399" y="3099876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2" name="object 4752"/>
          <p:cNvSpPr txBox="1"/>
          <p:nvPr/>
        </p:nvSpPr>
        <p:spPr>
          <a:xfrm rot="19620000">
            <a:off x="8074811" y="314429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3" name="object 4753"/>
          <p:cNvSpPr txBox="1"/>
          <p:nvPr/>
        </p:nvSpPr>
        <p:spPr>
          <a:xfrm rot="19920000">
            <a:off x="8147853" y="333464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-4.28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4" name="object 4754"/>
          <p:cNvSpPr txBox="1"/>
          <p:nvPr/>
        </p:nvSpPr>
        <p:spPr>
          <a:xfrm rot="20160000">
            <a:off x="7731804" y="257998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5" name="object 4755"/>
          <p:cNvSpPr txBox="1"/>
          <p:nvPr/>
        </p:nvSpPr>
        <p:spPr>
          <a:xfrm rot="17220000">
            <a:off x="11810463" y="318948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6" name="object 4756"/>
          <p:cNvSpPr txBox="1"/>
          <p:nvPr/>
        </p:nvSpPr>
        <p:spPr>
          <a:xfrm rot="17220000">
            <a:off x="11879371" y="320944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7" name="object 4757"/>
          <p:cNvSpPr txBox="1"/>
          <p:nvPr/>
        </p:nvSpPr>
        <p:spPr>
          <a:xfrm rot="17220000">
            <a:off x="11987826" y="324523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8" name="object 4758"/>
          <p:cNvSpPr txBox="1"/>
          <p:nvPr/>
        </p:nvSpPr>
        <p:spPr>
          <a:xfrm rot="17220000">
            <a:off x="12089242" y="327500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59" name="object 4759"/>
          <p:cNvSpPr txBox="1"/>
          <p:nvPr/>
        </p:nvSpPr>
        <p:spPr>
          <a:xfrm rot="17220000">
            <a:off x="12244466" y="331682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0" name="object 4760"/>
          <p:cNvSpPr txBox="1"/>
          <p:nvPr/>
        </p:nvSpPr>
        <p:spPr>
          <a:xfrm rot="17220000">
            <a:off x="12311693" y="3334548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1" name="object 4761"/>
          <p:cNvSpPr txBox="1"/>
          <p:nvPr/>
        </p:nvSpPr>
        <p:spPr>
          <a:xfrm rot="17220000">
            <a:off x="12389179" y="3357500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2" name="object 4762"/>
          <p:cNvSpPr txBox="1"/>
          <p:nvPr/>
        </p:nvSpPr>
        <p:spPr>
          <a:xfrm rot="17220000">
            <a:off x="11391678" y="461550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3" name="object 4763"/>
          <p:cNvSpPr txBox="1"/>
          <p:nvPr/>
        </p:nvSpPr>
        <p:spPr>
          <a:xfrm rot="17220000">
            <a:off x="11465362" y="4631816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4" name="object 4764"/>
          <p:cNvSpPr txBox="1"/>
          <p:nvPr/>
        </p:nvSpPr>
        <p:spPr>
          <a:xfrm rot="17220000">
            <a:off x="11569160" y="467131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5" name="object 4765"/>
          <p:cNvSpPr txBox="1"/>
          <p:nvPr/>
        </p:nvSpPr>
        <p:spPr>
          <a:xfrm rot="17220000">
            <a:off x="11667011" y="4694380"/>
            <a:ext cx="14370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6" name="object 4766"/>
          <p:cNvSpPr txBox="1"/>
          <p:nvPr/>
        </p:nvSpPr>
        <p:spPr>
          <a:xfrm rot="17220000">
            <a:off x="11825855" y="474292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7" name="object 4767"/>
          <p:cNvSpPr txBox="1"/>
          <p:nvPr/>
        </p:nvSpPr>
        <p:spPr>
          <a:xfrm rot="17220000">
            <a:off x="11892006" y="4765264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8" name="object 4768"/>
          <p:cNvSpPr txBox="1"/>
          <p:nvPr/>
        </p:nvSpPr>
        <p:spPr>
          <a:xfrm rot="17220000">
            <a:off x="11968962" y="4787814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69" name="object 4769"/>
          <p:cNvSpPr txBox="1"/>
          <p:nvPr/>
        </p:nvSpPr>
        <p:spPr>
          <a:xfrm rot="17220000">
            <a:off x="10531131" y="6926842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0" name="object 4770"/>
          <p:cNvSpPr txBox="1"/>
          <p:nvPr/>
        </p:nvSpPr>
        <p:spPr>
          <a:xfrm rot="17220000">
            <a:off x="10594499" y="694242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1" name="object 4771"/>
          <p:cNvSpPr txBox="1"/>
          <p:nvPr/>
        </p:nvSpPr>
        <p:spPr>
          <a:xfrm rot="17220000">
            <a:off x="11133450" y="710054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2" name="object 4772"/>
          <p:cNvSpPr txBox="1"/>
          <p:nvPr/>
        </p:nvSpPr>
        <p:spPr>
          <a:xfrm rot="17220000">
            <a:off x="11200472" y="7122992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3" name="object 4773"/>
          <p:cNvSpPr txBox="1"/>
          <p:nvPr/>
        </p:nvSpPr>
        <p:spPr>
          <a:xfrm rot="17220000">
            <a:off x="11277429" y="7145542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4" name="object 4774"/>
          <p:cNvSpPr txBox="1"/>
          <p:nvPr/>
        </p:nvSpPr>
        <p:spPr>
          <a:xfrm rot="17220000">
            <a:off x="10756166" y="699104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5" name="object 4775"/>
          <p:cNvSpPr txBox="1"/>
          <p:nvPr/>
        </p:nvSpPr>
        <p:spPr>
          <a:xfrm rot="17220000">
            <a:off x="10877507" y="702933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6" name="object 4776"/>
          <p:cNvSpPr txBox="1"/>
          <p:nvPr/>
        </p:nvSpPr>
        <p:spPr>
          <a:xfrm rot="17220000">
            <a:off x="10970690" y="705660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7" name="object 4777"/>
          <p:cNvSpPr txBox="1"/>
          <p:nvPr/>
        </p:nvSpPr>
        <p:spPr>
          <a:xfrm rot="17220000">
            <a:off x="10472443" y="841103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8" name="object 4778"/>
          <p:cNvSpPr txBox="1"/>
          <p:nvPr/>
        </p:nvSpPr>
        <p:spPr>
          <a:xfrm rot="17220000">
            <a:off x="10565405" y="843851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79" name="object 4779"/>
          <p:cNvSpPr txBox="1"/>
          <p:nvPr/>
        </p:nvSpPr>
        <p:spPr>
          <a:xfrm rot="17220000">
            <a:off x="10347761" y="837088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0" name="object 4780"/>
          <p:cNvSpPr txBox="1"/>
          <p:nvPr/>
        </p:nvSpPr>
        <p:spPr>
          <a:xfrm rot="17220000">
            <a:off x="10729137" y="848264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1" name="object 4781"/>
          <p:cNvSpPr txBox="1"/>
          <p:nvPr/>
        </p:nvSpPr>
        <p:spPr>
          <a:xfrm rot="17220000">
            <a:off x="10796720" y="8501047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2" name="object 4782"/>
          <p:cNvSpPr txBox="1"/>
          <p:nvPr/>
        </p:nvSpPr>
        <p:spPr>
          <a:xfrm rot="17220000">
            <a:off x="10873676" y="8523598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3" name="object 4783"/>
          <p:cNvSpPr txBox="1"/>
          <p:nvPr/>
        </p:nvSpPr>
        <p:spPr>
          <a:xfrm rot="17220000">
            <a:off x="10115264" y="8300988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4" name="object 4784"/>
          <p:cNvSpPr txBox="1"/>
          <p:nvPr/>
        </p:nvSpPr>
        <p:spPr>
          <a:xfrm rot="17220000">
            <a:off x="10185258" y="832327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5" name="object 4785"/>
          <p:cNvSpPr txBox="1"/>
          <p:nvPr/>
        </p:nvSpPr>
        <p:spPr>
          <a:xfrm rot="17220000">
            <a:off x="10022158" y="994622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6" name="object 4786"/>
          <p:cNvSpPr txBox="1"/>
          <p:nvPr/>
        </p:nvSpPr>
        <p:spPr>
          <a:xfrm rot="17220000">
            <a:off x="10115460" y="997372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7" name="object 4787"/>
          <p:cNvSpPr txBox="1"/>
          <p:nvPr/>
        </p:nvSpPr>
        <p:spPr>
          <a:xfrm rot="17220000">
            <a:off x="9897137" y="990569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8" name="object 4788"/>
          <p:cNvSpPr txBox="1"/>
          <p:nvPr/>
        </p:nvSpPr>
        <p:spPr>
          <a:xfrm rot="17220000">
            <a:off x="10278853" y="1001783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89" name="object 4789"/>
          <p:cNvSpPr txBox="1"/>
          <p:nvPr/>
        </p:nvSpPr>
        <p:spPr>
          <a:xfrm rot="17220000">
            <a:off x="10346436" y="10035879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0" name="object 4790"/>
          <p:cNvSpPr txBox="1"/>
          <p:nvPr/>
        </p:nvSpPr>
        <p:spPr>
          <a:xfrm rot="17220000">
            <a:off x="10423392" y="10058787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1" name="object 4791"/>
          <p:cNvSpPr txBox="1"/>
          <p:nvPr/>
        </p:nvSpPr>
        <p:spPr>
          <a:xfrm rot="17220000">
            <a:off x="9125156" y="10174043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2" name="object 4792"/>
          <p:cNvSpPr txBox="1"/>
          <p:nvPr/>
        </p:nvSpPr>
        <p:spPr>
          <a:xfrm rot="17220000">
            <a:off x="9195205" y="1019636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3" name="object 4793"/>
          <p:cNvSpPr txBox="1"/>
          <p:nvPr/>
        </p:nvSpPr>
        <p:spPr>
          <a:xfrm rot="17220000">
            <a:off x="9557544" y="8742655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4" name="object 4794"/>
          <p:cNvSpPr txBox="1"/>
          <p:nvPr/>
        </p:nvSpPr>
        <p:spPr>
          <a:xfrm rot="17220000">
            <a:off x="9621324" y="875861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5" name="object 4795"/>
          <p:cNvSpPr txBox="1"/>
          <p:nvPr/>
        </p:nvSpPr>
        <p:spPr>
          <a:xfrm rot="17220000">
            <a:off x="10117434" y="11119183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6" name="object 4796"/>
          <p:cNvSpPr txBox="1"/>
          <p:nvPr/>
        </p:nvSpPr>
        <p:spPr>
          <a:xfrm rot="17220000">
            <a:off x="10247006" y="10677489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7" name="object 4797"/>
          <p:cNvSpPr txBox="1"/>
          <p:nvPr/>
        </p:nvSpPr>
        <p:spPr>
          <a:xfrm rot="17220000">
            <a:off x="10374540" y="10244512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8" name="object 4798"/>
          <p:cNvSpPr txBox="1"/>
          <p:nvPr/>
        </p:nvSpPr>
        <p:spPr>
          <a:xfrm rot="17220000">
            <a:off x="9456673" y="1140877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99" name="object 4799"/>
          <p:cNvSpPr txBox="1"/>
          <p:nvPr/>
        </p:nvSpPr>
        <p:spPr>
          <a:xfrm rot="17220000">
            <a:off x="9836288" y="1152392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0" name="object 4800"/>
          <p:cNvSpPr txBox="1"/>
          <p:nvPr/>
        </p:nvSpPr>
        <p:spPr>
          <a:xfrm rot="17220000">
            <a:off x="9904439" y="11542461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1" name="object 4801"/>
          <p:cNvSpPr txBox="1"/>
          <p:nvPr/>
        </p:nvSpPr>
        <p:spPr>
          <a:xfrm rot="17220000">
            <a:off x="9298107" y="1169405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2" name="object 4802"/>
          <p:cNvSpPr txBox="1"/>
          <p:nvPr/>
        </p:nvSpPr>
        <p:spPr>
          <a:xfrm rot="17220000">
            <a:off x="9367851" y="1171120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3" name="object 4803"/>
          <p:cNvSpPr txBox="1"/>
          <p:nvPr/>
        </p:nvSpPr>
        <p:spPr>
          <a:xfrm rot="17220000">
            <a:off x="9483093" y="11747174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4" name="object 4804"/>
          <p:cNvSpPr txBox="1"/>
          <p:nvPr/>
        </p:nvSpPr>
        <p:spPr>
          <a:xfrm rot="17220000">
            <a:off x="9586072" y="1177844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5" name="object 4805"/>
          <p:cNvSpPr txBox="1"/>
          <p:nvPr/>
        </p:nvSpPr>
        <p:spPr>
          <a:xfrm rot="17220000">
            <a:off x="9655530" y="1179559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6" name="object 4806"/>
          <p:cNvSpPr txBox="1"/>
          <p:nvPr/>
        </p:nvSpPr>
        <p:spPr>
          <a:xfrm rot="17220000">
            <a:off x="12027015" y="245034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7" name="object 4807"/>
          <p:cNvSpPr txBox="1"/>
          <p:nvPr/>
        </p:nvSpPr>
        <p:spPr>
          <a:xfrm rot="17220000">
            <a:off x="12096043" y="247036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8" name="object 4808"/>
          <p:cNvSpPr txBox="1"/>
          <p:nvPr/>
        </p:nvSpPr>
        <p:spPr>
          <a:xfrm rot="17220000">
            <a:off x="12204552" y="250618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09" name="object 4809"/>
          <p:cNvSpPr txBox="1"/>
          <p:nvPr/>
        </p:nvSpPr>
        <p:spPr>
          <a:xfrm rot="17220000">
            <a:off x="12305334" y="253577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10" name="object 4810"/>
          <p:cNvSpPr txBox="1"/>
          <p:nvPr/>
        </p:nvSpPr>
        <p:spPr>
          <a:xfrm rot="17220000">
            <a:off x="12461192" y="257776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11" name="object 4811"/>
          <p:cNvSpPr txBox="1"/>
          <p:nvPr/>
        </p:nvSpPr>
        <p:spPr>
          <a:xfrm rot="17220000">
            <a:off x="12528058" y="2597958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12" name="object 4812"/>
          <p:cNvSpPr txBox="1"/>
          <p:nvPr/>
        </p:nvSpPr>
        <p:spPr>
          <a:xfrm rot="17220000">
            <a:off x="12605070" y="2620536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13" name="object 4813"/>
          <p:cNvSpPr/>
          <p:nvPr/>
        </p:nvSpPr>
        <p:spPr>
          <a:xfrm>
            <a:off x="11540827" y="4518351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2169" y="3579"/>
                </a:moveTo>
                <a:lnTo>
                  <a:pt x="12169" y="3937"/>
                </a:lnTo>
                <a:lnTo>
                  <a:pt x="0" y="0"/>
                </a:lnTo>
                <a:lnTo>
                  <a:pt x="12169" y="3579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11517203" y="4518351"/>
            <a:ext cx="24130" cy="85090"/>
          </a:xfrm>
          <a:custGeom>
            <a:avLst/>
            <a:gdLst/>
            <a:ahLst/>
            <a:cxnLst/>
            <a:rect l="l" t="t" r="r" b="b"/>
            <a:pathLst>
              <a:path w="24129" h="85089">
                <a:moveTo>
                  <a:pt x="23623" y="0"/>
                </a:moveTo>
                <a:lnTo>
                  <a:pt x="0" y="80535"/>
                </a:lnTo>
                <a:lnTo>
                  <a:pt x="12169" y="84473"/>
                </a:lnTo>
                <a:lnTo>
                  <a:pt x="23623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11517203" y="459888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0" y="0"/>
                </a:moveTo>
                <a:lnTo>
                  <a:pt x="12169" y="3937"/>
                </a:lnTo>
                <a:lnTo>
                  <a:pt x="0" y="35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11529373" y="4518351"/>
            <a:ext cx="24130" cy="85090"/>
          </a:xfrm>
          <a:custGeom>
            <a:avLst/>
            <a:gdLst/>
            <a:ahLst/>
            <a:cxnLst/>
            <a:rect l="l" t="t" r="r" b="b"/>
            <a:pathLst>
              <a:path w="24129" h="85089">
                <a:moveTo>
                  <a:pt x="11453" y="0"/>
                </a:moveTo>
                <a:lnTo>
                  <a:pt x="23623" y="3937"/>
                </a:lnTo>
                <a:lnTo>
                  <a:pt x="0" y="84473"/>
                </a:lnTo>
                <a:lnTo>
                  <a:pt x="11453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11517203" y="4518351"/>
            <a:ext cx="36195" cy="85090"/>
          </a:xfrm>
          <a:custGeom>
            <a:avLst/>
            <a:gdLst/>
            <a:ahLst/>
            <a:cxnLst/>
            <a:rect l="l" t="t" r="r" b="b"/>
            <a:pathLst>
              <a:path w="36195" h="85089">
                <a:moveTo>
                  <a:pt x="23623" y="0"/>
                </a:moveTo>
                <a:lnTo>
                  <a:pt x="0" y="80893"/>
                </a:lnTo>
                <a:lnTo>
                  <a:pt x="12169" y="84473"/>
                </a:lnTo>
                <a:lnTo>
                  <a:pt x="35793" y="3579"/>
                </a:lnTo>
                <a:lnTo>
                  <a:pt x="23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11525794" y="4529805"/>
            <a:ext cx="25400" cy="63500"/>
          </a:xfrm>
          <a:custGeom>
            <a:avLst/>
            <a:gdLst/>
            <a:ahLst/>
            <a:cxnLst/>
            <a:rect l="l" t="t" r="r" b="b"/>
            <a:pathLst>
              <a:path w="25400" h="63500">
                <a:moveTo>
                  <a:pt x="0" y="63354"/>
                </a:moveTo>
                <a:lnTo>
                  <a:pt x="250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11525794" y="4526226"/>
            <a:ext cx="13335" cy="67310"/>
          </a:xfrm>
          <a:custGeom>
            <a:avLst/>
            <a:gdLst/>
            <a:ahLst/>
            <a:cxnLst/>
            <a:rect l="l" t="t" r="r" b="b"/>
            <a:pathLst>
              <a:path w="13334" h="67310">
                <a:moveTo>
                  <a:pt x="0" y="66934"/>
                </a:moveTo>
                <a:lnTo>
                  <a:pt x="12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11538679" y="4526226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11519709" y="4591370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169" y="35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11280965" y="3922387"/>
            <a:ext cx="59055" cy="31750"/>
          </a:xfrm>
          <a:custGeom>
            <a:avLst/>
            <a:gdLst/>
            <a:ahLst/>
            <a:cxnLst/>
            <a:rect l="l" t="t" r="r" b="b"/>
            <a:pathLst>
              <a:path w="59054" h="31750">
                <a:moveTo>
                  <a:pt x="6084" y="0"/>
                </a:moveTo>
                <a:lnTo>
                  <a:pt x="59059" y="31140"/>
                </a:lnTo>
                <a:lnTo>
                  <a:pt x="0" y="10738"/>
                </a:lnTo>
                <a:lnTo>
                  <a:pt x="6084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11280965" y="3933125"/>
            <a:ext cx="79375" cy="32384"/>
          </a:xfrm>
          <a:custGeom>
            <a:avLst/>
            <a:gdLst/>
            <a:ahLst/>
            <a:cxnLst/>
            <a:rect l="l" t="t" r="r" b="b"/>
            <a:pathLst>
              <a:path w="79375" h="32385">
                <a:moveTo>
                  <a:pt x="0" y="0"/>
                </a:moveTo>
                <a:lnTo>
                  <a:pt x="19686" y="11811"/>
                </a:lnTo>
                <a:lnTo>
                  <a:pt x="79103" y="318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11300652" y="3944937"/>
            <a:ext cx="59690" cy="31750"/>
          </a:xfrm>
          <a:custGeom>
            <a:avLst/>
            <a:gdLst/>
            <a:ahLst/>
            <a:cxnLst/>
            <a:rect l="l" t="t" r="r" b="b"/>
            <a:pathLst>
              <a:path w="59690" h="31750">
                <a:moveTo>
                  <a:pt x="0" y="0"/>
                </a:moveTo>
                <a:lnTo>
                  <a:pt x="59417" y="20044"/>
                </a:lnTo>
                <a:lnTo>
                  <a:pt x="52974" y="311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11280965" y="3933125"/>
            <a:ext cx="79375" cy="32384"/>
          </a:xfrm>
          <a:custGeom>
            <a:avLst/>
            <a:gdLst/>
            <a:ahLst/>
            <a:cxnLst/>
            <a:rect l="l" t="t" r="r" b="b"/>
            <a:pathLst>
              <a:path w="79375" h="32385">
                <a:moveTo>
                  <a:pt x="0" y="0"/>
                </a:moveTo>
                <a:lnTo>
                  <a:pt x="59059" y="20402"/>
                </a:lnTo>
                <a:lnTo>
                  <a:pt x="79103" y="318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11280965" y="3922387"/>
            <a:ext cx="79375" cy="53975"/>
          </a:xfrm>
          <a:custGeom>
            <a:avLst/>
            <a:gdLst/>
            <a:ahLst/>
            <a:cxnLst/>
            <a:rect l="l" t="t" r="r" b="b"/>
            <a:pathLst>
              <a:path w="79375" h="53975">
                <a:moveTo>
                  <a:pt x="72661" y="53690"/>
                </a:moveTo>
                <a:lnTo>
                  <a:pt x="0" y="10738"/>
                </a:lnTo>
                <a:lnTo>
                  <a:pt x="6084" y="0"/>
                </a:lnTo>
                <a:lnTo>
                  <a:pt x="79103" y="42594"/>
                </a:lnTo>
                <a:lnTo>
                  <a:pt x="72661" y="536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11291345" y="3932051"/>
            <a:ext cx="61594" cy="29209"/>
          </a:xfrm>
          <a:custGeom>
            <a:avLst/>
            <a:gdLst/>
            <a:ahLst/>
            <a:cxnLst/>
            <a:rect l="l" t="t" r="r" b="b"/>
            <a:pathLst>
              <a:path w="61595" h="29210">
                <a:moveTo>
                  <a:pt x="0" y="0"/>
                </a:moveTo>
                <a:lnTo>
                  <a:pt x="61565" y="28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11291345" y="3932051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0" y="0"/>
                </a:moveTo>
                <a:lnTo>
                  <a:pt x="55122" y="397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11346467" y="3960686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0" y="11096"/>
                </a:moveTo>
                <a:lnTo>
                  <a:pt x="6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11288124" y="3926682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10738"/>
                </a:moveTo>
                <a:lnTo>
                  <a:pt x="6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9926175" y="11224649"/>
            <a:ext cx="119380" cy="406400"/>
          </a:xfrm>
          <a:custGeom>
            <a:avLst/>
            <a:gdLst/>
            <a:ahLst/>
            <a:cxnLst/>
            <a:rect l="l" t="t" r="r" b="b"/>
            <a:pathLst>
              <a:path w="119379" h="406400">
                <a:moveTo>
                  <a:pt x="118834" y="0"/>
                </a:moveTo>
                <a:lnTo>
                  <a:pt x="0" y="4058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10044935" y="11194491"/>
            <a:ext cx="52705" cy="30480"/>
          </a:xfrm>
          <a:custGeom>
            <a:avLst/>
            <a:gdLst/>
            <a:ahLst/>
            <a:cxnLst/>
            <a:rect l="l" t="t" r="r" b="b"/>
            <a:pathLst>
              <a:path w="52704" h="30479">
                <a:moveTo>
                  <a:pt x="52639" y="1448"/>
                </a:moveTo>
                <a:lnTo>
                  <a:pt x="35858" y="0"/>
                </a:lnTo>
                <a:lnTo>
                  <a:pt x="20362" y="4927"/>
                </a:lnTo>
                <a:lnTo>
                  <a:pt x="7845" y="15306"/>
                </a:lnTo>
                <a:lnTo>
                  <a:pt x="0" y="302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11910217" y="1999194"/>
            <a:ext cx="383540" cy="1306195"/>
          </a:xfrm>
          <a:custGeom>
            <a:avLst/>
            <a:gdLst/>
            <a:ahLst/>
            <a:cxnLst/>
            <a:rect l="l" t="t" r="r" b="b"/>
            <a:pathLst>
              <a:path w="383540" h="1306195">
                <a:moveTo>
                  <a:pt x="382992" y="0"/>
                </a:moveTo>
                <a:lnTo>
                  <a:pt x="0" y="13057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12255984" y="1995615"/>
            <a:ext cx="25400" cy="85090"/>
          </a:xfrm>
          <a:custGeom>
            <a:avLst/>
            <a:gdLst/>
            <a:ahLst/>
            <a:cxnLst/>
            <a:rect l="l" t="t" r="r" b="b"/>
            <a:pathLst>
              <a:path w="25400" h="85089">
                <a:moveTo>
                  <a:pt x="25055" y="0"/>
                </a:moveTo>
                <a:lnTo>
                  <a:pt x="0" y="848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12237013" y="211301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12218043" y="217780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12184755" y="224294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12165426" y="235641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12146456" y="242120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12113167" y="248634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12094197" y="259981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12075226" y="266459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12041938" y="272974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12022967" y="28432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12003639" y="290799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11970351" y="297314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80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11951380" y="30866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11932409" y="315139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11898048" y="3216536"/>
            <a:ext cx="24765" cy="85090"/>
          </a:xfrm>
          <a:custGeom>
            <a:avLst/>
            <a:gdLst/>
            <a:ahLst/>
            <a:cxnLst/>
            <a:rect l="l" t="t" r="r" b="b"/>
            <a:pathLst>
              <a:path w="24765" h="85089">
                <a:moveTo>
                  <a:pt x="24697" y="0"/>
                </a:moveTo>
                <a:lnTo>
                  <a:pt x="0" y="8483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10911933" y="4521931"/>
            <a:ext cx="641350" cy="2185670"/>
          </a:xfrm>
          <a:custGeom>
            <a:avLst/>
            <a:gdLst/>
            <a:ahLst/>
            <a:cxnLst/>
            <a:rect l="l" t="t" r="r" b="b"/>
            <a:pathLst>
              <a:path w="641350" h="2185670">
                <a:moveTo>
                  <a:pt x="641064" y="0"/>
                </a:moveTo>
                <a:lnTo>
                  <a:pt x="0" y="21855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11517203" y="4518351"/>
            <a:ext cx="24130" cy="80645"/>
          </a:xfrm>
          <a:custGeom>
            <a:avLst/>
            <a:gdLst/>
            <a:ahLst/>
            <a:cxnLst/>
            <a:rect l="l" t="t" r="r" b="b"/>
            <a:pathLst>
              <a:path w="24129" h="80645">
                <a:moveTo>
                  <a:pt x="23623" y="0"/>
                </a:moveTo>
                <a:lnTo>
                  <a:pt x="0" y="8053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11498233" y="463145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11479262" y="469624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11445974" y="476103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11427003" y="487485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11407675" y="493964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11374387" y="500442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11355416" y="511825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11336445" y="518303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11303157" y="524818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11284187" y="536165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11264858" y="542643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11231570" y="549158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11212599" y="56050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11193629" y="566983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11160340" y="573497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11141370" y="584844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11122041" y="591323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11088753" y="597837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11069783" y="60918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11050812" y="61566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11017524" y="622177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10998553" y="633523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10979582" y="640002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10945936" y="646516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10926966" y="657863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10907995" y="664342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10836408" y="6708207"/>
            <a:ext cx="62230" cy="54610"/>
          </a:xfrm>
          <a:custGeom>
            <a:avLst/>
            <a:gdLst/>
            <a:ahLst/>
            <a:cxnLst/>
            <a:rect l="l" t="t" r="r" b="b"/>
            <a:pathLst>
              <a:path w="62229" h="54609">
                <a:moveTo>
                  <a:pt x="61923" y="0"/>
                </a:moveTo>
                <a:lnTo>
                  <a:pt x="36867" y="33288"/>
                </a:lnTo>
                <a:lnTo>
                  <a:pt x="28992" y="38299"/>
                </a:lnTo>
                <a:lnTo>
                  <a:pt x="0" y="544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10776991" y="6778721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708" y="0"/>
                </a:moveTo>
                <a:lnTo>
                  <a:pt x="0" y="164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10717931" y="6811292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708" y="0"/>
                </a:moveTo>
                <a:lnTo>
                  <a:pt x="0" y="1646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10644196" y="6844223"/>
            <a:ext cx="44450" cy="69850"/>
          </a:xfrm>
          <a:custGeom>
            <a:avLst/>
            <a:gdLst/>
            <a:ahLst/>
            <a:cxnLst/>
            <a:rect l="l" t="t" r="r" b="b"/>
            <a:pathLst>
              <a:path w="44450" h="69850">
                <a:moveTo>
                  <a:pt x="44384" y="0"/>
                </a:moveTo>
                <a:lnTo>
                  <a:pt x="13243" y="33288"/>
                </a:lnTo>
                <a:lnTo>
                  <a:pt x="5011" y="53332"/>
                </a:lnTo>
                <a:lnTo>
                  <a:pt x="0" y="6979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10625225" y="694623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10606254" y="701137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10572967" y="707616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10553996" y="718963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10535025" y="725477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10501738" y="731956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10482409" y="74330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10463438" y="749817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10430150" y="756295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10411180" y="767642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10392209" y="774157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10358921" y="780635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10339592" y="791982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10320621" y="798496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10287334" y="804975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10268363" y="816321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10249392" y="822836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10216104" y="829315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10201071" y="8406616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5369" y="0"/>
                </a:moveTo>
                <a:lnTo>
                  <a:pt x="3579" y="6084"/>
                </a:lnTo>
                <a:lnTo>
                  <a:pt x="1073" y="16823"/>
                </a:lnTo>
                <a:lnTo>
                  <a:pt x="0" y="27561"/>
                </a:lnTo>
                <a:lnTo>
                  <a:pt x="0" y="3328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10206797" y="8473192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79">
                <a:moveTo>
                  <a:pt x="0" y="0"/>
                </a:moveTo>
                <a:lnTo>
                  <a:pt x="1073" y="3579"/>
                </a:lnTo>
                <a:lnTo>
                  <a:pt x="5726" y="13601"/>
                </a:lnTo>
                <a:lnTo>
                  <a:pt x="15033" y="3006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10237938" y="8532967"/>
            <a:ext cx="40640" cy="74295"/>
          </a:xfrm>
          <a:custGeom>
            <a:avLst/>
            <a:gdLst/>
            <a:ahLst/>
            <a:cxnLst/>
            <a:rect l="l" t="t" r="r" b="b"/>
            <a:pathLst>
              <a:path w="40640" h="74295">
                <a:moveTo>
                  <a:pt x="0" y="0"/>
                </a:moveTo>
                <a:lnTo>
                  <a:pt x="40446" y="740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10294492" y="8637127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0" y="0"/>
                </a:moveTo>
                <a:lnTo>
                  <a:pt x="3221" y="6442"/>
                </a:lnTo>
                <a:lnTo>
                  <a:pt x="6084" y="15391"/>
                </a:lnTo>
                <a:lnTo>
                  <a:pt x="7516" y="24697"/>
                </a:lnTo>
                <a:lnTo>
                  <a:pt x="7874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10286259" y="870262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10253329" y="8767416"/>
            <a:ext cx="24130" cy="80645"/>
          </a:xfrm>
          <a:custGeom>
            <a:avLst/>
            <a:gdLst/>
            <a:ahLst/>
            <a:cxnLst/>
            <a:rect l="l" t="t" r="r" b="b"/>
            <a:pathLst>
              <a:path w="24129" h="80645">
                <a:moveTo>
                  <a:pt x="23623" y="0"/>
                </a:moveTo>
                <a:lnTo>
                  <a:pt x="0" y="8053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10261920" y="8693322"/>
            <a:ext cx="50165" cy="170815"/>
          </a:xfrm>
          <a:custGeom>
            <a:avLst/>
            <a:gdLst/>
            <a:ahLst/>
            <a:cxnLst/>
            <a:rect l="l" t="t" r="r" b="b"/>
            <a:pathLst>
              <a:path w="50165" h="170815">
                <a:moveTo>
                  <a:pt x="49753" y="0"/>
                </a:moveTo>
                <a:lnTo>
                  <a:pt x="0" y="1703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9398935" y="10486584"/>
            <a:ext cx="387350" cy="1318895"/>
          </a:xfrm>
          <a:custGeom>
            <a:avLst/>
            <a:gdLst/>
            <a:ahLst/>
            <a:cxnLst/>
            <a:rect l="l" t="t" r="r" b="b"/>
            <a:pathLst>
              <a:path w="387350" h="1318895">
                <a:moveTo>
                  <a:pt x="386929" y="0"/>
                </a:moveTo>
                <a:lnTo>
                  <a:pt x="0" y="13182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10121609" y="8809294"/>
            <a:ext cx="144145" cy="42545"/>
          </a:xfrm>
          <a:custGeom>
            <a:avLst/>
            <a:gdLst/>
            <a:ahLst/>
            <a:cxnLst/>
            <a:rect l="l" t="t" r="r" b="b"/>
            <a:pathLst>
              <a:path w="144145" h="42545">
                <a:moveTo>
                  <a:pt x="143890" y="4223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10056464" y="878996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9991678" y="877099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9878212" y="873770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80893" y="2362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9813067" y="871837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9748281" y="869940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9670608" y="8680795"/>
            <a:ext cx="45720" cy="51435"/>
          </a:xfrm>
          <a:custGeom>
            <a:avLst/>
            <a:gdLst/>
            <a:ahLst/>
            <a:cxnLst/>
            <a:rect l="l" t="t" r="r" b="b"/>
            <a:pathLst>
              <a:path w="45720" h="51434">
                <a:moveTo>
                  <a:pt x="45099" y="8948"/>
                </a:moveTo>
                <a:lnTo>
                  <a:pt x="14675" y="0"/>
                </a:lnTo>
                <a:lnTo>
                  <a:pt x="0" y="5082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9651638" y="876419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9632667" y="882898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9599021" y="889376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9580050" y="900759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9561080" y="90723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9527792" y="913716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9508821" y="925098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9489850" y="93157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9456204" y="938091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9437234" y="949438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9418263" y="955917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9384975" y="962431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9366005" y="973778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9347034" y="98025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9313746" y="986771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9294417" y="99811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9275447" y="1004596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9242159" y="1011110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9223188" y="102245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9204218" y="1028936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9228557" y="1033589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9342381" y="1036918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9407167" y="1038815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9471954" y="1040748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9585420" y="1044076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9650564" y="1045973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9715351" y="10479068"/>
            <a:ext cx="55244" cy="42545"/>
          </a:xfrm>
          <a:custGeom>
            <a:avLst/>
            <a:gdLst/>
            <a:ahLst/>
            <a:cxnLst/>
            <a:rect l="l" t="t" r="r" b="b"/>
            <a:pathLst>
              <a:path w="55245" h="42545">
                <a:moveTo>
                  <a:pt x="0" y="0"/>
                </a:moveTo>
                <a:lnTo>
                  <a:pt x="54764" y="16107"/>
                </a:lnTo>
                <a:lnTo>
                  <a:pt x="46889" y="4223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9743270" y="1055387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9724299" y="1061866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9691011" y="1068380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9672040" y="1079727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9653070" y="1086206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9619424" y="1092720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9600453" y="1104067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9581482" y="1110545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9548194" y="1117060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9529224" y="112840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9510253" y="1134885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9476607" y="1141399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9457636" y="1152746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9438666" y="1159225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9386765" y="11657395"/>
            <a:ext cx="42545" cy="144145"/>
          </a:xfrm>
          <a:custGeom>
            <a:avLst/>
            <a:gdLst/>
            <a:ahLst/>
            <a:cxnLst/>
            <a:rect l="l" t="t" r="r" b="b"/>
            <a:pathLst>
              <a:path w="42545" h="144145">
                <a:moveTo>
                  <a:pt x="42236" y="0"/>
                </a:moveTo>
                <a:lnTo>
                  <a:pt x="0" y="14389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10216820" y="6901135"/>
            <a:ext cx="445134" cy="1515745"/>
          </a:xfrm>
          <a:custGeom>
            <a:avLst/>
            <a:gdLst/>
            <a:ahLst/>
            <a:cxnLst/>
            <a:rect l="l" t="t" r="r" b="b"/>
            <a:pathLst>
              <a:path w="445134" h="1515745">
                <a:moveTo>
                  <a:pt x="444557" y="0"/>
                </a:moveTo>
                <a:lnTo>
                  <a:pt x="0" y="15151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10213568" y="8415898"/>
            <a:ext cx="10160" cy="64769"/>
          </a:xfrm>
          <a:custGeom>
            <a:avLst/>
            <a:gdLst/>
            <a:ahLst/>
            <a:cxnLst/>
            <a:rect l="l" t="t" r="r" b="b"/>
            <a:pathLst>
              <a:path w="10159" h="64770">
                <a:moveTo>
                  <a:pt x="3094" y="0"/>
                </a:moveTo>
                <a:lnTo>
                  <a:pt x="0" y="16383"/>
                </a:lnTo>
                <a:lnTo>
                  <a:pt x="160" y="32898"/>
                </a:lnTo>
                <a:lnTo>
                  <a:pt x="3523" y="49069"/>
                </a:lnTo>
                <a:lnTo>
                  <a:pt x="10038" y="64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10660862" y="6850733"/>
            <a:ext cx="40640" cy="50800"/>
          </a:xfrm>
          <a:custGeom>
            <a:avLst/>
            <a:gdLst/>
            <a:ahLst/>
            <a:cxnLst/>
            <a:rect l="l" t="t" r="r" b="b"/>
            <a:pathLst>
              <a:path w="40640" h="50800">
                <a:moveTo>
                  <a:pt x="40490" y="0"/>
                </a:moveTo>
                <a:lnTo>
                  <a:pt x="26769" y="9396"/>
                </a:lnTo>
                <a:lnTo>
                  <a:pt x="15247" y="21172"/>
                </a:lnTo>
                <a:lnTo>
                  <a:pt x="6225" y="34956"/>
                </a:lnTo>
                <a:lnTo>
                  <a:pt x="0" y="503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7978298" y="3074886"/>
            <a:ext cx="504190" cy="247015"/>
          </a:xfrm>
          <a:custGeom>
            <a:avLst/>
            <a:gdLst/>
            <a:ahLst/>
            <a:cxnLst/>
            <a:rect l="l" t="t" r="r" b="b"/>
            <a:pathLst>
              <a:path w="504190" h="247014">
                <a:moveTo>
                  <a:pt x="503700" y="16669"/>
                </a:moveTo>
                <a:lnTo>
                  <a:pt x="456988" y="5766"/>
                </a:lnTo>
                <a:lnTo>
                  <a:pt x="410203" y="268"/>
                </a:lnTo>
                <a:lnTo>
                  <a:pt x="363725" y="0"/>
                </a:lnTo>
                <a:lnTo>
                  <a:pt x="317937" y="4786"/>
                </a:lnTo>
                <a:lnTo>
                  <a:pt x="273222" y="14454"/>
                </a:lnTo>
                <a:lnTo>
                  <a:pt x="229962" y="28828"/>
                </a:lnTo>
                <a:lnTo>
                  <a:pt x="188539" y="47734"/>
                </a:lnTo>
                <a:lnTo>
                  <a:pt x="149336" y="70997"/>
                </a:lnTo>
                <a:lnTo>
                  <a:pt x="112735" y="98443"/>
                </a:lnTo>
                <a:lnTo>
                  <a:pt x="79119" y="129897"/>
                </a:lnTo>
                <a:lnTo>
                  <a:pt x="48869" y="165184"/>
                </a:lnTo>
                <a:lnTo>
                  <a:pt x="22369" y="204131"/>
                </a:lnTo>
                <a:lnTo>
                  <a:pt x="0" y="2465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7747837" y="2820936"/>
            <a:ext cx="805815" cy="395605"/>
          </a:xfrm>
          <a:custGeom>
            <a:avLst/>
            <a:gdLst/>
            <a:ahLst/>
            <a:cxnLst/>
            <a:rect l="l" t="t" r="r" b="b"/>
            <a:pathLst>
              <a:path w="805815" h="395605">
                <a:moveTo>
                  <a:pt x="805536" y="27459"/>
                </a:moveTo>
                <a:lnTo>
                  <a:pt x="759339" y="15631"/>
                </a:lnTo>
                <a:lnTo>
                  <a:pt x="713007" y="7156"/>
                </a:lnTo>
                <a:lnTo>
                  <a:pt x="666685" y="1967"/>
                </a:lnTo>
                <a:lnTo>
                  <a:pt x="620518" y="0"/>
                </a:lnTo>
                <a:lnTo>
                  <a:pt x="574652" y="1186"/>
                </a:lnTo>
                <a:lnTo>
                  <a:pt x="529231" y="5460"/>
                </a:lnTo>
                <a:lnTo>
                  <a:pt x="484400" y="12756"/>
                </a:lnTo>
                <a:lnTo>
                  <a:pt x="440305" y="23008"/>
                </a:lnTo>
                <a:lnTo>
                  <a:pt x="397090" y="36149"/>
                </a:lnTo>
                <a:lnTo>
                  <a:pt x="354901" y="52113"/>
                </a:lnTo>
                <a:lnTo>
                  <a:pt x="313883" y="70835"/>
                </a:lnTo>
                <a:lnTo>
                  <a:pt x="274180" y="92247"/>
                </a:lnTo>
                <a:lnTo>
                  <a:pt x="235938" y="116283"/>
                </a:lnTo>
                <a:lnTo>
                  <a:pt x="199302" y="142878"/>
                </a:lnTo>
                <a:lnTo>
                  <a:pt x="164417" y="171965"/>
                </a:lnTo>
                <a:lnTo>
                  <a:pt x="131428" y="203478"/>
                </a:lnTo>
                <a:lnTo>
                  <a:pt x="100480" y="237351"/>
                </a:lnTo>
                <a:lnTo>
                  <a:pt x="71718" y="273517"/>
                </a:lnTo>
                <a:lnTo>
                  <a:pt x="45287" y="311910"/>
                </a:lnTo>
                <a:lnTo>
                  <a:pt x="21333" y="352465"/>
                </a:lnTo>
                <a:lnTo>
                  <a:pt x="0" y="395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8539529" y="3134569"/>
            <a:ext cx="81280" cy="148590"/>
          </a:xfrm>
          <a:custGeom>
            <a:avLst/>
            <a:gdLst/>
            <a:ahLst/>
            <a:cxnLst/>
            <a:rect l="l" t="t" r="r" b="b"/>
            <a:pathLst>
              <a:path w="81279" h="148589">
                <a:moveTo>
                  <a:pt x="0" y="0"/>
                </a:moveTo>
                <a:lnTo>
                  <a:pt x="80893" y="1481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7101699" y="5194851"/>
            <a:ext cx="146050" cy="74930"/>
          </a:xfrm>
          <a:custGeom>
            <a:avLst/>
            <a:gdLst/>
            <a:ahLst/>
            <a:cxnLst/>
            <a:rect l="l" t="t" r="r" b="b"/>
            <a:pathLst>
              <a:path w="146050" h="74929">
                <a:moveTo>
                  <a:pt x="0" y="74808"/>
                </a:moveTo>
                <a:lnTo>
                  <a:pt x="2863" y="70155"/>
                </a:lnTo>
                <a:lnTo>
                  <a:pt x="6084" y="65860"/>
                </a:lnTo>
                <a:lnTo>
                  <a:pt x="10022" y="62638"/>
                </a:lnTo>
                <a:lnTo>
                  <a:pt x="14675" y="60133"/>
                </a:lnTo>
                <a:lnTo>
                  <a:pt x="14568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7278161" y="5166574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0" y="13959"/>
                </a:moveTo>
                <a:lnTo>
                  <a:pt x="3078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7336504" y="5120042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0" y="27203"/>
                </a:moveTo>
                <a:lnTo>
                  <a:pt x="715" y="26845"/>
                </a:lnTo>
                <a:lnTo>
                  <a:pt x="8232" y="18254"/>
                </a:lnTo>
                <a:lnTo>
                  <a:pt x="14675" y="8590"/>
                </a:lnTo>
                <a:lnTo>
                  <a:pt x="1968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7370150" y="501230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7419546" y="4950739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7447465" y="4889174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7475742" y="4781435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7524779" y="4720228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7553056" y="465866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7581334" y="455092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7630371" y="448935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7658648" y="4427794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7686567" y="432005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43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7735962" y="4258847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7764239" y="4197282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7792158" y="4089543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7841553" y="4027978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0782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7869472" y="3966413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7897749" y="3859032"/>
            <a:ext cx="35560" cy="76835"/>
          </a:xfrm>
          <a:custGeom>
            <a:avLst/>
            <a:gdLst/>
            <a:ahLst/>
            <a:cxnLst/>
            <a:rect l="l" t="t" r="r" b="b"/>
            <a:pathLst>
              <a:path w="35559" h="76835">
                <a:moveTo>
                  <a:pt x="0" y="76598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7946787" y="3794962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4" h="33020">
                <a:moveTo>
                  <a:pt x="0" y="32930"/>
                </a:moveTo>
                <a:lnTo>
                  <a:pt x="1789" y="28276"/>
                </a:lnTo>
                <a:lnTo>
                  <a:pt x="4653" y="17896"/>
                </a:lnTo>
                <a:lnTo>
                  <a:pt x="6084" y="6800"/>
                </a:lnTo>
                <a:lnTo>
                  <a:pt x="644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7936407" y="3730175"/>
            <a:ext cx="12065" cy="31750"/>
          </a:xfrm>
          <a:custGeom>
            <a:avLst/>
            <a:gdLst/>
            <a:ahLst/>
            <a:cxnLst/>
            <a:rect l="l" t="t" r="r" b="b"/>
            <a:pathLst>
              <a:path w="12065" h="31750">
                <a:moveTo>
                  <a:pt x="11811" y="31498"/>
                </a:moveTo>
                <a:lnTo>
                  <a:pt x="10738" y="28992"/>
                </a:ln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7895244" y="3619215"/>
            <a:ext cx="29845" cy="79375"/>
          </a:xfrm>
          <a:custGeom>
            <a:avLst/>
            <a:gdLst/>
            <a:ahLst/>
            <a:cxnLst/>
            <a:rect l="l" t="t" r="r" b="b"/>
            <a:pathLst>
              <a:path w="29845" h="79375">
                <a:moveTo>
                  <a:pt x="29350" y="79103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7883790" y="3553712"/>
            <a:ext cx="3810" cy="33655"/>
          </a:xfrm>
          <a:custGeom>
            <a:avLst/>
            <a:gdLst/>
            <a:ahLst/>
            <a:cxnLst/>
            <a:rect l="l" t="t" r="r" b="b"/>
            <a:pathLst>
              <a:path w="3809" h="33654">
                <a:moveTo>
                  <a:pt x="1073" y="33288"/>
                </a:moveTo>
                <a:lnTo>
                  <a:pt x="357" y="28634"/>
                </a:lnTo>
                <a:lnTo>
                  <a:pt x="0" y="18970"/>
                </a:lnTo>
                <a:lnTo>
                  <a:pt x="715" y="9664"/>
                </a:lnTo>
                <a:lnTo>
                  <a:pt x="3221" y="715"/>
                </a:lnTo>
                <a:lnTo>
                  <a:pt x="322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7900613" y="3491789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0" y="30782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7928890" y="3384051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76956"/>
                </a:moveTo>
                <a:lnTo>
                  <a:pt x="3507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7977927" y="3322844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12169" y="3937"/>
                </a:ln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8007994" y="3264142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5" h="29210">
                <a:moveTo>
                  <a:pt x="0" y="28634"/>
                </a:moveTo>
                <a:lnTo>
                  <a:pt x="3937" y="21476"/>
                </a:lnTo>
                <a:lnTo>
                  <a:pt x="16823" y="1789"/>
                </a:lnTo>
                <a:lnTo>
                  <a:pt x="1789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8046293" y="3177879"/>
            <a:ext cx="60325" cy="59690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0" y="59417"/>
                </a:moveTo>
                <a:lnTo>
                  <a:pt x="7158" y="50826"/>
                </a:lnTo>
                <a:lnTo>
                  <a:pt x="22907" y="33646"/>
                </a:lnTo>
                <a:lnTo>
                  <a:pt x="39730" y="17538"/>
                </a:lnTo>
                <a:lnTo>
                  <a:pt x="57269" y="2147"/>
                </a:lnTo>
                <a:lnTo>
                  <a:pt x="6013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8133629" y="3139938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4">
                <a:moveTo>
                  <a:pt x="0" y="17896"/>
                </a:moveTo>
                <a:lnTo>
                  <a:pt x="7874" y="12527"/>
                </a:lnTo>
                <a:lnTo>
                  <a:pt x="27919" y="357"/>
                </a:lnTo>
                <a:lnTo>
                  <a:pt x="28634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8192331" y="3112019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0" y="12885"/>
                </a:moveTo>
                <a:lnTo>
                  <a:pt x="11096" y="7874"/>
                </a:lnTo>
                <a:lnTo>
                  <a:pt x="3149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8256044" y="3088037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69">
                <a:moveTo>
                  <a:pt x="0" y="13601"/>
                </a:moveTo>
                <a:lnTo>
                  <a:pt x="14317" y="10022"/>
                </a:lnTo>
                <a:lnTo>
                  <a:pt x="37225" y="5369"/>
                </a:lnTo>
                <a:lnTo>
                  <a:pt x="60491" y="2147"/>
                </a:lnTo>
                <a:lnTo>
                  <a:pt x="8339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8373089" y="3087679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0" y="0"/>
                </a:moveTo>
                <a:lnTo>
                  <a:pt x="13243" y="357"/>
                </a:lnTo>
                <a:lnTo>
                  <a:pt x="33646" y="214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8440381" y="3094838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5">
                <a:moveTo>
                  <a:pt x="0" y="0"/>
                </a:moveTo>
                <a:lnTo>
                  <a:pt x="15391" y="3221"/>
                </a:lnTo>
                <a:lnTo>
                  <a:pt x="32930" y="787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8504452" y="3114882"/>
            <a:ext cx="47625" cy="69215"/>
          </a:xfrm>
          <a:custGeom>
            <a:avLst/>
            <a:gdLst/>
            <a:ahLst/>
            <a:cxnLst/>
            <a:rect l="l" t="t" r="r" b="b"/>
            <a:pathLst>
              <a:path w="47625" h="69214">
                <a:moveTo>
                  <a:pt x="0" y="0"/>
                </a:moveTo>
                <a:lnTo>
                  <a:pt x="6084" y="4295"/>
                </a:lnTo>
                <a:lnTo>
                  <a:pt x="12885" y="10380"/>
                </a:lnTo>
                <a:lnTo>
                  <a:pt x="18970" y="17896"/>
                </a:lnTo>
                <a:lnTo>
                  <a:pt x="23981" y="25771"/>
                </a:lnTo>
                <a:lnTo>
                  <a:pt x="47605" y="687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8568164" y="3213315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4">
                <a:moveTo>
                  <a:pt x="0" y="0"/>
                </a:moveTo>
                <a:lnTo>
                  <a:pt x="16107" y="2970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8600737" y="3272732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10">
                <a:moveTo>
                  <a:pt x="0" y="0"/>
                </a:moveTo>
                <a:lnTo>
                  <a:pt x="8590" y="16107"/>
                </a:lnTo>
                <a:lnTo>
                  <a:pt x="14317" y="25413"/>
                </a:lnTo>
                <a:lnTo>
                  <a:pt x="17180" y="2899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8642615" y="3324275"/>
            <a:ext cx="80010" cy="27940"/>
          </a:xfrm>
          <a:custGeom>
            <a:avLst/>
            <a:gdLst/>
            <a:ahLst/>
            <a:cxnLst/>
            <a:rect l="l" t="t" r="r" b="b"/>
            <a:pathLst>
              <a:path w="80009" h="27939">
                <a:moveTo>
                  <a:pt x="0" y="0"/>
                </a:moveTo>
                <a:lnTo>
                  <a:pt x="4653" y="2863"/>
                </a:lnTo>
                <a:lnTo>
                  <a:pt x="14675" y="7874"/>
                </a:lnTo>
                <a:lnTo>
                  <a:pt x="24697" y="11453"/>
                </a:lnTo>
                <a:lnTo>
                  <a:pt x="79819" y="275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8755007" y="336150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8819794" y="338047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8884580" y="339944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8998404" y="343273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9063190" y="345170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9127977" y="3471029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9241801" y="350431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9306587" y="352328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9371374" y="354225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9485197" y="357554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9549984" y="35948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9614771" y="361384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9728594" y="364713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9793381" y="366610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9858168" y="3685075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9971991" y="371836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10036778" y="373769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10101564" y="375666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10215388" y="378995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10280174" y="380892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10344961" y="382789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10458785" y="386153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10523571" y="388050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10588358" y="3899479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10702182" y="393276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10766968" y="395173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10831755" y="3971066"/>
            <a:ext cx="83185" cy="15875"/>
          </a:xfrm>
          <a:custGeom>
            <a:avLst/>
            <a:gdLst/>
            <a:ahLst/>
            <a:cxnLst/>
            <a:rect l="l" t="t" r="r" b="b"/>
            <a:pathLst>
              <a:path w="83184" h="15875">
                <a:moveTo>
                  <a:pt x="0" y="0"/>
                </a:moveTo>
                <a:lnTo>
                  <a:pt x="40088" y="11453"/>
                </a:lnTo>
                <a:lnTo>
                  <a:pt x="50826" y="13959"/>
                </a:lnTo>
                <a:lnTo>
                  <a:pt x="61565" y="15391"/>
                </a:lnTo>
                <a:lnTo>
                  <a:pt x="72303" y="15391"/>
                </a:lnTo>
                <a:lnTo>
                  <a:pt x="82683" y="14317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10946294" y="3958181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465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11005354" y="3925966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16107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11064771" y="3884804"/>
            <a:ext cx="79375" cy="25400"/>
          </a:xfrm>
          <a:custGeom>
            <a:avLst/>
            <a:gdLst/>
            <a:ahLst/>
            <a:cxnLst/>
            <a:rect l="l" t="t" r="r" b="b"/>
            <a:pathLst>
              <a:path w="79375" h="25400">
                <a:moveTo>
                  <a:pt x="0" y="25055"/>
                </a:moveTo>
                <a:lnTo>
                  <a:pt x="37941" y="5011"/>
                </a:lnTo>
                <a:lnTo>
                  <a:pt x="65502" y="0"/>
                </a:lnTo>
                <a:lnTo>
                  <a:pt x="74808" y="1073"/>
                </a:lnTo>
                <a:lnTo>
                  <a:pt x="79103" y="178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11176448" y="389590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29350" y="8590"/>
                </a:lnTo>
                <a:lnTo>
                  <a:pt x="32214" y="9664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11240876" y="3916302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0" y="0"/>
                </a:moveTo>
                <a:lnTo>
                  <a:pt x="13601" y="5369"/>
                </a:lnTo>
                <a:lnTo>
                  <a:pt x="31140" y="1288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11302083" y="3944221"/>
            <a:ext cx="71120" cy="46990"/>
          </a:xfrm>
          <a:custGeom>
            <a:avLst/>
            <a:gdLst/>
            <a:ahLst/>
            <a:cxnLst/>
            <a:rect l="l" t="t" r="r" b="b"/>
            <a:pathLst>
              <a:path w="71120" h="46989">
                <a:moveTo>
                  <a:pt x="0" y="0"/>
                </a:moveTo>
                <a:lnTo>
                  <a:pt x="21476" y="12527"/>
                </a:lnTo>
                <a:lnTo>
                  <a:pt x="43310" y="26487"/>
                </a:lnTo>
                <a:lnTo>
                  <a:pt x="64428" y="41520"/>
                </a:lnTo>
                <a:lnTo>
                  <a:pt x="70513" y="4653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11398368" y="4012587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5" h="24129">
                <a:moveTo>
                  <a:pt x="0" y="0"/>
                </a:moveTo>
                <a:lnTo>
                  <a:pt x="7516" y="6800"/>
                </a:lnTo>
                <a:lnTo>
                  <a:pt x="24339" y="2362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11445257" y="4061266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0" y="0"/>
                </a:moveTo>
                <a:lnTo>
                  <a:pt x="12885" y="15749"/>
                </a:lnTo>
                <a:lnTo>
                  <a:pt x="20760" y="26845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11484988" y="4116031"/>
            <a:ext cx="38735" cy="75565"/>
          </a:xfrm>
          <a:custGeom>
            <a:avLst/>
            <a:gdLst/>
            <a:ahLst/>
            <a:cxnLst/>
            <a:rect l="l" t="t" r="r" b="b"/>
            <a:pathLst>
              <a:path w="38734" h="75564">
                <a:moveTo>
                  <a:pt x="0" y="0"/>
                </a:moveTo>
                <a:lnTo>
                  <a:pt x="2505" y="3579"/>
                </a:lnTo>
                <a:lnTo>
                  <a:pt x="15391" y="25771"/>
                </a:lnTo>
                <a:lnTo>
                  <a:pt x="27203" y="49037"/>
                </a:lnTo>
                <a:lnTo>
                  <a:pt x="37941" y="72661"/>
                </a:lnTo>
                <a:lnTo>
                  <a:pt x="38657" y="75166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11535458" y="422269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0"/>
                </a:moveTo>
                <a:lnTo>
                  <a:pt x="4653" y="14675"/>
                </a:lnTo>
                <a:lnTo>
                  <a:pt x="9664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11552639" y="4288198"/>
            <a:ext cx="5080" cy="33655"/>
          </a:xfrm>
          <a:custGeom>
            <a:avLst/>
            <a:gdLst/>
            <a:ahLst/>
            <a:cxnLst/>
            <a:rect l="l" t="t" r="r" b="b"/>
            <a:pathLst>
              <a:path w="5079" h="33654">
                <a:moveTo>
                  <a:pt x="0" y="0"/>
                </a:moveTo>
                <a:lnTo>
                  <a:pt x="3937" y="25055"/>
                </a:lnTo>
                <a:lnTo>
                  <a:pt x="5011" y="3328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11540827" y="4355490"/>
            <a:ext cx="20320" cy="163195"/>
          </a:xfrm>
          <a:custGeom>
            <a:avLst/>
            <a:gdLst/>
            <a:ahLst/>
            <a:cxnLst/>
            <a:rect l="l" t="t" r="r" b="b"/>
            <a:pathLst>
              <a:path w="20320" h="163195">
                <a:moveTo>
                  <a:pt x="19328" y="0"/>
                </a:moveTo>
                <a:lnTo>
                  <a:pt x="20044" y="9306"/>
                </a:lnTo>
                <a:lnTo>
                  <a:pt x="20044" y="35077"/>
                </a:lnTo>
                <a:lnTo>
                  <a:pt x="18612" y="61207"/>
                </a:lnTo>
                <a:lnTo>
                  <a:pt x="16107" y="86978"/>
                </a:lnTo>
                <a:lnTo>
                  <a:pt x="12169" y="112392"/>
                </a:lnTo>
                <a:lnTo>
                  <a:pt x="6800" y="137805"/>
                </a:lnTo>
                <a:lnTo>
                  <a:pt x="0" y="1628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8620401" y="3282705"/>
            <a:ext cx="50800" cy="40640"/>
          </a:xfrm>
          <a:custGeom>
            <a:avLst/>
            <a:gdLst/>
            <a:ahLst/>
            <a:cxnLst/>
            <a:rect l="l" t="t" r="r" b="b"/>
            <a:pathLst>
              <a:path w="50800" h="40639">
                <a:moveTo>
                  <a:pt x="0" y="0"/>
                </a:moveTo>
                <a:lnTo>
                  <a:pt x="9393" y="13774"/>
                </a:lnTo>
                <a:lnTo>
                  <a:pt x="21182" y="25342"/>
                </a:lnTo>
                <a:lnTo>
                  <a:pt x="34993" y="34400"/>
                </a:lnTo>
                <a:lnTo>
                  <a:pt x="50451" y="406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11208925" y="3892100"/>
            <a:ext cx="365125" cy="629920"/>
          </a:xfrm>
          <a:custGeom>
            <a:avLst/>
            <a:gdLst/>
            <a:ahLst/>
            <a:cxnLst/>
            <a:rect l="l" t="t" r="r" b="b"/>
            <a:pathLst>
              <a:path w="365125" h="629920">
                <a:moveTo>
                  <a:pt x="343960" y="629643"/>
                </a:moveTo>
                <a:lnTo>
                  <a:pt x="355484" y="582107"/>
                </a:lnTo>
                <a:lnTo>
                  <a:pt x="362317" y="534565"/>
                </a:lnTo>
                <a:lnTo>
                  <a:pt x="364605" y="487280"/>
                </a:lnTo>
                <a:lnTo>
                  <a:pt x="362490" y="440516"/>
                </a:lnTo>
                <a:lnTo>
                  <a:pt x="356118" y="394536"/>
                </a:lnTo>
                <a:lnTo>
                  <a:pt x="345632" y="349605"/>
                </a:lnTo>
                <a:lnTo>
                  <a:pt x="331177" y="305986"/>
                </a:lnTo>
                <a:lnTo>
                  <a:pt x="312896" y="263942"/>
                </a:lnTo>
                <a:lnTo>
                  <a:pt x="290933" y="223739"/>
                </a:lnTo>
                <a:lnTo>
                  <a:pt x="265434" y="185639"/>
                </a:lnTo>
                <a:lnTo>
                  <a:pt x="236541" y="149907"/>
                </a:lnTo>
                <a:lnTo>
                  <a:pt x="204400" y="116806"/>
                </a:lnTo>
                <a:lnTo>
                  <a:pt x="169153" y="86599"/>
                </a:lnTo>
                <a:lnTo>
                  <a:pt x="130946" y="59552"/>
                </a:lnTo>
                <a:lnTo>
                  <a:pt x="89922" y="35927"/>
                </a:lnTo>
                <a:lnTo>
                  <a:pt x="46225" y="1598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11280343" y="3304759"/>
            <a:ext cx="629920" cy="365125"/>
          </a:xfrm>
          <a:custGeom>
            <a:avLst/>
            <a:gdLst/>
            <a:ahLst/>
            <a:cxnLst/>
            <a:rect l="l" t="t" r="r" b="b"/>
            <a:pathLst>
              <a:path w="629920" h="365125">
                <a:moveTo>
                  <a:pt x="0" y="344026"/>
                </a:moveTo>
                <a:lnTo>
                  <a:pt x="48823" y="355769"/>
                </a:lnTo>
                <a:lnTo>
                  <a:pt x="98203" y="362596"/>
                </a:lnTo>
                <a:lnTo>
                  <a:pt x="147784" y="364544"/>
                </a:lnTo>
                <a:lnTo>
                  <a:pt x="197205" y="361652"/>
                </a:lnTo>
                <a:lnTo>
                  <a:pt x="246110" y="353959"/>
                </a:lnTo>
                <a:lnTo>
                  <a:pt x="294140" y="341503"/>
                </a:lnTo>
                <a:lnTo>
                  <a:pt x="340936" y="324324"/>
                </a:lnTo>
                <a:lnTo>
                  <a:pt x="386142" y="302459"/>
                </a:lnTo>
                <a:lnTo>
                  <a:pt x="428966" y="276235"/>
                </a:lnTo>
                <a:lnTo>
                  <a:pt x="468707" y="246141"/>
                </a:lnTo>
                <a:lnTo>
                  <a:pt x="505140" y="212456"/>
                </a:lnTo>
                <a:lnTo>
                  <a:pt x="538038" y="175462"/>
                </a:lnTo>
                <a:lnTo>
                  <a:pt x="567175" y="135439"/>
                </a:lnTo>
                <a:lnTo>
                  <a:pt x="592326" y="92667"/>
                </a:lnTo>
                <a:lnTo>
                  <a:pt x="613264" y="47427"/>
                </a:lnTo>
                <a:lnTo>
                  <a:pt x="6297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10097627" y="11196015"/>
            <a:ext cx="142240" cy="41910"/>
          </a:xfrm>
          <a:custGeom>
            <a:avLst/>
            <a:gdLst/>
            <a:ahLst/>
            <a:cxnLst/>
            <a:rect l="l" t="t" r="r" b="b"/>
            <a:pathLst>
              <a:path w="142240" h="41909">
                <a:moveTo>
                  <a:pt x="142100" y="418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9804477" y="11594756"/>
            <a:ext cx="121920" cy="36195"/>
          </a:xfrm>
          <a:custGeom>
            <a:avLst/>
            <a:gdLst/>
            <a:ahLst/>
            <a:cxnLst/>
            <a:rect l="l" t="t" r="r" b="b"/>
            <a:pathLst>
              <a:path w="121920" h="36195">
                <a:moveTo>
                  <a:pt x="121698" y="3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10168856" y="11230377"/>
            <a:ext cx="67310" cy="19685"/>
          </a:xfrm>
          <a:custGeom>
            <a:avLst/>
            <a:gdLst/>
            <a:ahLst/>
            <a:cxnLst/>
            <a:rect l="l" t="t" r="r" b="b"/>
            <a:pathLst>
              <a:path w="67309" h="19684">
                <a:moveTo>
                  <a:pt x="66934" y="1968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10104070" y="1121140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10054317" y="11211048"/>
            <a:ext cx="17780" cy="27940"/>
          </a:xfrm>
          <a:custGeom>
            <a:avLst/>
            <a:gdLst/>
            <a:ahLst/>
            <a:cxnLst/>
            <a:rect l="l" t="t" r="r" b="b"/>
            <a:pathLst>
              <a:path w="17779" h="27940">
                <a:moveTo>
                  <a:pt x="17180" y="0"/>
                </a:moveTo>
                <a:lnTo>
                  <a:pt x="2863" y="17180"/>
                </a:lnTo>
                <a:lnTo>
                  <a:pt x="0" y="27561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10021028" y="1127118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10002058" y="1138464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9982729" y="1144943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9949441" y="1151457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9920448" y="11628044"/>
            <a:ext cx="19685" cy="18415"/>
          </a:xfrm>
          <a:custGeom>
            <a:avLst/>
            <a:gdLst/>
            <a:ahLst/>
            <a:cxnLst/>
            <a:rect l="l" t="t" r="r" b="b"/>
            <a:pathLst>
              <a:path w="19684" h="18415">
                <a:moveTo>
                  <a:pt x="19686" y="0"/>
                </a:moveTo>
                <a:lnTo>
                  <a:pt x="14317" y="18254"/>
                </a:lnTo>
                <a:lnTo>
                  <a:pt x="0" y="13959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9855304" y="1162303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9764030" y="11605852"/>
            <a:ext cx="59055" cy="21590"/>
          </a:xfrm>
          <a:custGeom>
            <a:avLst/>
            <a:gdLst/>
            <a:ahLst/>
            <a:cxnLst/>
            <a:rect l="l" t="t" r="r" b="b"/>
            <a:pathLst>
              <a:path w="59054" h="21590">
                <a:moveTo>
                  <a:pt x="59059" y="7516"/>
                </a:moveTo>
                <a:lnTo>
                  <a:pt x="36867" y="1073"/>
                </a:lnTo>
                <a:lnTo>
                  <a:pt x="31140" y="0"/>
                </a:lnTo>
                <a:lnTo>
                  <a:pt x="25413" y="0"/>
                </a:lnTo>
                <a:lnTo>
                  <a:pt x="2147" y="15749"/>
                </a:lnTo>
                <a:lnTo>
                  <a:pt x="0" y="21118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10939851" y="3882656"/>
            <a:ext cx="148590" cy="81280"/>
          </a:xfrm>
          <a:custGeom>
            <a:avLst/>
            <a:gdLst/>
            <a:ahLst/>
            <a:cxnLst/>
            <a:rect l="l" t="t" r="r" b="b"/>
            <a:pathLst>
              <a:path w="148590" h="81279">
                <a:moveTo>
                  <a:pt x="0" y="80893"/>
                </a:moveTo>
                <a:lnTo>
                  <a:pt x="1481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10875026" y="3963572"/>
            <a:ext cx="64769" cy="10160"/>
          </a:xfrm>
          <a:custGeom>
            <a:avLst/>
            <a:gdLst/>
            <a:ahLst/>
            <a:cxnLst/>
            <a:rect l="l" t="t" r="r" b="b"/>
            <a:pathLst>
              <a:path w="64770" h="10160">
                <a:moveTo>
                  <a:pt x="0" y="6931"/>
                </a:moveTo>
                <a:lnTo>
                  <a:pt x="16382" y="10029"/>
                </a:lnTo>
                <a:lnTo>
                  <a:pt x="32898" y="9872"/>
                </a:lnTo>
                <a:lnTo>
                  <a:pt x="49069" y="6512"/>
                </a:lnTo>
                <a:lnTo>
                  <a:pt x="644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11088087" y="3872247"/>
            <a:ext cx="64769" cy="10160"/>
          </a:xfrm>
          <a:custGeom>
            <a:avLst/>
            <a:gdLst/>
            <a:ahLst/>
            <a:cxnLst/>
            <a:rect l="l" t="t" r="r" b="b"/>
            <a:pathLst>
              <a:path w="64770" h="10160">
                <a:moveTo>
                  <a:pt x="64417" y="3097"/>
                </a:moveTo>
                <a:lnTo>
                  <a:pt x="48035" y="0"/>
                </a:lnTo>
                <a:lnTo>
                  <a:pt x="31519" y="156"/>
                </a:lnTo>
                <a:lnTo>
                  <a:pt x="15348" y="3517"/>
                </a:lnTo>
                <a:lnTo>
                  <a:pt x="0" y="100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10701824" y="6757602"/>
            <a:ext cx="170180" cy="93980"/>
          </a:xfrm>
          <a:custGeom>
            <a:avLst/>
            <a:gdLst/>
            <a:ahLst/>
            <a:cxnLst/>
            <a:rect l="l" t="t" r="r" b="b"/>
            <a:pathLst>
              <a:path w="170179" h="93979">
                <a:moveTo>
                  <a:pt x="169661" y="0"/>
                </a:moveTo>
                <a:lnTo>
                  <a:pt x="0" y="934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10871599" y="6707157"/>
            <a:ext cx="40640" cy="50800"/>
          </a:xfrm>
          <a:custGeom>
            <a:avLst/>
            <a:gdLst/>
            <a:ahLst/>
            <a:cxnLst/>
            <a:rect l="l" t="t" r="r" b="b"/>
            <a:pathLst>
              <a:path w="40640" h="50800">
                <a:moveTo>
                  <a:pt x="0" y="50377"/>
                </a:moveTo>
                <a:lnTo>
                  <a:pt x="13720" y="40981"/>
                </a:lnTo>
                <a:lnTo>
                  <a:pt x="25242" y="29205"/>
                </a:lnTo>
                <a:lnTo>
                  <a:pt x="34264" y="15420"/>
                </a:lnTo>
                <a:lnTo>
                  <a:pt x="40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8979683" y="11804629"/>
            <a:ext cx="419734" cy="243204"/>
          </a:xfrm>
          <a:custGeom>
            <a:avLst/>
            <a:gdLst/>
            <a:ahLst/>
            <a:cxnLst/>
            <a:rect l="l" t="t" r="r" b="b"/>
            <a:pathLst>
              <a:path w="419734" h="243204">
                <a:moveTo>
                  <a:pt x="0" y="229357"/>
                </a:moveTo>
                <a:lnTo>
                  <a:pt x="44863" y="239250"/>
                </a:lnTo>
                <a:lnTo>
                  <a:pt x="89583" y="242960"/>
                </a:lnTo>
                <a:lnTo>
                  <a:pt x="133661" y="240760"/>
                </a:lnTo>
                <a:lnTo>
                  <a:pt x="176598" y="232922"/>
                </a:lnTo>
                <a:lnTo>
                  <a:pt x="217896" y="219719"/>
                </a:lnTo>
                <a:lnTo>
                  <a:pt x="257055" y="201424"/>
                </a:lnTo>
                <a:lnTo>
                  <a:pt x="293577" y="178309"/>
                </a:lnTo>
                <a:lnTo>
                  <a:pt x="326964" y="150649"/>
                </a:lnTo>
                <a:lnTo>
                  <a:pt x="356717" y="118715"/>
                </a:lnTo>
                <a:lnTo>
                  <a:pt x="382337" y="82780"/>
                </a:lnTo>
                <a:lnTo>
                  <a:pt x="403326" y="43117"/>
                </a:lnTo>
                <a:lnTo>
                  <a:pt x="4191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10367869" y="2123040"/>
            <a:ext cx="2347595" cy="8001000"/>
          </a:xfrm>
          <a:custGeom>
            <a:avLst/>
            <a:gdLst/>
            <a:ahLst/>
            <a:cxnLst/>
            <a:rect l="l" t="t" r="r" b="b"/>
            <a:pathLst>
              <a:path w="2347595" h="8001000">
                <a:moveTo>
                  <a:pt x="2346989" y="0"/>
                </a:moveTo>
                <a:lnTo>
                  <a:pt x="0" y="80009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421172" y="254612"/>
            <a:ext cx="16047009" cy="13713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2" name="object 5062"/>
          <p:cNvSpPr txBox="1"/>
          <p:nvPr/>
        </p:nvSpPr>
        <p:spPr>
          <a:xfrm rot="17220000">
            <a:off x="12211710" y="207630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63" name="object 5063"/>
          <p:cNvSpPr txBox="1"/>
          <p:nvPr/>
        </p:nvSpPr>
        <p:spPr>
          <a:xfrm rot="17220000">
            <a:off x="12320165" y="211173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64" name="object 5064"/>
          <p:cNvSpPr txBox="1"/>
          <p:nvPr/>
        </p:nvSpPr>
        <p:spPr>
          <a:xfrm rot="17220000">
            <a:off x="12420948" y="214133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65" name="object 5065"/>
          <p:cNvSpPr txBox="1"/>
          <p:nvPr/>
        </p:nvSpPr>
        <p:spPr>
          <a:xfrm rot="15900000">
            <a:off x="4676646" y="1052963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66" name="object 5066"/>
          <p:cNvSpPr txBox="1"/>
          <p:nvPr/>
        </p:nvSpPr>
        <p:spPr>
          <a:xfrm rot="18420000">
            <a:off x="4308168" y="1041186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67" name="object 5067"/>
          <p:cNvSpPr txBox="1"/>
          <p:nvPr/>
        </p:nvSpPr>
        <p:spPr>
          <a:xfrm rot="17700000">
            <a:off x="5014499" y="883274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68" name="object 5068"/>
          <p:cNvSpPr txBox="1"/>
          <p:nvPr/>
        </p:nvSpPr>
        <p:spPr>
          <a:xfrm rot="17700000">
            <a:off x="5100404" y="886889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69" name="object 5069"/>
          <p:cNvSpPr txBox="1"/>
          <p:nvPr/>
        </p:nvSpPr>
        <p:spPr>
          <a:xfrm rot="17700000">
            <a:off x="5194899" y="891614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0" name="object 5070"/>
          <p:cNvSpPr txBox="1"/>
          <p:nvPr/>
        </p:nvSpPr>
        <p:spPr>
          <a:xfrm rot="17700000">
            <a:off x="5275607" y="895348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1" name="object 5071"/>
          <p:cNvSpPr txBox="1"/>
          <p:nvPr/>
        </p:nvSpPr>
        <p:spPr>
          <a:xfrm rot="17700000">
            <a:off x="5340937" y="898307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2" name="object 5072"/>
          <p:cNvSpPr txBox="1"/>
          <p:nvPr/>
        </p:nvSpPr>
        <p:spPr>
          <a:xfrm rot="17700000">
            <a:off x="4476521" y="1023191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3" name="object 5073"/>
          <p:cNvSpPr txBox="1"/>
          <p:nvPr/>
        </p:nvSpPr>
        <p:spPr>
          <a:xfrm rot="17700000">
            <a:off x="4571016" y="1027916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4" name="object 5074"/>
          <p:cNvSpPr txBox="1"/>
          <p:nvPr/>
        </p:nvSpPr>
        <p:spPr>
          <a:xfrm rot="17700000">
            <a:off x="4667301" y="1032319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5" name="object 5075"/>
          <p:cNvSpPr txBox="1"/>
          <p:nvPr/>
        </p:nvSpPr>
        <p:spPr>
          <a:xfrm rot="17700000">
            <a:off x="6613356" y="5555059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-4.54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6" name="object 5076"/>
          <p:cNvSpPr txBox="1"/>
          <p:nvPr/>
        </p:nvSpPr>
        <p:spPr>
          <a:xfrm rot="17700000">
            <a:off x="6716210" y="5596615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-4.51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7" name="object 5077"/>
          <p:cNvSpPr txBox="1"/>
          <p:nvPr/>
        </p:nvSpPr>
        <p:spPr>
          <a:xfrm rot="17700000">
            <a:off x="6804136" y="5646333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-4.54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8" name="object 5078"/>
          <p:cNvSpPr txBox="1"/>
          <p:nvPr/>
        </p:nvSpPr>
        <p:spPr>
          <a:xfrm rot="17700000">
            <a:off x="6308798" y="541266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79" name="object 5079"/>
          <p:cNvSpPr txBox="1"/>
          <p:nvPr/>
        </p:nvSpPr>
        <p:spPr>
          <a:xfrm rot="17700000">
            <a:off x="6394298" y="5454837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0" name="object 5080"/>
          <p:cNvSpPr txBox="1"/>
          <p:nvPr/>
        </p:nvSpPr>
        <p:spPr>
          <a:xfrm rot="17700000">
            <a:off x="6462352" y="548281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1" name="object 5081"/>
          <p:cNvSpPr txBox="1"/>
          <p:nvPr/>
        </p:nvSpPr>
        <p:spPr>
          <a:xfrm rot="17700000">
            <a:off x="6946998" y="570437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2" name="object 5082"/>
          <p:cNvSpPr txBox="1"/>
          <p:nvPr/>
        </p:nvSpPr>
        <p:spPr>
          <a:xfrm rot="17700000">
            <a:off x="7009233" y="5736175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3" name="object 5083"/>
          <p:cNvSpPr txBox="1"/>
          <p:nvPr/>
        </p:nvSpPr>
        <p:spPr>
          <a:xfrm rot="17700000">
            <a:off x="6937692" y="485141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4" name="object 5084"/>
          <p:cNvSpPr txBox="1"/>
          <p:nvPr/>
        </p:nvSpPr>
        <p:spPr>
          <a:xfrm rot="17700000">
            <a:off x="7031068" y="4896814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5" name="object 5085"/>
          <p:cNvSpPr txBox="1"/>
          <p:nvPr/>
        </p:nvSpPr>
        <p:spPr>
          <a:xfrm rot="17700000">
            <a:off x="7128399" y="494264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6" name="object 5086"/>
          <p:cNvSpPr txBox="1"/>
          <p:nvPr/>
        </p:nvSpPr>
        <p:spPr>
          <a:xfrm rot="17700000">
            <a:off x="6629105" y="4708897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7" name="object 5087"/>
          <p:cNvSpPr txBox="1"/>
          <p:nvPr/>
        </p:nvSpPr>
        <p:spPr>
          <a:xfrm rot="17700000">
            <a:off x="6717515" y="4749344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8" name="object 5088"/>
          <p:cNvSpPr txBox="1"/>
          <p:nvPr/>
        </p:nvSpPr>
        <p:spPr>
          <a:xfrm rot="17700000">
            <a:off x="6783779" y="478090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89" name="object 5089"/>
          <p:cNvSpPr txBox="1"/>
          <p:nvPr/>
        </p:nvSpPr>
        <p:spPr>
          <a:xfrm rot="17700000">
            <a:off x="7267305" y="5000615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-4.54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0" name="object 5090"/>
          <p:cNvSpPr txBox="1"/>
          <p:nvPr/>
        </p:nvSpPr>
        <p:spPr>
          <a:xfrm rot="17700000">
            <a:off x="7331676" y="5028559"/>
            <a:ext cx="1585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55" dirty="0">
                <a:solidFill>
                  <a:srgbClr val="ACACAC"/>
                </a:solidFill>
                <a:latin typeface="Lucida Sans Unicode"/>
                <a:cs typeface="Lucida Sans Unicode"/>
              </a:rPr>
              <a:t>-4.44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1" name="object 5091"/>
          <p:cNvSpPr txBox="1"/>
          <p:nvPr/>
        </p:nvSpPr>
        <p:spPr>
          <a:xfrm rot="17700000">
            <a:off x="4637903" y="9061763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2" name="object 5092"/>
          <p:cNvSpPr txBox="1"/>
          <p:nvPr/>
        </p:nvSpPr>
        <p:spPr>
          <a:xfrm rot="17700000">
            <a:off x="4726314" y="9102209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3" name="object 5093"/>
          <p:cNvSpPr txBox="1"/>
          <p:nvPr/>
        </p:nvSpPr>
        <p:spPr>
          <a:xfrm rot="17700000">
            <a:off x="4794368" y="913018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4" name="object 5094"/>
          <p:cNvSpPr txBox="1"/>
          <p:nvPr/>
        </p:nvSpPr>
        <p:spPr>
          <a:xfrm rot="960000">
            <a:off x="8411124" y="265105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5" name="object 5095"/>
          <p:cNvSpPr txBox="1"/>
          <p:nvPr/>
        </p:nvSpPr>
        <p:spPr>
          <a:xfrm rot="960000">
            <a:off x="8383867" y="2744653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6" name="object 5096"/>
          <p:cNvSpPr txBox="1"/>
          <p:nvPr/>
        </p:nvSpPr>
        <p:spPr>
          <a:xfrm rot="17700000">
            <a:off x="7622782" y="318021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7" name="object 5097"/>
          <p:cNvSpPr txBox="1"/>
          <p:nvPr/>
        </p:nvSpPr>
        <p:spPr>
          <a:xfrm rot="17700000">
            <a:off x="7396302" y="303423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98" name="object 5098"/>
          <p:cNvSpPr/>
          <p:nvPr/>
        </p:nvSpPr>
        <p:spPr>
          <a:xfrm>
            <a:off x="8379890" y="2808489"/>
            <a:ext cx="635" cy="13335"/>
          </a:xfrm>
          <a:custGeom>
            <a:avLst/>
            <a:gdLst/>
            <a:ahLst/>
            <a:cxnLst/>
            <a:rect l="l" t="t" r="r" b="b"/>
            <a:pathLst>
              <a:path w="634" h="13335">
                <a:moveTo>
                  <a:pt x="357" y="0"/>
                </a:moveTo>
                <a:lnTo>
                  <a:pt x="0" y="128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8379638" y="2819980"/>
            <a:ext cx="84455" cy="2540"/>
          </a:xfrm>
          <a:custGeom>
            <a:avLst/>
            <a:gdLst/>
            <a:ahLst/>
            <a:cxnLst/>
            <a:rect l="l" t="t" r="r" b="b"/>
            <a:pathLst>
              <a:path w="84454" h="2539">
                <a:moveTo>
                  <a:pt x="84293" y="2153"/>
                </a:moveTo>
                <a:lnTo>
                  <a:pt x="63246" y="662"/>
                </a:lnTo>
                <a:lnTo>
                  <a:pt x="42166" y="0"/>
                </a:lnTo>
                <a:lnTo>
                  <a:pt x="21075" y="166"/>
                </a:lnTo>
                <a:lnTo>
                  <a:pt x="0" y="11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8380093" y="2808170"/>
            <a:ext cx="84455" cy="13970"/>
          </a:xfrm>
          <a:custGeom>
            <a:avLst/>
            <a:gdLst/>
            <a:ahLst/>
            <a:cxnLst/>
            <a:rect l="l" t="t" r="r" b="b"/>
            <a:pathLst>
              <a:path w="84454" h="13969">
                <a:moveTo>
                  <a:pt x="83963" y="13662"/>
                </a:moveTo>
                <a:lnTo>
                  <a:pt x="63090" y="9544"/>
                </a:lnTo>
                <a:lnTo>
                  <a:pt x="42134" y="5894"/>
                </a:lnTo>
                <a:lnTo>
                  <a:pt x="21101" y="271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8463289" y="2816005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789" y="0"/>
                </a:moveTo>
                <a:lnTo>
                  <a:pt x="0" y="125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2" name="object 5102"/>
          <p:cNvSpPr txBox="1"/>
          <p:nvPr/>
        </p:nvSpPr>
        <p:spPr>
          <a:xfrm>
            <a:off x="10888495" y="6622873"/>
            <a:ext cx="9779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solidFill>
                  <a:srgbClr val="ACACAC"/>
                </a:solidFill>
                <a:latin typeface="Lucida Sans Unicode"/>
                <a:cs typeface="Lucida Sans Unicode"/>
              </a:rPr>
              <a:t>VB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03" name="object 5103"/>
          <p:cNvSpPr txBox="1"/>
          <p:nvPr/>
        </p:nvSpPr>
        <p:spPr>
          <a:xfrm>
            <a:off x="10729213" y="6090621"/>
            <a:ext cx="9779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solidFill>
                  <a:srgbClr val="ACACAC"/>
                </a:solidFill>
                <a:latin typeface="Lucida Sans Unicode"/>
                <a:cs typeface="Lucida Sans Unicode"/>
              </a:rPr>
              <a:t>VB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04" name="object 5104"/>
          <p:cNvSpPr txBox="1"/>
          <p:nvPr/>
        </p:nvSpPr>
        <p:spPr>
          <a:xfrm>
            <a:off x="6105031" y="7483710"/>
            <a:ext cx="9779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solidFill>
                  <a:srgbClr val="ACACAC"/>
                </a:solidFill>
                <a:latin typeface="Lucida Sans Unicode"/>
                <a:cs typeface="Lucida Sans Unicode"/>
              </a:rPr>
              <a:t>VB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05" name="object 5105"/>
          <p:cNvSpPr txBox="1"/>
          <p:nvPr/>
        </p:nvSpPr>
        <p:spPr>
          <a:xfrm rot="17340000">
            <a:off x="10225292" y="8737027"/>
            <a:ext cx="71034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15" dirty="0">
                <a:latin typeface="Lucida Sans Unicode"/>
                <a:cs typeface="Lucida Sans Unicode"/>
              </a:rPr>
              <a:t>VB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06" name="object 5106"/>
          <p:cNvSpPr txBox="1"/>
          <p:nvPr/>
        </p:nvSpPr>
        <p:spPr>
          <a:xfrm rot="6900000">
            <a:off x="6045701" y="7504944"/>
            <a:ext cx="7103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5" dirty="0">
                <a:latin typeface="Lucida Sans Unicode"/>
                <a:cs typeface="Lucida Sans Unicode"/>
              </a:rPr>
              <a:t>VB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07" name="object 5107"/>
          <p:cNvSpPr txBox="1"/>
          <p:nvPr/>
        </p:nvSpPr>
        <p:spPr>
          <a:xfrm rot="17400000">
            <a:off x="10917078" y="6453517"/>
            <a:ext cx="71034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15" dirty="0">
                <a:latin typeface="Lucida Sans Unicode"/>
                <a:cs typeface="Lucida Sans Unicode"/>
              </a:rPr>
              <a:t>VB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08" name="object 5108"/>
          <p:cNvSpPr txBox="1"/>
          <p:nvPr/>
        </p:nvSpPr>
        <p:spPr>
          <a:xfrm rot="6900000">
            <a:off x="7045955" y="5330982"/>
            <a:ext cx="7103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5" dirty="0">
                <a:latin typeface="Lucida Sans Unicode"/>
                <a:cs typeface="Lucida Sans Unicode"/>
              </a:rPr>
              <a:t>VB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09" name="object 5109"/>
          <p:cNvSpPr txBox="1"/>
          <p:nvPr/>
        </p:nvSpPr>
        <p:spPr>
          <a:xfrm>
            <a:off x="13071191" y="1568531"/>
            <a:ext cx="43180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9"/>
              </a:lnSpc>
            </a:pPr>
            <a:r>
              <a:rPr sz="350" spc="-55" dirty="0">
                <a:latin typeface="Lucida Sans Unicode"/>
                <a:cs typeface="Lucida Sans Unicode"/>
              </a:rPr>
              <a:t>wp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55" dirty="0">
                <a:latin typeface="Lucida Sans Unicode"/>
                <a:cs typeface="Lucida Sans Unicode"/>
              </a:rPr>
              <a:t>-5,15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spc="30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ts val="409"/>
              </a:lnSpc>
            </a:pPr>
            <a:r>
              <a:rPr sz="350" spc="-60" dirty="0">
                <a:latin typeface="Lucida Sans Unicode"/>
                <a:cs typeface="Lucida Sans Unicode"/>
              </a:rPr>
              <a:t>bodem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45" dirty="0">
                <a:latin typeface="Lucida Sans Unicode"/>
                <a:cs typeface="Lucida Sans Unicode"/>
              </a:rPr>
              <a:t>-6,36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spc="25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0" name="object 5110"/>
          <p:cNvSpPr txBox="1"/>
          <p:nvPr/>
        </p:nvSpPr>
        <p:spPr>
          <a:xfrm rot="17700000">
            <a:off x="5428990" y="8281129"/>
            <a:ext cx="586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1" name="object 5111"/>
          <p:cNvSpPr txBox="1"/>
          <p:nvPr/>
        </p:nvSpPr>
        <p:spPr>
          <a:xfrm rot="17760000">
            <a:off x="5446881" y="8192243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2" name="object 5112"/>
          <p:cNvSpPr txBox="1"/>
          <p:nvPr/>
        </p:nvSpPr>
        <p:spPr>
          <a:xfrm rot="17760000">
            <a:off x="4641436" y="9930018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3" name="object 5113"/>
          <p:cNvSpPr txBox="1"/>
          <p:nvPr/>
        </p:nvSpPr>
        <p:spPr>
          <a:xfrm rot="17760000">
            <a:off x="6217866" y="6566898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4" name="object 5114"/>
          <p:cNvSpPr txBox="1"/>
          <p:nvPr/>
        </p:nvSpPr>
        <p:spPr>
          <a:xfrm rot="17700000">
            <a:off x="7093552" y="4644351"/>
            <a:ext cx="586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5" name="object 5115"/>
          <p:cNvSpPr txBox="1"/>
          <p:nvPr/>
        </p:nvSpPr>
        <p:spPr>
          <a:xfrm rot="17640000">
            <a:off x="7109790" y="4555371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6" name="object 5116"/>
          <p:cNvSpPr txBox="1"/>
          <p:nvPr/>
        </p:nvSpPr>
        <p:spPr>
          <a:xfrm rot="17700000">
            <a:off x="6306813" y="6372719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7" name="object 5117"/>
          <p:cNvSpPr txBox="1"/>
          <p:nvPr/>
        </p:nvSpPr>
        <p:spPr>
          <a:xfrm rot="17640000">
            <a:off x="7872186" y="2869178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8" name="object 5118"/>
          <p:cNvSpPr txBox="1"/>
          <p:nvPr/>
        </p:nvSpPr>
        <p:spPr>
          <a:xfrm rot="17220000">
            <a:off x="10194733" y="9558255"/>
            <a:ext cx="16939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4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19" name="object 5119"/>
          <p:cNvSpPr txBox="1"/>
          <p:nvPr/>
        </p:nvSpPr>
        <p:spPr>
          <a:xfrm rot="17220000">
            <a:off x="9581061" y="1144913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20" name="object 5120"/>
          <p:cNvSpPr txBox="1"/>
          <p:nvPr/>
        </p:nvSpPr>
        <p:spPr>
          <a:xfrm rot="17220000">
            <a:off x="9674376" y="11476111"/>
            <a:ext cx="151365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21" name="object 5121"/>
          <p:cNvSpPr txBox="1"/>
          <p:nvPr/>
        </p:nvSpPr>
        <p:spPr>
          <a:xfrm rot="17220000">
            <a:off x="9701415" y="11377613"/>
            <a:ext cx="107066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2" name="object 5122"/>
          <p:cNvSpPr txBox="1"/>
          <p:nvPr/>
        </p:nvSpPr>
        <p:spPr>
          <a:xfrm rot="17220000">
            <a:off x="10750444" y="7802887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3" name="object 5123"/>
          <p:cNvSpPr txBox="1"/>
          <p:nvPr/>
        </p:nvSpPr>
        <p:spPr>
          <a:xfrm rot="17220000">
            <a:off x="11289890" y="5826824"/>
            <a:ext cx="1693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4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4" name="object 5124"/>
          <p:cNvSpPr txBox="1"/>
          <p:nvPr/>
        </p:nvSpPr>
        <p:spPr>
          <a:xfrm rot="17220000">
            <a:off x="10808736" y="7603132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5" name="object 5125"/>
          <p:cNvSpPr txBox="1"/>
          <p:nvPr/>
        </p:nvSpPr>
        <p:spPr>
          <a:xfrm rot="17220000">
            <a:off x="11854984" y="4037369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6" name="object 5126"/>
          <p:cNvSpPr txBox="1"/>
          <p:nvPr/>
        </p:nvSpPr>
        <p:spPr>
          <a:xfrm rot="960000">
            <a:off x="9764397" y="3277028"/>
            <a:ext cx="1687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-2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7" name="object 5127"/>
          <p:cNvSpPr txBox="1"/>
          <p:nvPr/>
        </p:nvSpPr>
        <p:spPr>
          <a:xfrm rot="960000">
            <a:off x="8054301" y="2775188"/>
            <a:ext cx="10649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8" name="object 5128"/>
          <p:cNvSpPr txBox="1"/>
          <p:nvPr/>
        </p:nvSpPr>
        <p:spPr>
          <a:xfrm rot="960000">
            <a:off x="11481240" y="3780812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29" name="object 5129"/>
          <p:cNvSpPr txBox="1"/>
          <p:nvPr/>
        </p:nvSpPr>
        <p:spPr>
          <a:xfrm rot="17220000">
            <a:off x="12127590" y="2969353"/>
            <a:ext cx="16939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3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0" name="object 5130"/>
          <p:cNvSpPr txBox="1"/>
          <p:nvPr/>
        </p:nvSpPr>
        <p:spPr>
          <a:xfrm rot="17220000">
            <a:off x="12424837" y="2088743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-6.46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1" name="object 5131"/>
          <p:cNvSpPr txBox="1"/>
          <p:nvPr/>
        </p:nvSpPr>
        <p:spPr>
          <a:xfrm rot="960000">
            <a:off x="7446305" y="8099898"/>
            <a:ext cx="258426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-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2" name="object 5132"/>
          <p:cNvSpPr txBox="1"/>
          <p:nvPr/>
        </p:nvSpPr>
        <p:spPr>
          <a:xfrm rot="960000">
            <a:off x="5964284" y="7646357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3" name="object 5133"/>
          <p:cNvSpPr txBox="1"/>
          <p:nvPr/>
        </p:nvSpPr>
        <p:spPr>
          <a:xfrm rot="960000">
            <a:off x="9097660" y="8577708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4" name="object 5134"/>
          <p:cNvSpPr txBox="1"/>
          <p:nvPr/>
        </p:nvSpPr>
        <p:spPr>
          <a:xfrm rot="960000">
            <a:off x="8510583" y="5922214"/>
            <a:ext cx="25780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-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5" name="object 5135"/>
          <p:cNvSpPr txBox="1"/>
          <p:nvPr/>
        </p:nvSpPr>
        <p:spPr>
          <a:xfrm rot="960000">
            <a:off x="6987705" y="546382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6" name="object 5136"/>
          <p:cNvSpPr txBox="1"/>
          <p:nvPr/>
        </p:nvSpPr>
        <p:spPr>
          <a:xfrm rot="960000">
            <a:off x="10206986" y="6405202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7" name="object 5137"/>
          <p:cNvSpPr txBox="1"/>
          <p:nvPr/>
        </p:nvSpPr>
        <p:spPr>
          <a:xfrm rot="17700000">
            <a:off x="4948281" y="920070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38" name="object 5138"/>
          <p:cNvSpPr txBox="1"/>
          <p:nvPr/>
        </p:nvSpPr>
        <p:spPr>
          <a:xfrm rot="17700000">
            <a:off x="5051054" y="9330391"/>
            <a:ext cx="5654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0" dirty="0">
                <a:solidFill>
                  <a:srgbClr val="FF3F00"/>
                </a:solidFill>
                <a:latin typeface="Lucida Sans Unicode"/>
                <a:cs typeface="Lucida Sans Unicode"/>
              </a:rPr>
              <a:t>PV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39" name="object 5139"/>
          <p:cNvSpPr txBox="1"/>
          <p:nvPr/>
        </p:nvSpPr>
        <p:spPr>
          <a:xfrm rot="17700000">
            <a:off x="5059596" y="9299588"/>
            <a:ext cx="6967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125" dirty="0">
                <a:solidFill>
                  <a:srgbClr val="ACACAC"/>
                </a:solidFill>
                <a:latin typeface="Lucida Sans Unicode"/>
                <a:cs typeface="Lucida Sans Unicode"/>
              </a:rPr>
              <a:t>-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40" name="object 5140"/>
          <p:cNvSpPr txBox="1"/>
          <p:nvPr/>
        </p:nvSpPr>
        <p:spPr>
          <a:xfrm rot="17700000">
            <a:off x="5072365" y="9293511"/>
            <a:ext cx="4833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85" dirty="0">
                <a:solidFill>
                  <a:srgbClr val="FF3F00"/>
                </a:solidFill>
                <a:latin typeface="Lucida Sans Unicode"/>
                <a:cs typeface="Lucida Sans Unicode"/>
              </a:rPr>
              <a:t>C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41" name="object 5141"/>
          <p:cNvSpPr txBox="1"/>
          <p:nvPr/>
        </p:nvSpPr>
        <p:spPr>
          <a:xfrm rot="17700000">
            <a:off x="5061971" y="9234658"/>
            <a:ext cx="12526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42" name="object 5142"/>
          <p:cNvSpPr txBox="1"/>
          <p:nvPr/>
        </p:nvSpPr>
        <p:spPr>
          <a:xfrm rot="17700000">
            <a:off x="5123597" y="928477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43" name="object 5143"/>
          <p:cNvSpPr txBox="1"/>
          <p:nvPr/>
        </p:nvSpPr>
        <p:spPr>
          <a:xfrm rot="17700000">
            <a:off x="5187769" y="9313440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44" name="object 5144"/>
          <p:cNvSpPr txBox="1"/>
          <p:nvPr/>
        </p:nvSpPr>
        <p:spPr>
          <a:xfrm rot="17760000">
            <a:off x="5086896" y="9206761"/>
            <a:ext cx="10085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45" name="object 5145"/>
          <p:cNvSpPr txBox="1"/>
          <p:nvPr/>
        </p:nvSpPr>
        <p:spPr>
          <a:xfrm rot="17760000">
            <a:off x="4343527" y="10803447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-6.74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46" name="object 5146"/>
          <p:cNvSpPr txBox="1"/>
          <p:nvPr/>
        </p:nvSpPr>
        <p:spPr>
          <a:xfrm rot="17700000">
            <a:off x="6323129" y="6583023"/>
            <a:ext cx="8771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47" name="object 5147"/>
          <p:cNvSpPr txBox="1"/>
          <p:nvPr/>
        </p:nvSpPr>
        <p:spPr>
          <a:xfrm rot="17760000">
            <a:off x="6365087" y="6478835"/>
            <a:ext cx="10141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48" name="object 5148"/>
          <p:cNvSpPr txBox="1"/>
          <p:nvPr/>
        </p:nvSpPr>
        <p:spPr>
          <a:xfrm rot="17760000">
            <a:off x="5717639" y="7642712"/>
            <a:ext cx="322936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-6.60        </a:t>
            </a:r>
            <a:r>
              <a:rPr sz="350" spc="2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525" spc="-75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-6.60</a:t>
            </a:r>
            <a:endParaRPr sz="525" baseline="7936">
              <a:latin typeface="Lucida Sans Unicode"/>
              <a:cs typeface="Lucida Sans Unicode"/>
            </a:endParaRPr>
          </a:p>
        </p:txBody>
      </p:sp>
      <p:sp>
        <p:nvSpPr>
          <p:cNvPr id="5149" name="object 5149"/>
          <p:cNvSpPr txBox="1"/>
          <p:nvPr/>
        </p:nvSpPr>
        <p:spPr>
          <a:xfrm rot="17760000">
            <a:off x="7398052" y="4166535"/>
            <a:ext cx="201912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3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0" name="object 5150"/>
          <p:cNvSpPr txBox="1"/>
          <p:nvPr/>
        </p:nvSpPr>
        <p:spPr>
          <a:xfrm rot="17760000">
            <a:off x="6749034" y="5455412"/>
            <a:ext cx="310380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-6.50       </a:t>
            </a:r>
            <a:r>
              <a:rPr sz="350" spc="2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525" spc="-75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-6.50</a:t>
            </a:r>
            <a:endParaRPr sz="525" baseline="7936">
              <a:latin typeface="Lucida Sans Unicode"/>
              <a:cs typeface="Lucida Sans Unicode"/>
            </a:endParaRPr>
          </a:p>
        </p:txBody>
      </p:sp>
      <p:sp>
        <p:nvSpPr>
          <p:cNvPr id="5151" name="object 5151"/>
          <p:cNvSpPr txBox="1"/>
          <p:nvPr/>
        </p:nvSpPr>
        <p:spPr>
          <a:xfrm rot="17760000">
            <a:off x="7992874" y="3019389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2" name="object 5152"/>
          <p:cNvSpPr txBox="1"/>
          <p:nvPr/>
        </p:nvSpPr>
        <p:spPr>
          <a:xfrm rot="960000">
            <a:off x="9890630" y="3433478"/>
            <a:ext cx="2012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-1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3" name="object 5153"/>
          <p:cNvSpPr txBox="1"/>
          <p:nvPr/>
        </p:nvSpPr>
        <p:spPr>
          <a:xfrm rot="960000">
            <a:off x="8176054" y="2925344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4" name="object 5154"/>
          <p:cNvSpPr txBox="1"/>
          <p:nvPr/>
        </p:nvSpPr>
        <p:spPr>
          <a:xfrm rot="960000">
            <a:off x="11677166" y="3952989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5" name="object 5155"/>
          <p:cNvSpPr txBox="1"/>
          <p:nvPr/>
        </p:nvSpPr>
        <p:spPr>
          <a:xfrm rot="17220000">
            <a:off x="11766636" y="3754101"/>
            <a:ext cx="20191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6" name="object 5156"/>
          <p:cNvSpPr txBox="1"/>
          <p:nvPr/>
        </p:nvSpPr>
        <p:spPr>
          <a:xfrm rot="17220000">
            <a:off x="11843368" y="3876365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7" name="object 5157"/>
          <p:cNvSpPr txBox="1"/>
          <p:nvPr/>
        </p:nvSpPr>
        <p:spPr>
          <a:xfrm rot="17220000">
            <a:off x="11917103" y="3820169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-6.46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8" name="object 5158"/>
          <p:cNvSpPr txBox="1"/>
          <p:nvPr/>
        </p:nvSpPr>
        <p:spPr>
          <a:xfrm rot="17220000">
            <a:off x="11914402" y="3638270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-6.22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59" name="object 5159"/>
          <p:cNvSpPr txBox="1"/>
          <p:nvPr/>
        </p:nvSpPr>
        <p:spPr>
          <a:xfrm rot="17220000">
            <a:off x="11138103" y="5898915"/>
            <a:ext cx="20129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0" name="object 5160"/>
          <p:cNvSpPr txBox="1"/>
          <p:nvPr/>
        </p:nvSpPr>
        <p:spPr>
          <a:xfrm rot="17220000">
            <a:off x="11715585" y="4117257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1" name="object 5161"/>
          <p:cNvSpPr txBox="1"/>
          <p:nvPr/>
        </p:nvSpPr>
        <p:spPr>
          <a:xfrm rot="17220000">
            <a:off x="10031310" y="9670824"/>
            <a:ext cx="201295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3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2" name="object 5162"/>
          <p:cNvSpPr txBox="1"/>
          <p:nvPr/>
        </p:nvSpPr>
        <p:spPr>
          <a:xfrm rot="17220000">
            <a:off x="9565981" y="11449160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-6.55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3" name="object 5163"/>
          <p:cNvSpPr txBox="1"/>
          <p:nvPr/>
        </p:nvSpPr>
        <p:spPr>
          <a:xfrm rot="17220000">
            <a:off x="10528637" y="7820369"/>
            <a:ext cx="309753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-6.40       </a:t>
            </a:r>
            <a:r>
              <a:rPr sz="350" spc="-2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-6.40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4" name="object 5164"/>
          <p:cNvSpPr txBox="1"/>
          <p:nvPr/>
        </p:nvSpPr>
        <p:spPr>
          <a:xfrm rot="16740000">
            <a:off x="9421968" y="11968961"/>
            <a:ext cx="20191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3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5" name="object 5165"/>
          <p:cNvSpPr txBox="1"/>
          <p:nvPr/>
        </p:nvSpPr>
        <p:spPr>
          <a:xfrm rot="16740000">
            <a:off x="9429760" y="12305606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-6.58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6" name="object 5166"/>
          <p:cNvSpPr txBox="1"/>
          <p:nvPr/>
        </p:nvSpPr>
        <p:spPr>
          <a:xfrm rot="16740000">
            <a:off x="9523539" y="11652014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-6.55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7" name="object 5167"/>
          <p:cNvSpPr txBox="1"/>
          <p:nvPr/>
        </p:nvSpPr>
        <p:spPr>
          <a:xfrm rot="960000">
            <a:off x="9580066" y="2858776"/>
            <a:ext cx="34807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-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8" name="object 5168"/>
          <p:cNvSpPr txBox="1"/>
          <p:nvPr/>
        </p:nvSpPr>
        <p:spPr>
          <a:xfrm rot="960000">
            <a:off x="7685055" y="2282312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-5.88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69" name="object 5169"/>
          <p:cNvSpPr txBox="1"/>
          <p:nvPr/>
        </p:nvSpPr>
        <p:spPr>
          <a:xfrm rot="960000">
            <a:off x="11772959" y="346904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-5.82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0" name="object 5170"/>
          <p:cNvSpPr txBox="1"/>
          <p:nvPr/>
        </p:nvSpPr>
        <p:spPr>
          <a:xfrm rot="960000">
            <a:off x="9560616" y="3751866"/>
            <a:ext cx="348707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-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1" name="object 5171"/>
          <p:cNvSpPr txBox="1"/>
          <p:nvPr/>
        </p:nvSpPr>
        <p:spPr>
          <a:xfrm rot="960000">
            <a:off x="8291856" y="3345928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2" name="object 5172"/>
          <p:cNvSpPr txBox="1"/>
          <p:nvPr/>
        </p:nvSpPr>
        <p:spPr>
          <a:xfrm rot="960000">
            <a:off x="11127071" y="4193880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3" name="object 5173"/>
          <p:cNvSpPr txBox="1"/>
          <p:nvPr/>
        </p:nvSpPr>
        <p:spPr>
          <a:xfrm rot="17640000">
            <a:off x="6582798" y="4211299"/>
            <a:ext cx="348078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4" name="object 5174"/>
          <p:cNvSpPr txBox="1"/>
          <p:nvPr/>
        </p:nvSpPr>
        <p:spPr>
          <a:xfrm rot="17640000">
            <a:off x="6287709" y="5180032"/>
            <a:ext cx="1087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-5.64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5" name="object 5175"/>
          <p:cNvSpPr txBox="1"/>
          <p:nvPr/>
        </p:nvSpPr>
        <p:spPr>
          <a:xfrm rot="17640000">
            <a:off x="7179412" y="3147944"/>
            <a:ext cx="10592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-5.72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6" name="object 5176"/>
          <p:cNvSpPr txBox="1"/>
          <p:nvPr/>
        </p:nvSpPr>
        <p:spPr>
          <a:xfrm rot="17640000">
            <a:off x="5595410" y="6415230"/>
            <a:ext cx="348078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7" name="object 5177"/>
          <p:cNvSpPr txBox="1"/>
          <p:nvPr/>
        </p:nvSpPr>
        <p:spPr>
          <a:xfrm rot="17640000">
            <a:off x="5308099" y="7363501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-5.61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8" name="object 5178"/>
          <p:cNvSpPr txBox="1"/>
          <p:nvPr/>
        </p:nvSpPr>
        <p:spPr>
          <a:xfrm rot="17640000">
            <a:off x="6183799" y="5382965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79" name="object 5179"/>
          <p:cNvSpPr txBox="1"/>
          <p:nvPr/>
        </p:nvSpPr>
        <p:spPr>
          <a:xfrm rot="17580000">
            <a:off x="7166756" y="2770205"/>
            <a:ext cx="46788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-5.72 </a:t>
            </a:r>
            <a:r>
              <a:rPr sz="350" spc="-1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525" spc="-60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</a:t>
            </a:r>
            <a:r>
              <a:rPr sz="525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525" spc="60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525" spc="-75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525" baseline="7936">
              <a:latin typeface="Lucida Sans Unicode"/>
              <a:cs typeface="Lucida Sans Unicode"/>
            </a:endParaRPr>
          </a:p>
        </p:txBody>
      </p:sp>
      <p:sp>
        <p:nvSpPr>
          <p:cNvPr id="5180" name="object 5180"/>
          <p:cNvSpPr txBox="1"/>
          <p:nvPr/>
        </p:nvSpPr>
        <p:spPr>
          <a:xfrm rot="17580000">
            <a:off x="7525431" y="2361451"/>
            <a:ext cx="10592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-5.88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1" name="object 5181"/>
          <p:cNvSpPr txBox="1"/>
          <p:nvPr/>
        </p:nvSpPr>
        <p:spPr>
          <a:xfrm rot="17700000">
            <a:off x="4532678" y="8750900"/>
            <a:ext cx="348078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2" name="object 5182"/>
          <p:cNvSpPr txBox="1"/>
          <p:nvPr/>
        </p:nvSpPr>
        <p:spPr>
          <a:xfrm rot="17700000">
            <a:off x="4152612" y="985657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-5.59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3" name="object 5183"/>
          <p:cNvSpPr txBox="1"/>
          <p:nvPr/>
        </p:nvSpPr>
        <p:spPr>
          <a:xfrm rot="17700000">
            <a:off x="5206569" y="7573948"/>
            <a:ext cx="10592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4" name="object 5184"/>
          <p:cNvSpPr txBox="1"/>
          <p:nvPr/>
        </p:nvSpPr>
        <p:spPr>
          <a:xfrm rot="17220000">
            <a:off x="11767530" y="5434114"/>
            <a:ext cx="348078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5" name="object 5185"/>
          <p:cNvSpPr txBox="1"/>
          <p:nvPr/>
        </p:nvSpPr>
        <p:spPr>
          <a:xfrm rot="17220000">
            <a:off x="11433606" y="6967644"/>
            <a:ext cx="10029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-5.71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6" name="object 5186"/>
          <p:cNvSpPr txBox="1"/>
          <p:nvPr/>
        </p:nvSpPr>
        <p:spPr>
          <a:xfrm rot="17220000">
            <a:off x="12393474" y="3803574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7" name="object 5187"/>
          <p:cNvSpPr txBox="1"/>
          <p:nvPr/>
        </p:nvSpPr>
        <p:spPr>
          <a:xfrm rot="17160000">
            <a:off x="10599082" y="9439335"/>
            <a:ext cx="347449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8" name="object 5188"/>
          <p:cNvSpPr txBox="1"/>
          <p:nvPr/>
        </p:nvSpPr>
        <p:spPr>
          <a:xfrm rot="17160000">
            <a:off x="10123764" y="11584906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-5.61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89" name="object 5189"/>
          <p:cNvSpPr txBox="1"/>
          <p:nvPr/>
        </p:nvSpPr>
        <p:spPr>
          <a:xfrm rot="17160000">
            <a:off x="11365202" y="7192426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0" name="object 5190"/>
          <p:cNvSpPr txBox="1"/>
          <p:nvPr/>
        </p:nvSpPr>
        <p:spPr>
          <a:xfrm rot="960000">
            <a:off x="8857149" y="5864136"/>
            <a:ext cx="1687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-2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Ø200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1" name="object 5191"/>
          <p:cNvSpPr txBox="1"/>
          <p:nvPr/>
        </p:nvSpPr>
        <p:spPr>
          <a:xfrm rot="960000">
            <a:off x="7008912" y="5331931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-5.53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2" name="object 5192"/>
          <p:cNvSpPr txBox="1"/>
          <p:nvPr/>
        </p:nvSpPr>
        <p:spPr>
          <a:xfrm rot="960000">
            <a:off x="10777626" y="641647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-5.53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3" name="object 5193"/>
          <p:cNvSpPr txBox="1"/>
          <p:nvPr/>
        </p:nvSpPr>
        <p:spPr>
          <a:xfrm rot="960000">
            <a:off x="7866260" y="8001790"/>
            <a:ext cx="1687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-2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Ø200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4" name="object 5194"/>
          <p:cNvSpPr txBox="1"/>
          <p:nvPr/>
        </p:nvSpPr>
        <p:spPr>
          <a:xfrm rot="960000">
            <a:off x="6028794" y="7463620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-5.53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5" name="object 5195"/>
          <p:cNvSpPr txBox="1"/>
          <p:nvPr/>
        </p:nvSpPr>
        <p:spPr>
          <a:xfrm rot="960000">
            <a:off x="9784263" y="8562844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-5.53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6" name="object 5196"/>
          <p:cNvSpPr txBox="1"/>
          <p:nvPr/>
        </p:nvSpPr>
        <p:spPr>
          <a:xfrm>
            <a:off x="9879114" y="5868294"/>
            <a:ext cx="72580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"/>
              </a:lnSpc>
            </a:pPr>
            <a:r>
              <a:rPr sz="350" spc="-60" dirty="0">
                <a:latin typeface="Lucida Sans Unicode"/>
                <a:cs typeface="Lucida Sans Unicode"/>
              </a:rPr>
              <a:t>pk315 </a:t>
            </a:r>
            <a:r>
              <a:rPr sz="350" spc="-30" dirty="0">
                <a:latin typeface="Lucida Sans Unicode"/>
                <a:cs typeface="Lucida Sans Unicode"/>
              </a:rPr>
              <a:t>toepassen </a:t>
            </a:r>
            <a:r>
              <a:rPr sz="350" spc="-45" dirty="0">
                <a:latin typeface="Lucida Sans Unicode"/>
                <a:cs typeface="Lucida Sans Unicode"/>
              </a:rPr>
              <a:t>met </a:t>
            </a:r>
            <a:r>
              <a:rPr sz="350" spc="-40" dirty="0">
                <a:latin typeface="Lucida Sans Unicode"/>
                <a:cs typeface="Lucida Sans Unicode"/>
              </a:rPr>
              <a:t>putkop  </a:t>
            </a:r>
            <a:r>
              <a:rPr sz="350" spc="-30" dirty="0">
                <a:latin typeface="Lucida Sans Unicode"/>
                <a:cs typeface="Lucida Sans Unicode"/>
              </a:rPr>
              <a:t>verloopstuk  voor  </a:t>
            </a:r>
            <a:r>
              <a:rPr sz="350" spc="-35" dirty="0">
                <a:latin typeface="Lucida Sans Unicode"/>
                <a:cs typeface="Lucida Sans Unicode"/>
              </a:rPr>
              <a:t>geribbeld  </a:t>
            </a:r>
            <a:r>
              <a:rPr sz="350" spc="-25" dirty="0">
                <a:latin typeface="Lucida Sans Unicode"/>
                <a:cs typeface="Lucida Sans Unicode"/>
              </a:rPr>
              <a:t>naar</a:t>
            </a:r>
            <a:r>
              <a:rPr sz="350" spc="-35" dirty="0">
                <a:latin typeface="Lucida Sans Unicode"/>
                <a:cs typeface="Lucida Sans Unicode"/>
              </a:rPr>
              <a:t> glad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7" name="object 5197"/>
          <p:cNvSpPr txBox="1"/>
          <p:nvPr/>
        </p:nvSpPr>
        <p:spPr>
          <a:xfrm rot="19560000">
            <a:off x="12573859" y="1851587"/>
            <a:ext cx="210561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PVC </a:t>
            </a:r>
            <a:r>
              <a:rPr sz="350" spc="-2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Ø400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8" name="object 5198"/>
          <p:cNvSpPr txBox="1"/>
          <p:nvPr/>
        </p:nvSpPr>
        <p:spPr>
          <a:xfrm rot="19560000">
            <a:off x="12552471" y="1896559"/>
            <a:ext cx="345562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-5.65                 </a:t>
            </a:r>
            <a:r>
              <a:rPr sz="350" spc="-2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199" name="object 5199"/>
          <p:cNvSpPr txBox="1"/>
          <p:nvPr/>
        </p:nvSpPr>
        <p:spPr>
          <a:xfrm rot="960000">
            <a:off x="5317906" y="1625990"/>
            <a:ext cx="34807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solidFill>
                  <a:srgbClr val="FF3F00"/>
                </a:solidFill>
                <a:latin typeface="Lucida Sans Unicode"/>
                <a:cs typeface="Lucida Sans Unicode"/>
              </a:rPr>
              <a:t>volschuimen </a:t>
            </a:r>
            <a:r>
              <a:rPr sz="350" spc="-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0" name="object 5200"/>
          <p:cNvSpPr txBox="1"/>
          <p:nvPr/>
        </p:nvSpPr>
        <p:spPr>
          <a:xfrm rot="960000">
            <a:off x="3525858" y="1083888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1" name="object 5201"/>
          <p:cNvSpPr txBox="1"/>
          <p:nvPr/>
        </p:nvSpPr>
        <p:spPr>
          <a:xfrm rot="960000">
            <a:off x="7494632" y="222718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-5.86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2" name="object 5202"/>
          <p:cNvSpPr txBox="1"/>
          <p:nvPr/>
        </p:nvSpPr>
        <p:spPr>
          <a:xfrm rot="960000">
            <a:off x="12152495" y="3583936"/>
            <a:ext cx="2012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-1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5" dirty="0">
                <a:solidFill>
                  <a:srgbClr val="FF3F00"/>
                </a:solidFill>
                <a:latin typeface="Lucida Sans Unicode"/>
                <a:cs typeface="Lucida Sans Unicode"/>
              </a:rPr>
              <a:t>Ø315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3" name="object 5203"/>
          <p:cNvSpPr txBox="1"/>
          <p:nvPr/>
        </p:nvSpPr>
        <p:spPr>
          <a:xfrm rot="960000">
            <a:off x="12056917" y="3608057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-5.83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4" name="object 5204"/>
          <p:cNvSpPr txBox="1"/>
          <p:nvPr/>
        </p:nvSpPr>
        <p:spPr>
          <a:xfrm rot="960000">
            <a:off x="12348521" y="3693117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-5.82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5" name="object 5205"/>
          <p:cNvSpPr txBox="1"/>
          <p:nvPr/>
        </p:nvSpPr>
        <p:spPr>
          <a:xfrm>
            <a:off x="3640638" y="862679"/>
            <a:ext cx="39370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0" dirty="0">
                <a:latin typeface="Lucida Sans Unicode"/>
                <a:cs typeface="Lucida Sans Unicode"/>
              </a:rPr>
              <a:t>schildmuur</a:t>
            </a:r>
            <a:r>
              <a:rPr sz="350" spc="-5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plaatsen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6" name="object 5206"/>
          <p:cNvSpPr txBox="1"/>
          <p:nvPr/>
        </p:nvSpPr>
        <p:spPr>
          <a:xfrm rot="960000">
            <a:off x="11914021" y="3518728"/>
            <a:ext cx="102536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-150" dirty="0">
                <a:solidFill>
                  <a:srgbClr val="FF3F00"/>
                </a:solidFill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207" name="object 5207"/>
          <p:cNvSpPr txBox="1"/>
          <p:nvPr/>
        </p:nvSpPr>
        <p:spPr>
          <a:xfrm>
            <a:off x="7988135" y="2609768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H03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8" name="object 5208"/>
          <p:cNvSpPr txBox="1"/>
          <p:nvPr/>
        </p:nvSpPr>
        <p:spPr>
          <a:xfrm rot="18900000">
            <a:off x="8066482" y="2650657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-4.49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09" name="object 5209"/>
          <p:cNvSpPr txBox="1"/>
          <p:nvPr/>
        </p:nvSpPr>
        <p:spPr>
          <a:xfrm>
            <a:off x="10932521" y="6306536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H09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0" name="object 5210"/>
          <p:cNvSpPr txBox="1"/>
          <p:nvPr/>
        </p:nvSpPr>
        <p:spPr>
          <a:xfrm rot="18960000">
            <a:off x="11010773" y="6348326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-4.59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1" name="object 5211"/>
          <p:cNvSpPr txBox="1"/>
          <p:nvPr/>
        </p:nvSpPr>
        <p:spPr>
          <a:xfrm>
            <a:off x="9929583" y="8449860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2" name="object 5212"/>
          <p:cNvSpPr txBox="1"/>
          <p:nvPr/>
        </p:nvSpPr>
        <p:spPr>
          <a:xfrm rot="18900000">
            <a:off x="10004350" y="8491107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-4.46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3" name="object 5213"/>
          <p:cNvSpPr txBox="1"/>
          <p:nvPr/>
        </p:nvSpPr>
        <p:spPr>
          <a:xfrm rot="18900000">
            <a:off x="12578920" y="3567703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4" name="object 5214"/>
          <p:cNvSpPr txBox="1"/>
          <p:nvPr/>
        </p:nvSpPr>
        <p:spPr>
          <a:xfrm>
            <a:off x="11288667" y="4090909"/>
            <a:ext cx="12001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26121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5" name="object 5215"/>
          <p:cNvSpPr txBox="1"/>
          <p:nvPr/>
        </p:nvSpPr>
        <p:spPr>
          <a:xfrm rot="18900000">
            <a:off x="11380786" y="4132222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-4.48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6" name="object 5216"/>
          <p:cNvSpPr txBox="1"/>
          <p:nvPr/>
        </p:nvSpPr>
        <p:spPr>
          <a:xfrm rot="18960000">
            <a:off x="4261639" y="9823511"/>
            <a:ext cx="11509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5" dirty="0">
                <a:latin typeface="Lucida Sans Unicode"/>
                <a:cs typeface="Lucida Sans Unicode"/>
              </a:rPr>
              <a:t>-4.44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7" name="object 5217"/>
          <p:cNvSpPr txBox="1"/>
          <p:nvPr/>
        </p:nvSpPr>
        <p:spPr>
          <a:xfrm>
            <a:off x="5231308" y="7302673"/>
            <a:ext cx="12001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26116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8" name="object 5218"/>
          <p:cNvSpPr txBox="1"/>
          <p:nvPr/>
        </p:nvSpPr>
        <p:spPr>
          <a:xfrm rot="18900000">
            <a:off x="5407899" y="7343986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-4.40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19" name="object 5219"/>
          <p:cNvSpPr txBox="1"/>
          <p:nvPr/>
        </p:nvSpPr>
        <p:spPr>
          <a:xfrm>
            <a:off x="6210264" y="5111028"/>
            <a:ext cx="12001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26118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0" name="object 5220"/>
          <p:cNvSpPr txBox="1"/>
          <p:nvPr/>
        </p:nvSpPr>
        <p:spPr>
          <a:xfrm rot="18900000">
            <a:off x="6386976" y="5153361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-4.38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1" name="object 5221"/>
          <p:cNvSpPr txBox="1"/>
          <p:nvPr/>
        </p:nvSpPr>
        <p:spPr>
          <a:xfrm rot="18900000">
            <a:off x="7382756" y="2937376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2" name="object 5222"/>
          <p:cNvSpPr txBox="1"/>
          <p:nvPr/>
        </p:nvSpPr>
        <p:spPr>
          <a:xfrm>
            <a:off x="7617670" y="2113310"/>
            <a:ext cx="12636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5" dirty="0">
                <a:latin typeface="Lucida Sans Unicode"/>
                <a:cs typeface="Lucida Sans Unicode"/>
              </a:rPr>
              <a:t>26122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3" name="object 5223"/>
          <p:cNvSpPr txBox="1"/>
          <p:nvPr/>
        </p:nvSpPr>
        <p:spPr>
          <a:xfrm rot="18900000">
            <a:off x="7712947" y="2155350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-4.33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4" name="object 5224"/>
          <p:cNvSpPr txBox="1"/>
          <p:nvPr/>
        </p:nvSpPr>
        <p:spPr>
          <a:xfrm>
            <a:off x="3419791" y="903843"/>
            <a:ext cx="12636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5" dirty="0">
                <a:latin typeface="Lucida Sans Unicode"/>
                <a:cs typeface="Lucida Sans Unicode"/>
              </a:rPr>
              <a:t>26105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5" name="object 5225"/>
          <p:cNvSpPr txBox="1"/>
          <p:nvPr/>
        </p:nvSpPr>
        <p:spPr>
          <a:xfrm rot="18900000">
            <a:off x="3515067" y="945883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6" name="object 5226"/>
          <p:cNvSpPr txBox="1"/>
          <p:nvPr/>
        </p:nvSpPr>
        <p:spPr>
          <a:xfrm>
            <a:off x="10339061" y="6612930"/>
            <a:ext cx="12001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26119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7" name="object 5227"/>
          <p:cNvSpPr txBox="1"/>
          <p:nvPr/>
        </p:nvSpPr>
        <p:spPr>
          <a:xfrm rot="2700000">
            <a:off x="10427562" y="6589010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-4.48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8" name="object 5228"/>
          <p:cNvSpPr txBox="1"/>
          <p:nvPr/>
        </p:nvSpPr>
        <p:spPr>
          <a:xfrm>
            <a:off x="11325176" y="6912881"/>
            <a:ext cx="12890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26124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29" name="object 5229"/>
          <p:cNvSpPr txBox="1"/>
          <p:nvPr/>
        </p:nvSpPr>
        <p:spPr>
          <a:xfrm rot="18900000">
            <a:off x="11548779" y="6955214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-4.35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0" name="object 5230"/>
          <p:cNvSpPr txBox="1"/>
          <p:nvPr/>
        </p:nvSpPr>
        <p:spPr>
          <a:xfrm>
            <a:off x="10017993" y="11534557"/>
            <a:ext cx="12636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5" dirty="0">
                <a:latin typeface="Lucida Sans Unicode"/>
                <a:cs typeface="Lucida Sans Unicode"/>
              </a:rPr>
              <a:t>26125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1" name="object 5231"/>
          <p:cNvSpPr txBox="1"/>
          <p:nvPr/>
        </p:nvSpPr>
        <p:spPr>
          <a:xfrm rot="18960000">
            <a:off x="10239479" y="11575261"/>
            <a:ext cx="112208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latin typeface="Lucida Sans Unicode"/>
                <a:cs typeface="Lucida Sans Unicode"/>
              </a:rPr>
              <a:t>-4.43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2" name="object 5232"/>
          <p:cNvSpPr txBox="1"/>
          <p:nvPr/>
        </p:nvSpPr>
        <p:spPr>
          <a:xfrm>
            <a:off x="9342208" y="12244702"/>
            <a:ext cx="13208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26353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3" name="object 5233"/>
          <p:cNvSpPr txBox="1"/>
          <p:nvPr/>
        </p:nvSpPr>
        <p:spPr>
          <a:xfrm rot="18960000">
            <a:off x="9567215" y="12286493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-4.35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4" name="object 5234"/>
          <p:cNvSpPr txBox="1"/>
          <p:nvPr/>
        </p:nvSpPr>
        <p:spPr>
          <a:xfrm>
            <a:off x="9296751" y="11385655"/>
            <a:ext cx="13208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26366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5" name="object 5235"/>
          <p:cNvSpPr txBox="1"/>
          <p:nvPr/>
        </p:nvSpPr>
        <p:spPr>
          <a:xfrm rot="2640000">
            <a:off x="9417993" y="11413004"/>
            <a:ext cx="10934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45" dirty="0">
                <a:latin typeface="Lucida Sans Unicode"/>
                <a:cs typeface="Lucida Sans Unicode"/>
              </a:rPr>
              <a:t>-4.55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6" name="object 5236"/>
          <p:cNvSpPr txBox="1"/>
          <p:nvPr/>
        </p:nvSpPr>
        <p:spPr>
          <a:xfrm>
            <a:off x="9317869" y="8635271"/>
            <a:ext cx="12001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26117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7" name="object 5237"/>
          <p:cNvSpPr txBox="1"/>
          <p:nvPr/>
        </p:nvSpPr>
        <p:spPr>
          <a:xfrm rot="18960000">
            <a:off x="9324951" y="8507030"/>
            <a:ext cx="112208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latin typeface="Lucida Sans Unicode"/>
                <a:cs typeface="Lucida Sans Unicode"/>
              </a:rPr>
              <a:t>-4.47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8" name="object 5238"/>
          <p:cNvSpPr txBox="1"/>
          <p:nvPr/>
        </p:nvSpPr>
        <p:spPr>
          <a:xfrm>
            <a:off x="4224790" y="10747096"/>
            <a:ext cx="12636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5" dirty="0">
                <a:latin typeface="Lucida Sans Unicode"/>
                <a:cs typeface="Lucida Sans Unicode"/>
              </a:rPr>
              <a:t>26351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39" name="object 5239"/>
          <p:cNvSpPr txBox="1"/>
          <p:nvPr/>
        </p:nvSpPr>
        <p:spPr>
          <a:xfrm rot="18900000">
            <a:off x="4447134" y="10789495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0" name="object 5240"/>
          <p:cNvSpPr txBox="1"/>
          <p:nvPr/>
        </p:nvSpPr>
        <p:spPr>
          <a:xfrm>
            <a:off x="4085553" y="9783889"/>
            <a:ext cx="53721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26115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H01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1" name="object 5241"/>
          <p:cNvSpPr txBox="1"/>
          <p:nvPr/>
        </p:nvSpPr>
        <p:spPr>
          <a:xfrm rot="18960000">
            <a:off x="4738294" y="9926259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2" name="object 5242"/>
          <p:cNvSpPr txBox="1"/>
          <p:nvPr/>
        </p:nvSpPr>
        <p:spPr>
          <a:xfrm>
            <a:off x="6207759" y="6311905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H02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3" name="object 5243"/>
          <p:cNvSpPr txBox="1"/>
          <p:nvPr/>
        </p:nvSpPr>
        <p:spPr>
          <a:xfrm rot="18900000">
            <a:off x="6413106" y="6354238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4" name="object 5244"/>
          <p:cNvSpPr txBox="1"/>
          <p:nvPr/>
        </p:nvSpPr>
        <p:spPr>
          <a:xfrm>
            <a:off x="12488471" y="1828034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H06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5" name="object 5245"/>
          <p:cNvSpPr txBox="1"/>
          <p:nvPr/>
        </p:nvSpPr>
        <p:spPr>
          <a:xfrm rot="2700000">
            <a:off x="12351460" y="187026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6" name="object 5246"/>
          <p:cNvSpPr txBox="1"/>
          <p:nvPr/>
        </p:nvSpPr>
        <p:spPr>
          <a:xfrm>
            <a:off x="12128028" y="3766261"/>
            <a:ext cx="89408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H05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">
              <a:latin typeface="Times New Roman"/>
              <a:cs typeface="Times New Roman"/>
            </a:endParaRPr>
          </a:p>
          <a:p>
            <a:pPr marL="513080">
              <a:lnSpc>
                <a:spcPct val="100000"/>
              </a:lnSpc>
            </a:pPr>
            <a:r>
              <a:rPr sz="350" spc="-40" dirty="0">
                <a:latin typeface="Lucida Sans Unicode"/>
                <a:cs typeface="Lucida Sans Unicode"/>
              </a:rPr>
              <a:t>schildmuur</a:t>
            </a:r>
            <a:r>
              <a:rPr sz="350" spc="-5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plaatsen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7" name="object 5247"/>
          <p:cNvSpPr txBox="1"/>
          <p:nvPr/>
        </p:nvSpPr>
        <p:spPr>
          <a:xfrm rot="18900000">
            <a:off x="12037535" y="3808659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8" name="object 5248"/>
          <p:cNvSpPr txBox="1"/>
          <p:nvPr/>
        </p:nvSpPr>
        <p:spPr>
          <a:xfrm>
            <a:off x="11020215" y="7542848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H07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49" name="object 5249"/>
          <p:cNvSpPr txBox="1"/>
          <p:nvPr/>
        </p:nvSpPr>
        <p:spPr>
          <a:xfrm rot="18900000">
            <a:off x="10929722" y="7584890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0" name="object 5250"/>
          <p:cNvSpPr txBox="1"/>
          <p:nvPr/>
        </p:nvSpPr>
        <p:spPr>
          <a:xfrm>
            <a:off x="9912760" y="11403910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H08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1" name="object 5251"/>
          <p:cNvSpPr txBox="1"/>
          <p:nvPr/>
        </p:nvSpPr>
        <p:spPr>
          <a:xfrm rot="18900000">
            <a:off x="9822093" y="11361413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2" name="object 5252"/>
          <p:cNvSpPr txBox="1"/>
          <p:nvPr/>
        </p:nvSpPr>
        <p:spPr>
          <a:xfrm>
            <a:off x="5705932" y="7402179"/>
            <a:ext cx="8953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V01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3" name="object 5253"/>
          <p:cNvSpPr txBox="1"/>
          <p:nvPr/>
        </p:nvSpPr>
        <p:spPr>
          <a:xfrm rot="18900000">
            <a:off x="5952256" y="7444220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4" name="object 5254"/>
          <p:cNvSpPr txBox="1"/>
          <p:nvPr/>
        </p:nvSpPr>
        <p:spPr>
          <a:xfrm>
            <a:off x="6923989" y="5610349"/>
            <a:ext cx="9588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V02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5" name="object 5255"/>
          <p:cNvSpPr txBox="1"/>
          <p:nvPr/>
        </p:nvSpPr>
        <p:spPr>
          <a:xfrm rot="2700000">
            <a:off x="7000733" y="558559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6" name="object 5256"/>
          <p:cNvSpPr txBox="1"/>
          <p:nvPr/>
        </p:nvSpPr>
        <p:spPr>
          <a:xfrm rot="2700000">
            <a:off x="8189810" y="3048607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-4.45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7" name="object 5257"/>
          <p:cNvSpPr txBox="1"/>
          <p:nvPr/>
        </p:nvSpPr>
        <p:spPr>
          <a:xfrm>
            <a:off x="11958008" y="3368951"/>
            <a:ext cx="65214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35" dirty="0">
                <a:latin typeface="Lucida Sans Unicode"/>
                <a:cs typeface="Lucida Sans Unicode"/>
              </a:rPr>
              <a:t>V04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50" spc="-65" dirty="0">
                <a:latin typeface="Lucida Sans Unicode"/>
                <a:cs typeface="Lucida Sans Unicode"/>
              </a:rPr>
              <a:t>26123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8" name="object 5258"/>
          <p:cNvSpPr txBox="1"/>
          <p:nvPr/>
        </p:nvSpPr>
        <p:spPr>
          <a:xfrm rot="18900000">
            <a:off x="12039510" y="3410926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59" name="object 5259"/>
          <p:cNvSpPr txBox="1"/>
          <p:nvPr/>
        </p:nvSpPr>
        <p:spPr>
          <a:xfrm>
            <a:off x="11570721" y="4160349"/>
            <a:ext cx="9588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V05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0" name="object 5260"/>
          <p:cNvSpPr txBox="1"/>
          <p:nvPr/>
        </p:nvSpPr>
        <p:spPr>
          <a:xfrm rot="18900000">
            <a:off x="11650248" y="4135454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1" name="object 5261"/>
          <p:cNvSpPr txBox="1"/>
          <p:nvPr/>
        </p:nvSpPr>
        <p:spPr>
          <a:xfrm>
            <a:off x="10451096" y="7657746"/>
            <a:ext cx="9588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V06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2" name="object 5262"/>
          <p:cNvSpPr txBox="1"/>
          <p:nvPr/>
        </p:nvSpPr>
        <p:spPr>
          <a:xfrm rot="2700000">
            <a:off x="10526765" y="7699928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3" name="object 5263"/>
          <p:cNvSpPr txBox="1"/>
          <p:nvPr/>
        </p:nvSpPr>
        <p:spPr>
          <a:xfrm>
            <a:off x="8873312" y="8011976"/>
            <a:ext cx="72580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"/>
              </a:lnSpc>
            </a:pPr>
            <a:r>
              <a:rPr sz="350" spc="-60" dirty="0">
                <a:latin typeface="Lucida Sans Unicode"/>
                <a:cs typeface="Lucida Sans Unicode"/>
              </a:rPr>
              <a:t>pk315 </a:t>
            </a:r>
            <a:r>
              <a:rPr sz="350" spc="-30" dirty="0">
                <a:latin typeface="Lucida Sans Unicode"/>
                <a:cs typeface="Lucida Sans Unicode"/>
              </a:rPr>
              <a:t>toepassen </a:t>
            </a:r>
            <a:r>
              <a:rPr sz="350" spc="-45" dirty="0">
                <a:latin typeface="Lucida Sans Unicode"/>
                <a:cs typeface="Lucida Sans Unicode"/>
              </a:rPr>
              <a:t>met </a:t>
            </a:r>
            <a:r>
              <a:rPr sz="350" spc="-40" dirty="0">
                <a:latin typeface="Lucida Sans Unicode"/>
                <a:cs typeface="Lucida Sans Unicode"/>
              </a:rPr>
              <a:t>putkop  </a:t>
            </a:r>
            <a:r>
              <a:rPr sz="350" spc="-30" dirty="0">
                <a:latin typeface="Lucida Sans Unicode"/>
                <a:cs typeface="Lucida Sans Unicode"/>
              </a:rPr>
              <a:t>verloopstuk  voor  </a:t>
            </a:r>
            <a:r>
              <a:rPr sz="350" spc="-35" dirty="0">
                <a:latin typeface="Lucida Sans Unicode"/>
                <a:cs typeface="Lucida Sans Unicode"/>
              </a:rPr>
              <a:t>geribbeld  </a:t>
            </a:r>
            <a:r>
              <a:rPr sz="350" spc="-25" dirty="0">
                <a:latin typeface="Lucida Sans Unicode"/>
                <a:cs typeface="Lucida Sans Unicode"/>
              </a:rPr>
              <a:t>naar</a:t>
            </a:r>
            <a:r>
              <a:rPr sz="350" spc="-35" dirty="0">
                <a:latin typeface="Lucida Sans Unicode"/>
                <a:cs typeface="Lucida Sans Unicode"/>
              </a:rPr>
              <a:t> glad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4" name="object 5264"/>
          <p:cNvSpPr txBox="1"/>
          <p:nvPr/>
        </p:nvSpPr>
        <p:spPr>
          <a:xfrm>
            <a:off x="12851060" y="1606114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0" dirty="0">
                <a:latin typeface="Lucida Sans Unicode"/>
                <a:cs typeface="Lucida Sans Unicode"/>
              </a:rPr>
              <a:t>U01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5" name="object 5265"/>
          <p:cNvSpPr txBox="1"/>
          <p:nvPr/>
        </p:nvSpPr>
        <p:spPr>
          <a:xfrm>
            <a:off x="11404281" y="3313829"/>
            <a:ext cx="39370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0" dirty="0">
                <a:latin typeface="Lucida Sans Unicode"/>
                <a:cs typeface="Lucida Sans Unicode"/>
              </a:rPr>
              <a:t>schildmuur</a:t>
            </a:r>
            <a:r>
              <a:rPr sz="350" spc="-5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plaatsen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6" name="object 5266"/>
          <p:cNvSpPr txBox="1"/>
          <p:nvPr/>
        </p:nvSpPr>
        <p:spPr>
          <a:xfrm rot="1380000">
            <a:off x="6878029" y="5440278"/>
            <a:ext cx="10224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-150" dirty="0">
                <a:solidFill>
                  <a:srgbClr val="FF3F00"/>
                </a:solidFill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267" name="object 5267"/>
          <p:cNvSpPr txBox="1"/>
          <p:nvPr/>
        </p:nvSpPr>
        <p:spPr>
          <a:xfrm rot="1380000">
            <a:off x="5855404" y="7622617"/>
            <a:ext cx="10224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-150" dirty="0">
                <a:solidFill>
                  <a:srgbClr val="FF3F00"/>
                </a:solidFill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268" name="object 5268"/>
          <p:cNvSpPr txBox="1"/>
          <p:nvPr/>
        </p:nvSpPr>
        <p:spPr>
          <a:xfrm>
            <a:off x="6387801" y="5236306"/>
            <a:ext cx="39370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0" dirty="0">
                <a:latin typeface="Lucida Sans Unicode"/>
                <a:cs typeface="Lucida Sans Unicode"/>
              </a:rPr>
              <a:t>schildmuur</a:t>
            </a:r>
            <a:r>
              <a:rPr sz="350" spc="-5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plaatsen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69" name="object 5269"/>
          <p:cNvSpPr txBox="1"/>
          <p:nvPr/>
        </p:nvSpPr>
        <p:spPr>
          <a:xfrm>
            <a:off x="5332246" y="7756537"/>
            <a:ext cx="39370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0" dirty="0">
                <a:latin typeface="Lucida Sans Unicode"/>
                <a:cs typeface="Lucida Sans Unicode"/>
              </a:rPr>
              <a:t>schildmuur</a:t>
            </a:r>
            <a:r>
              <a:rPr sz="350" spc="-5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plaatsen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70" name="object 5270"/>
          <p:cNvSpPr txBox="1"/>
          <p:nvPr/>
        </p:nvSpPr>
        <p:spPr>
          <a:xfrm>
            <a:off x="7202822" y="2895043"/>
            <a:ext cx="10064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5" dirty="0">
                <a:latin typeface="Lucida Sans Unicode"/>
                <a:cs typeface="Lucida Sans Unicode"/>
              </a:rPr>
              <a:t>26120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V03</a:t>
            </a:r>
            <a:endParaRPr sz="350">
              <a:latin typeface="Lucida Sans Unicode"/>
              <a:cs typeface="Lucida Sans Unicode"/>
            </a:endParaRPr>
          </a:p>
          <a:p>
            <a:pPr marR="61594" algn="r">
              <a:lnSpc>
                <a:spcPct val="100000"/>
              </a:lnSpc>
              <a:spcBef>
                <a:spcPts val="130"/>
              </a:spcBef>
            </a:pPr>
            <a:r>
              <a:rPr sz="350" spc="-40" dirty="0">
                <a:latin typeface="Lucida Sans Unicode"/>
                <a:cs typeface="Lucida Sans Unicode"/>
              </a:rPr>
              <a:t>schildmuur</a:t>
            </a:r>
            <a:r>
              <a:rPr sz="350" spc="-5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plaatsen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71" name="object 5271"/>
          <p:cNvSpPr txBox="1"/>
          <p:nvPr/>
        </p:nvSpPr>
        <p:spPr>
          <a:xfrm rot="960000">
            <a:off x="11679179" y="3838798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-6.87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72" name="object 5272"/>
          <p:cNvSpPr txBox="1"/>
          <p:nvPr/>
        </p:nvSpPr>
        <p:spPr>
          <a:xfrm>
            <a:off x="11614390" y="3622808"/>
            <a:ext cx="9588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50" spc="-50" dirty="0">
                <a:latin typeface="Lucida Sans Unicode"/>
                <a:cs typeface="Lucida Sans Unicode"/>
              </a:rPr>
              <a:t>H04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73" name="object 5273"/>
          <p:cNvSpPr txBox="1"/>
          <p:nvPr/>
        </p:nvSpPr>
        <p:spPr>
          <a:xfrm rot="18900000">
            <a:off x="11694459" y="3716604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74" name="object 5274"/>
          <p:cNvSpPr txBox="1"/>
          <p:nvPr/>
        </p:nvSpPr>
        <p:spPr>
          <a:xfrm rot="840000">
            <a:off x="9661619" y="11553670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-5.63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75" name="object 5275"/>
          <p:cNvSpPr txBox="1"/>
          <p:nvPr/>
        </p:nvSpPr>
        <p:spPr>
          <a:xfrm rot="900000">
            <a:off x="9804407" y="11616065"/>
            <a:ext cx="324820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525" spc="-44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525" spc="75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525" spc="-97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Ø315    </a:t>
            </a:r>
            <a:r>
              <a:rPr sz="525" spc="-60" baseline="7936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-5.61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276" name="object 5276"/>
          <p:cNvSpPr/>
          <p:nvPr/>
        </p:nvSpPr>
        <p:spPr>
          <a:xfrm>
            <a:off x="16721957" y="4583138"/>
            <a:ext cx="156845" cy="34290"/>
          </a:xfrm>
          <a:custGeom>
            <a:avLst/>
            <a:gdLst/>
            <a:ahLst/>
            <a:cxnLst/>
            <a:rect l="l" t="t" r="r" b="b"/>
            <a:pathLst>
              <a:path w="156844" h="34289">
                <a:moveTo>
                  <a:pt x="0" y="34003"/>
                </a:moveTo>
                <a:lnTo>
                  <a:pt x="156418" y="0"/>
                </a:lnTo>
                <a:lnTo>
                  <a:pt x="156418" y="34003"/>
                </a:lnTo>
                <a:lnTo>
                  <a:pt x="0" y="34003"/>
                </a:lnTo>
                <a:close/>
              </a:path>
              <a:path w="156844" h="34289">
                <a:moveTo>
                  <a:pt x="0" y="0"/>
                </a:moveTo>
                <a:lnTo>
                  <a:pt x="0" y="34003"/>
                </a:lnTo>
                <a:lnTo>
                  <a:pt x="156418" y="34003"/>
                </a:lnTo>
                <a:lnTo>
                  <a:pt x="156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16929203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16979672" y="4583138"/>
            <a:ext cx="203200" cy="34290"/>
          </a:xfrm>
          <a:custGeom>
            <a:avLst/>
            <a:gdLst/>
            <a:ahLst/>
            <a:cxnLst/>
            <a:rect l="l" t="t" r="r" b="b"/>
            <a:pathLst>
              <a:path w="203200" h="34289">
                <a:moveTo>
                  <a:pt x="0" y="34003"/>
                </a:moveTo>
                <a:lnTo>
                  <a:pt x="202949" y="0"/>
                </a:lnTo>
                <a:lnTo>
                  <a:pt x="202949" y="34003"/>
                </a:lnTo>
                <a:lnTo>
                  <a:pt x="0" y="34003"/>
                </a:lnTo>
                <a:close/>
              </a:path>
              <a:path w="203200" h="34289">
                <a:moveTo>
                  <a:pt x="0" y="0"/>
                </a:moveTo>
                <a:lnTo>
                  <a:pt x="0" y="34003"/>
                </a:lnTo>
                <a:lnTo>
                  <a:pt x="202949" y="34003"/>
                </a:lnTo>
                <a:lnTo>
                  <a:pt x="2029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17233448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17284276" y="4583138"/>
            <a:ext cx="156845" cy="34290"/>
          </a:xfrm>
          <a:custGeom>
            <a:avLst/>
            <a:gdLst/>
            <a:ahLst/>
            <a:cxnLst/>
            <a:rect l="l" t="t" r="r" b="b"/>
            <a:pathLst>
              <a:path w="156844" h="34289">
                <a:moveTo>
                  <a:pt x="0" y="34003"/>
                </a:moveTo>
                <a:lnTo>
                  <a:pt x="156418" y="0"/>
                </a:lnTo>
                <a:lnTo>
                  <a:pt x="156418" y="34003"/>
                </a:lnTo>
                <a:lnTo>
                  <a:pt x="0" y="34003"/>
                </a:lnTo>
                <a:close/>
              </a:path>
              <a:path w="156844" h="34289">
                <a:moveTo>
                  <a:pt x="0" y="0"/>
                </a:moveTo>
                <a:lnTo>
                  <a:pt x="0" y="34003"/>
                </a:lnTo>
                <a:lnTo>
                  <a:pt x="156418" y="34003"/>
                </a:lnTo>
                <a:lnTo>
                  <a:pt x="156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17440695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16721957" y="470555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16831843" y="4690161"/>
            <a:ext cx="20955" cy="31115"/>
          </a:xfrm>
          <a:custGeom>
            <a:avLst/>
            <a:gdLst/>
            <a:ahLst/>
            <a:cxnLst/>
            <a:rect l="l" t="t" r="r" b="b"/>
            <a:pathLst>
              <a:path w="20955" h="31114">
                <a:moveTo>
                  <a:pt x="0" y="30782"/>
                </a:moveTo>
                <a:lnTo>
                  <a:pt x="0" y="0"/>
                </a:lnTo>
                <a:lnTo>
                  <a:pt x="15033" y="0"/>
                </a:lnTo>
                <a:lnTo>
                  <a:pt x="20402" y="5369"/>
                </a:lnTo>
                <a:lnTo>
                  <a:pt x="20402" y="10380"/>
                </a:lnTo>
                <a:lnTo>
                  <a:pt x="15033" y="15391"/>
                </a:lnTo>
                <a:lnTo>
                  <a:pt x="0" y="15391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16874081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17000790" y="468980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15749"/>
                </a:moveTo>
                <a:lnTo>
                  <a:pt x="0" y="15749"/>
                </a:lnTo>
              </a:path>
            </a:pathLst>
          </a:custGeom>
          <a:ln w="31498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16985040" y="470555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1856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17034794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17153272" y="469016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4">
                <a:moveTo>
                  <a:pt x="0" y="30782"/>
                </a:moveTo>
                <a:lnTo>
                  <a:pt x="0" y="0"/>
                </a:lnTo>
                <a:lnTo>
                  <a:pt x="15033" y="0"/>
                </a:lnTo>
                <a:lnTo>
                  <a:pt x="20044" y="5369"/>
                </a:lnTo>
                <a:lnTo>
                  <a:pt x="20044" y="10380"/>
                </a:lnTo>
                <a:lnTo>
                  <a:pt x="15033" y="15391"/>
                </a:lnTo>
                <a:lnTo>
                  <a:pt x="0" y="15391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17195508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17322217" y="468980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15749"/>
                </a:moveTo>
                <a:lnTo>
                  <a:pt x="0" y="15749"/>
                </a:lnTo>
              </a:path>
            </a:pathLst>
          </a:custGeom>
          <a:ln w="31498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17306469" y="470555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1856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17356221" y="470555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3" name="object 5293"/>
          <p:cNvSpPr txBox="1"/>
          <p:nvPr/>
        </p:nvSpPr>
        <p:spPr>
          <a:xfrm>
            <a:off x="17508171" y="5164281"/>
            <a:ext cx="236854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u="sng" spc="-45" dirty="0">
                <a:latin typeface="Lucida Sans Unicode"/>
                <a:cs typeface="Lucida Sans Unicode"/>
              </a:rPr>
              <a:t>riolering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294" name="object 5294"/>
          <p:cNvSpPr/>
          <p:nvPr/>
        </p:nvSpPr>
        <p:spPr>
          <a:xfrm>
            <a:off x="16886609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17252419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7516" y="41520"/>
                </a:ln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1698575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16974303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1718870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0022" y="25771"/>
                </a:ln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17174032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1711926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7874" y="37583"/>
                </a:ln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17078821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8948" y="33288"/>
                </a:ln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16974303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1467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16930992" y="4790025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13959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17219490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9306" y="30782"/>
                </a:ln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1718870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10022" y="25771"/>
                </a:ln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16930992" y="4790025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4473"/>
                </a:moveTo>
                <a:lnTo>
                  <a:pt x="13959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16886609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17252419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7516" y="41520"/>
                </a:lnTo>
                <a:lnTo>
                  <a:pt x="1467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17219490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9306" y="30782"/>
                </a:ln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17174032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14675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1702369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17078821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8948" y="33288"/>
                </a:ln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1711926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7874" y="37583"/>
                </a:ln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1702369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1698575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16869785" y="4790025"/>
            <a:ext cx="423545" cy="85090"/>
          </a:xfrm>
          <a:custGeom>
            <a:avLst/>
            <a:gdLst/>
            <a:ahLst/>
            <a:cxnLst/>
            <a:rect l="l" t="t" r="r" b="b"/>
            <a:pathLst>
              <a:path w="423544" h="85089">
                <a:moveTo>
                  <a:pt x="423080" y="84473"/>
                </a:moveTo>
                <a:lnTo>
                  <a:pt x="0" y="84473"/>
                </a:lnTo>
                <a:lnTo>
                  <a:pt x="0" y="0"/>
                </a:lnTo>
                <a:lnTo>
                  <a:pt x="423080" y="0"/>
                </a:lnTo>
                <a:lnTo>
                  <a:pt x="42308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7" name="object 5317"/>
          <p:cNvSpPr txBox="1"/>
          <p:nvPr/>
        </p:nvSpPr>
        <p:spPr>
          <a:xfrm>
            <a:off x="17018458" y="4929913"/>
            <a:ext cx="13271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i="1" spc="-30" dirty="0">
                <a:solidFill>
                  <a:srgbClr val="ACACAC"/>
                </a:solidFill>
                <a:latin typeface="Arial"/>
                <a:cs typeface="Arial"/>
              </a:rPr>
              <a:t>+0.00</a:t>
            </a:r>
            <a:endParaRPr sz="350">
              <a:latin typeface="Arial"/>
              <a:cs typeface="Arial"/>
            </a:endParaRPr>
          </a:p>
        </p:txBody>
      </p:sp>
      <p:sp>
        <p:nvSpPr>
          <p:cNvPr id="5318" name="object 5318"/>
          <p:cNvSpPr txBox="1"/>
          <p:nvPr/>
        </p:nvSpPr>
        <p:spPr>
          <a:xfrm>
            <a:off x="17508171" y="4910504"/>
            <a:ext cx="60896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bestaande</a:t>
            </a:r>
            <a:r>
              <a:rPr sz="500" spc="-20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hoogtemaat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19" name="object 5319"/>
          <p:cNvSpPr/>
          <p:nvPr/>
        </p:nvSpPr>
        <p:spPr>
          <a:xfrm>
            <a:off x="17034794" y="5927547"/>
            <a:ext cx="93063" cy="219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17048754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1706235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1707631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17090274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17103876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1711783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1704159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1705555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1706951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1708311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1709707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1711103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17124636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17048754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1706235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1707631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17090274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17103876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1711783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1704159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1705555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1706951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1708311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1709707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1711103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17124636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17048754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1706235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1707631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17090274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17103876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1711783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1704159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1705555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1706951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1708311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1709707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1711103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17124636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17034794" y="65986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0" y="0"/>
                </a:moveTo>
                <a:lnTo>
                  <a:pt x="93063" y="0"/>
                </a:lnTo>
                <a:lnTo>
                  <a:pt x="93063" y="93063"/>
                </a:lnTo>
                <a:lnTo>
                  <a:pt x="0" y="93063"/>
                </a:ln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17034794" y="65986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1" name="object 5361"/>
          <p:cNvSpPr txBox="1"/>
          <p:nvPr/>
        </p:nvSpPr>
        <p:spPr>
          <a:xfrm>
            <a:off x="17508171" y="6596743"/>
            <a:ext cx="72326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50" dirty="0">
                <a:latin typeface="Lucida Sans Unicode"/>
                <a:cs typeface="Lucida Sans Unicode"/>
              </a:rPr>
              <a:t>IT</a:t>
            </a:r>
            <a:r>
              <a:rPr sz="500" spc="20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62" name="object 5362"/>
          <p:cNvSpPr txBox="1"/>
          <p:nvPr/>
        </p:nvSpPr>
        <p:spPr>
          <a:xfrm>
            <a:off x="17003123" y="5043657"/>
            <a:ext cx="15684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5" dirty="0">
                <a:latin typeface="Lucida Sans Unicode"/>
                <a:cs typeface="Lucida Sans Unicode"/>
              </a:rPr>
              <a:t>+0.00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63" name="object 5363"/>
          <p:cNvSpPr txBox="1"/>
          <p:nvPr/>
        </p:nvSpPr>
        <p:spPr>
          <a:xfrm>
            <a:off x="17508171" y="5037214"/>
            <a:ext cx="5162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5" dirty="0">
                <a:latin typeface="Lucida Sans Unicode"/>
                <a:cs typeface="Lucida Sans Unicode"/>
              </a:rPr>
              <a:t>nieuwe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hoogtemaat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64" name="object 5364"/>
          <p:cNvSpPr txBox="1"/>
          <p:nvPr/>
        </p:nvSpPr>
        <p:spPr>
          <a:xfrm>
            <a:off x="16703172" y="4284487"/>
            <a:ext cx="1562100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95" dirty="0">
                <a:latin typeface="Lucida Sans Unicode"/>
                <a:cs typeface="Lucida Sans Unicode"/>
              </a:rPr>
              <a:t>LEGENDA</a:t>
            </a:r>
            <a:endParaRPr sz="700">
              <a:latin typeface="Lucida Sans Unicode"/>
              <a:cs typeface="Lucida Sans Unicode"/>
            </a:endParaRPr>
          </a:p>
          <a:p>
            <a:pPr marL="817244" marR="414655">
              <a:lnSpc>
                <a:spcPct val="139000"/>
              </a:lnSpc>
              <a:spcBef>
                <a:spcPts val="195"/>
              </a:spcBef>
            </a:pPr>
            <a:r>
              <a:rPr sz="500" u="sng" spc="-65" dirty="0">
                <a:latin typeface="Lucida Sans Unicode"/>
                <a:cs typeface="Lucida Sans Unicode"/>
              </a:rPr>
              <a:t>algemeen  </a:t>
            </a:r>
            <a:r>
              <a:rPr sz="500" spc="-45" dirty="0">
                <a:latin typeface="Lucida Sans Unicode"/>
                <a:cs typeface="Lucida Sans Unicode"/>
              </a:rPr>
              <a:t>projectgrens</a:t>
            </a:r>
            <a:endParaRPr sz="500">
              <a:latin typeface="Lucida Sans Unicode"/>
              <a:cs typeface="Lucida Sans Unicode"/>
            </a:endParaRPr>
          </a:p>
          <a:p>
            <a:pPr marL="817244">
              <a:lnSpc>
                <a:spcPct val="100000"/>
              </a:lnSpc>
              <a:spcBef>
                <a:spcPts val="229"/>
              </a:spcBef>
            </a:pPr>
            <a:r>
              <a:rPr sz="500" spc="-50" dirty="0">
                <a:latin typeface="Lucida Sans Unicode"/>
                <a:cs typeface="Lucida Sans Unicode"/>
              </a:rPr>
              <a:t>bestaande  </a:t>
            </a:r>
            <a:r>
              <a:rPr sz="500" spc="-35" dirty="0">
                <a:latin typeface="Lucida Sans Unicode"/>
                <a:cs typeface="Lucida Sans Unicode"/>
              </a:rPr>
              <a:t>kadastrale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grens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">
              <a:latin typeface="Times New Roman"/>
              <a:cs typeface="Times New Roman"/>
            </a:endParaRPr>
          </a:p>
          <a:p>
            <a:pPr marL="817880">
              <a:lnSpc>
                <a:spcPct val="100000"/>
              </a:lnSpc>
            </a:pPr>
            <a:r>
              <a:rPr sz="450" spc="-40" dirty="0">
                <a:latin typeface="Lucida Sans Unicode"/>
                <a:cs typeface="Lucida Sans Unicode"/>
              </a:rPr>
              <a:t>bestaande</a:t>
            </a:r>
            <a:r>
              <a:rPr sz="450" spc="-15" dirty="0">
                <a:latin typeface="Lucida Sans Unicode"/>
                <a:cs typeface="Lucida Sans Unicode"/>
              </a:rPr>
              <a:t> </a:t>
            </a:r>
            <a:r>
              <a:rPr sz="450" spc="-30" dirty="0">
                <a:latin typeface="Lucida Sans Unicode"/>
                <a:cs typeface="Lucida Sans Unicode"/>
              </a:rPr>
              <a:t>situatie</a:t>
            </a:r>
            <a:endParaRPr sz="450">
              <a:latin typeface="Lucida Sans Unicode"/>
              <a:cs typeface="Lucida Sans Unicode"/>
            </a:endParaRPr>
          </a:p>
        </p:txBody>
      </p:sp>
      <p:sp>
        <p:nvSpPr>
          <p:cNvPr id="5365" name="object 5365"/>
          <p:cNvSpPr/>
          <p:nvPr/>
        </p:nvSpPr>
        <p:spPr>
          <a:xfrm>
            <a:off x="17339040" y="6343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10165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17288571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17153272" y="634311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17102444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16967144" y="634311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16916317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16764195" y="63431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10129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2" name="object 5372"/>
          <p:cNvSpPr txBox="1"/>
          <p:nvPr/>
        </p:nvSpPr>
        <p:spPr>
          <a:xfrm>
            <a:off x="16893595" y="6253124"/>
            <a:ext cx="5035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0" dirty="0">
                <a:solidFill>
                  <a:srgbClr val="FF3F00"/>
                </a:solidFill>
                <a:latin typeface="Lucida Sans Unicode"/>
                <a:cs typeface="Lucida Sans Unicode"/>
              </a:rPr>
              <a:t>MAT  </a:t>
            </a:r>
            <a:r>
              <a:rPr sz="500" spc="-100" dirty="0">
                <a:solidFill>
                  <a:srgbClr val="FF3F00"/>
                </a:solidFill>
                <a:latin typeface="Lucida Sans Unicode"/>
                <a:cs typeface="Lucida Sans Unicode"/>
              </a:rPr>
              <a:t>∅DIA   </a:t>
            </a:r>
            <a:r>
              <a:rPr sz="500" spc="-55" dirty="0">
                <a:solidFill>
                  <a:srgbClr val="FF3F00"/>
                </a:solidFill>
                <a:latin typeface="Lucida Sans Unicode"/>
                <a:cs typeface="Lucida Sans Unicode"/>
              </a:rPr>
              <a:t>(LGT  </a:t>
            </a:r>
            <a:r>
              <a:rPr sz="500" spc="-100" dirty="0">
                <a:solidFill>
                  <a:srgbClr val="FF3F00"/>
                </a:solidFill>
                <a:latin typeface="Lucida Sans Unicode"/>
                <a:cs typeface="Lucida Sans Unicode"/>
              </a:rPr>
              <a:t>m)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73" name="object 5373"/>
          <p:cNvSpPr txBox="1"/>
          <p:nvPr/>
        </p:nvSpPr>
        <p:spPr>
          <a:xfrm>
            <a:off x="16758294" y="6339824"/>
            <a:ext cx="12318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-2.34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374" name="object 5374"/>
          <p:cNvSpPr txBox="1"/>
          <p:nvPr/>
        </p:nvSpPr>
        <p:spPr>
          <a:xfrm>
            <a:off x="17512467" y="6185117"/>
            <a:ext cx="98742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Lucida Sans Unicode"/>
                <a:cs typeface="Lucida Sans Unicode"/>
              </a:rPr>
              <a:t>materiaal  ,  </a:t>
            </a:r>
            <a:r>
              <a:rPr sz="500" spc="-55" dirty="0">
                <a:latin typeface="Lucida Sans Unicode"/>
                <a:cs typeface="Lucida Sans Unicode"/>
              </a:rPr>
              <a:t>diameter 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40" dirty="0">
                <a:latin typeface="Lucida Sans Unicode"/>
                <a:cs typeface="Lucida Sans Unicode"/>
              </a:rPr>
              <a:t>strenglengte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75" name="object 5375"/>
          <p:cNvSpPr txBox="1"/>
          <p:nvPr/>
        </p:nvSpPr>
        <p:spPr>
          <a:xfrm>
            <a:off x="17337436" y="6279241"/>
            <a:ext cx="91757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5080" indent="-175260">
              <a:lnSpc>
                <a:spcPct val="128200"/>
              </a:lnSpc>
            </a:pPr>
            <a:r>
              <a:rPr sz="525" spc="-89" baseline="-23809" dirty="0">
                <a:solidFill>
                  <a:srgbClr val="FF3F00"/>
                </a:solidFill>
                <a:latin typeface="Lucida Sans Unicode"/>
                <a:cs typeface="Lucida Sans Unicode"/>
              </a:rPr>
              <a:t>-1.23 </a:t>
            </a:r>
            <a:r>
              <a:rPr sz="500" spc="-45" dirty="0">
                <a:latin typeface="Lucida Sans Unicode"/>
                <a:cs typeface="Lucida Sans Unicode"/>
              </a:rPr>
              <a:t>VWA-riool, transportleiding  </a:t>
            </a:r>
            <a:r>
              <a:rPr sz="500" spc="-60" dirty="0">
                <a:latin typeface="Lucida Sans Unicode"/>
                <a:cs typeface="Lucida Sans Unicode"/>
              </a:rPr>
              <a:t>BOB-maten</a:t>
            </a:r>
            <a:endParaRPr sz="500">
              <a:latin typeface="Lucida Sans Unicode"/>
              <a:cs typeface="Lucida Sans Unicode"/>
            </a:endParaRPr>
          </a:p>
          <a:p>
            <a:pPr marL="187325">
              <a:lnSpc>
                <a:spcPct val="100000"/>
              </a:lnSpc>
              <a:spcBef>
                <a:spcPts val="10"/>
              </a:spcBef>
            </a:pPr>
            <a:r>
              <a:rPr sz="500" spc="-50" dirty="0">
                <a:latin typeface="Lucida Sans Unicode"/>
                <a:cs typeface="Lucida Sans Unicode"/>
              </a:rPr>
              <a:t>stroomrichting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76" name="object 5376"/>
          <p:cNvSpPr/>
          <p:nvPr/>
        </p:nvSpPr>
        <p:spPr>
          <a:xfrm>
            <a:off x="17102444" y="6230720"/>
            <a:ext cx="397510" cy="31750"/>
          </a:xfrm>
          <a:custGeom>
            <a:avLst/>
            <a:gdLst/>
            <a:ahLst/>
            <a:cxnLst/>
            <a:rect l="l" t="t" r="r" b="b"/>
            <a:pathLst>
              <a:path w="397509" h="31750">
                <a:moveTo>
                  <a:pt x="397309" y="0"/>
                </a:moveTo>
                <a:lnTo>
                  <a:pt x="0" y="0"/>
                </a:lnTo>
                <a:lnTo>
                  <a:pt x="0" y="314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17396310" y="6399665"/>
            <a:ext cx="103505" cy="43180"/>
          </a:xfrm>
          <a:custGeom>
            <a:avLst/>
            <a:gdLst/>
            <a:ahLst/>
            <a:cxnLst/>
            <a:rect l="l" t="t" r="r" b="b"/>
            <a:pathLst>
              <a:path w="103505" h="43179">
                <a:moveTo>
                  <a:pt x="103443" y="42952"/>
                </a:moveTo>
                <a:lnTo>
                  <a:pt x="0" y="429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17102444" y="6358861"/>
            <a:ext cx="397510" cy="162560"/>
          </a:xfrm>
          <a:custGeom>
            <a:avLst/>
            <a:gdLst/>
            <a:ahLst/>
            <a:cxnLst/>
            <a:rect l="l" t="t" r="r" b="b"/>
            <a:pathLst>
              <a:path w="397509" h="162559">
                <a:moveTo>
                  <a:pt x="397309" y="162503"/>
                </a:moveTo>
                <a:lnTo>
                  <a:pt x="0" y="16250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17324007" y="688753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68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17293583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17263158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17148260" y="688753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17117477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17087053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16972156" y="688753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16941731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16911307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16764195" y="688753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68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9" name="object 5389"/>
          <p:cNvSpPr txBox="1"/>
          <p:nvPr/>
        </p:nvSpPr>
        <p:spPr>
          <a:xfrm>
            <a:off x="16893595" y="6797546"/>
            <a:ext cx="5035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0" dirty="0">
                <a:latin typeface="Lucida Sans Unicode"/>
                <a:cs typeface="Lucida Sans Unicode"/>
              </a:rPr>
              <a:t>MAT  </a:t>
            </a:r>
            <a:r>
              <a:rPr sz="500" spc="-100" dirty="0">
                <a:latin typeface="Lucida Sans Unicode"/>
                <a:cs typeface="Lucida Sans Unicode"/>
              </a:rPr>
              <a:t>∅DIA   </a:t>
            </a:r>
            <a:r>
              <a:rPr sz="500" spc="-55" dirty="0">
                <a:latin typeface="Lucida Sans Unicode"/>
                <a:cs typeface="Lucida Sans Unicode"/>
              </a:rPr>
              <a:t>(LGT  </a:t>
            </a:r>
            <a:r>
              <a:rPr sz="500" spc="-100" dirty="0">
                <a:latin typeface="Lucida Sans Unicode"/>
                <a:cs typeface="Lucida Sans Unicode"/>
              </a:rPr>
              <a:t>m)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90" name="object 5390"/>
          <p:cNvSpPr/>
          <p:nvPr/>
        </p:nvSpPr>
        <p:spPr>
          <a:xfrm>
            <a:off x="17060208" y="6873574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28276"/>
                </a:lnTo>
                <a:lnTo>
                  <a:pt x="84473" y="13959"/>
                </a:lnTo>
                <a:lnTo>
                  <a:pt x="0" y="13959"/>
                </a:lnTo>
                <a:close/>
              </a:path>
              <a:path w="85090" h="28575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17060208" y="6887533"/>
            <a:ext cx="85090" cy="14604"/>
          </a:xfrm>
          <a:custGeom>
            <a:avLst/>
            <a:gdLst/>
            <a:ahLst/>
            <a:cxnLst/>
            <a:rect l="l" t="t" r="r" b="b"/>
            <a:pathLst>
              <a:path w="85090" h="14604">
                <a:moveTo>
                  <a:pt x="84473" y="14317"/>
                </a:moveTo>
                <a:lnTo>
                  <a:pt x="0" y="0"/>
                </a:lnTo>
                <a:lnTo>
                  <a:pt x="84473" y="0"/>
                </a:lnTo>
                <a:lnTo>
                  <a:pt x="84473" y="1431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17060208" y="6873574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70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17060208" y="6873574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0"/>
                </a:lnTo>
                <a:lnTo>
                  <a:pt x="84473" y="28276"/>
                </a:lnTo>
                <a:lnTo>
                  <a:pt x="0" y="13959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4" name="object 5394"/>
          <p:cNvSpPr txBox="1"/>
          <p:nvPr/>
        </p:nvSpPr>
        <p:spPr>
          <a:xfrm>
            <a:off x="17512467" y="6729896"/>
            <a:ext cx="98742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Lucida Sans Unicode"/>
                <a:cs typeface="Lucida Sans Unicode"/>
              </a:rPr>
              <a:t>materiaal  ,  </a:t>
            </a:r>
            <a:r>
              <a:rPr sz="500" spc="-55" dirty="0">
                <a:latin typeface="Lucida Sans Unicode"/>
                <a:cs typeface="Lucida Sans Unicode"/>
              </a:rPr>
              <a:t>diameter 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40" dirty="0">
                <a:latin typeface="Lucida Sans Unicode"/>
                <a:cs typeface="Lucida Sans Unicode"/>
              </a:rPr>
              <a:t>strenglengte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95" name="object 5395"/>
          <p:cNvSpPr/>
          <p:nvPr/>
        </p:nvSpPr>
        <p:spPr>
          <a:xfrm>
            <a:off x="17102444" y="6775141"/>
            <a:ext cx="397510" cy="31750"/>
          </a:xfrm>
          <a:custGeom>
            <a:avLst/>
            <a:gdLst/>
            <a:ahLst/>
            <a:cxnLst/>
            <a:rect l="l" t="t" r="r" b="b"/>
            <a:pathLst>
              <a:path w="397509" h="31750">
                <a:moveTo>
                  <a:pt x="397309" y="0"/>
                </a:moveTo>
                <a:lnTo>
                  <a:pt x="0" y="0"/>
                </a:lnTo>
                <a:lnTo>
                  <a:pt x="0" y="314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17396310" y="6944087"/>
            <a:ext cx="103505" cy="43180"/>
          </a:xfrm>
          <a:custGeom>
            <a:avLst/>
            <a:gdLst/>
            <a:ahLst/>
            <a:cxnLst/>
            <a:rect l="l" t="t" r="r" b="b"/>
            <a:pathLst>
              <a:path w="103505" h="43179">
                <a:moveTo>
                  <a:pt x="103443" y="42952"/>
                </a:moveTo>
                <a:lnTo>
                  <a:pt x="0" y="429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17102444" y="6903282"/>
            <a:ext cx="397510" cy="163195"/>
          </a:xfrm>
          <a:custGeom>
            <a:avLst/>
            <a:gdLst/>
            <a:ahLst/>
            <a:cxnLst/>
            <a:rect l="l" t="t" r="r" b="b"/>
            <a:pathLst>
              <a:path w="397509" h="163195">
                <a:moveTo>
                  <a:pt x="397309" y="162861"/>
                </a:moveTo>
                <a:lnTo>
                  <a:pt x="0" y="16286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16721957" y="5720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16742719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1675989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1674307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1681036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168275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1681072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1687801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1689519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1687837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1694566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169628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169460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17013318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17030500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170136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170813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17098150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170813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1714897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1716579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171489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172166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1723344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172166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1728427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1730109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172842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173519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173687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173519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17440695" y="5720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16721957" y="58470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414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16912021" y="5847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16979672" y="584701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17114972" y="584701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17250272" y="5847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17317922" y="584701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772" y="0"/>
                </a:lnTo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6" name="object 5436"/>
          <p:cNvSpPr txBox="1"/>
          <p:nvPr/>
        </p:nvSpPr>
        <p:spPr>
          <a:xfrm>
            <a:off x="17508171" y="5627400"/>
            <a:ext cx="799465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8155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volschuimen  </a:t>
            </a:r>
            <a:r>
              <a:rPr sz="500" spc="-45" dirty="0">
                <a:latin typeface="Lucida Sans Unicode"/>
                <a:cs typeface="Lucida Sans Unicode"/>
              </a:rPr>
              <a:t>relinen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VWA</a:t>
            </a:r>
            <a:r>
              <a:rPr sz="500" spc="1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7" name="object 5437"/>
          <p:cNvSpPr/>
          <p:nvPr/>
        </p:nvSpPr>
        <p:spPr>
          <a:xfrm>
            <a:off x="17060208" y="6329152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28276"/>
                </a:lnTo>
                <a:lnTo>
                  <a:pt x="84473" y="13959"/>
                </a:lnTo>
                <a:lnTo>
                  <a:pt x="0" y="13959"/>
                </a:lnTo>
                <a:close/>
              </a:path>
              <a:path w="85090" h="28575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solidFill>
            <a:srgbClr val="FF3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17060208" y="6343112"/>
            <a:ext cx="85090" cy="14604"/>
          </a:xfrm>
          <a:custGeom>
            <a:avLst/>
            <a:gdLst/>
            <a:ahLst/>
            <a:cxnLst/>
            <a:rect l="l" t="t" r="r" b="b"/>
            <a:pathLst>
              <a:path w="85090" h="14604">
                <a:moveTo>
                  <a:pt x="84473" y="14317"/>
                </a:moveTo>
                <a:lnTo>
                  <a:pt x="0" y="0"/>
                </a:lnTo>
                <a:lnTo>
                  <a:pt x="84473" y="0"/>
                </a:lnTo>
                <a:lnTo>
                  <a:pt x="84473" y="14317"/>
                </a:lnTo>
                <a:close/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17060208" y="6329152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70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17060208" y="6329152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0"/>
                </a:lnTo>
                <a:lnTo>
                  <a:pt x="84473" y="28276"/>
                </a:lnTo>
                <a:lnTo>
                  <a:pt x="0" y="13959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1" name="object 5441"/>
          <p:cNvSpPr txBox="1"/>
          <p:nvPr/>
        </p:nvSpPr>
        <p:spPr>
          <a:xfrm>
            <a:off x="17512467" y="7098928"/>
            <a:ext cx="1805939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controleput  </a:t>
            </a:r>
            <a:r>
              <a:rPr sz="500" spc="-70" dirty="0">
                <a:latin typeface="Lucida Sans Unicode"/>
                <a:cs typeface="Lucida Sans Unicode"/>
              </a:rPr>
              <a:t>met  </a:t>
            </a:r>
            <a:r>
              <a:rPr sz="500" spc="-45" dirty="0">
                <a:latin typeface="Lucida Sans Unicode"/>
                <a:cs typeface="Lucida Sans Unicode"/>
              </a:rPr>
              <a:t>gietijzeren  deksel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betonnen</a:t>
            </a:r>
            <a:r>
              <a:rPr sz="500" spc="1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putrand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2" name="object 5442"/>
          <p:cNvSpPr txBox="1"/>
          <p:nvPr/>
        </p:nvSpPr>
        <p:spPr>
          <a:xfrm>
            <a:off x="16758294" y="6884246"/>
            <a:ext cx="12318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-2.34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443" name="object 5443"/>
          <p:cNvSpPr txBox="1"/>
          <p:nvPr/>
        </p:nvSpPr>
        <p:spPr>
          <a:xfrm>
            <a:off x="17337436" y="6845151"/>
            <a:ext cx="84137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5" spc="-89" baseline="-23809" dirty="0">
                <a:latin typeface="Lucida Sans Unicode"/>
                <a:cs typeface="Lucida Sans Unicode"/>
              </a:rPr>
              <a:t>-1.23             </a:t>
            </a:r>
            <a:r>
              <a:rPr sz="500" spc="-45" dirty="0">
                <a:latin typeface="Lucida Sans Unicode"/>
                <a:cs typeface="Lucida Sans Unicode"/>
              </a:rPr>
              <a:t>IT-riool,</a:t>
            </a:r>
            <a:r>
              <a:rPr sz="500" spc="35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transportleiding</a:t>
            </a:r>
            <a:endParaRPr sz="500">
              <a:latin typeface="Lucida Sans Unicode"/>
              <a:cs typeface="Lucida Sans Unicode"/>
            </a:endParaRPr>
          </a:p>
          <a:p>
            <a:pPr marL="187325" marR="277495">
              <a:lnSpc>
                <a:spcPct val="101899"/>
              </a:lnSpc>
              <a:spcBef>
                <a:spcPts val="155"/>
              </a:spcBef>
            </a:pPr>
            <a:r>
              <a:rPr sz="500" spc="-60" dirty="0">
                <a:latin typeface="Lucida Sans Unicode"/>
                <a:cs typeface="Lucida Sans Unicode"/>
              </a:rPr>
              <a:t>BOB-maten  </a:t>
            </a:r>
            <a:r>
              <a:rPr sz="500" spc="-50" dirty="0">
                <a:latin typeface="Lucida Sans Unicode"/>
                <a:cs typeface="Lucida Sans Unicode"/>
              </a:rPr>
              <a:t>stroomrichting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4" name="object 5444"/>
          <p:cNvSpPr txBox="1"/>
          <p:nvPr/>
        </p:nvSpPr>
        <p:spPr>
          <a:xfrm>
            <a:off x="17508171" y="5546915"/>
            <a:ext cx="19812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35" dirty="0">
                <a:latin typeface="Lucida Sans Unicode"/>
                <a:cs typeface="Lucida Sans Unicode"/>
              </a:rPr>
              <a:t>trottoirkolk  </a:t>
            </a:r>
            <a:r>
              <a:rPr sz="500" spc="-55" dirty="0">
                <a:latin typeface="Lucida Sans Unicode"/>
                <a:cs typeface="Lucida Sans Unicode"/>
              </a:rPr>
              <a:t>(in  geleideband),  </a:t>
            </a:r>
            <a:r>
              <a:rPr sz="500" spc="-45" dirty="0">
                <a:latin typeface="Lucida Sans Unicode"/>
                <a:cs typeface="Lucida Sans Unicode"/>
              </a:rPr>
              <a:t>type:  </a:t>
            </a:r>
            <a:r>
              <a:rPr sz="500" spc="-55" dirty="0">
                <a:latin typeface="Lucida Sans Unicode"/>
                <a:cs typeface="Lucida Sans Unicode"/>
              </a:rPr>
              <a:t>TRK  </a:t>
            </a:r>
            <a:r>
              <a:rPr sz="500" spc="-85" dirty="0">
                <a:latin typeface="Lucida Sans Unicode"/>
                <a:cs typeface="Lucida Sans Unicode"/>
              </a:rPr>
              <a:t>2020   </a:t>
            </a:r>
            <a:r>
              <a:rPr sz="500" spc="-65" dirty="0">
                <a:latin typeface="Lucida Sans Unicode"/>
                <a:cs typeface="Lucida Sans Unicode"/>
              </a:rPr>
              <a:t>afm.  </a:t>
            </a:r>
            <a:r>
              <a:rPr sz="500" spc="-75" dirty="0">
                <a:latin typeface="Lucida Sans Unicode"/>
                <a:cs typeface="Lucida Sans Unicode"/>
              </a:rPr>
              <a:t>450x450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170" dirty="0">
                <a:latin typeface="Lucida Sans Unicode"/>
                <a:cs typeface="Lucida Sans Unicode"/>
              </a:rPr>
              <a:t>mm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5" name="object 5445"/>
          <p:cNvSpPr txBox="1"/>
          <p:nvPr/>
        </p:nvSpPr>
        <p:spPr>
          <a:xfrm>
            <a:off x="17508171" y="5290990"/>
            <a:ext cx="985519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30" dirty="0">
                <a:latin typeface="Lucida Sans Unicode"/>
                <a:cs typeface="Lucida Sans Unicode"/>
              </a:rPr>
              <a:t>straatkolk </a:t>
            </a:r>
            <a:r>
              <a:rPr sz="500" spc="-80" dirty="0">
                <a:latin typeface="Lucida Sans Unicode"/>
                <a:cs typeface="Lucida Sans Unicode"/>
              </a:rPr>
              <a:t>450x300 </a:t>
            </a:r>
            <a:r>
              <a:rPr sz="500" spc="-10" dirty="0">
                <a:latin typeface="Lucida Sans Unicode"/>
                <a:cs typeface="Lucida Sans Unicode"/>
              </a:rPr>
              <a:t> </a:t>
            </a:r>
            <a:r>
              <a:rPr sz="500" spc="-170" dirty="0">
                <a:latin typeface="Lucida Sans Unicode"/>
                <a:cs typeface="Lucida Sans Unicode"/>
              </a:rPr>
              <a:t>mm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35" dirty="0">
                <a:latin typeface="Lucida Sans Unicode"/>
                <a:cs typeface="Lucida Sans Unicode"/>
              </a:rPr>
              <a:t>trottoirkolk  </a:t>
            </a:r>
            <a:r>
              <a:rPr sz="500" spc="-80" dirty="0">
                <a:latin typeface="Lucida Sans Unicode"/>
                <a:cs typeface="Lucida Sans Unicode"/>
              </a:rPr>
              <a:t>450x300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170" dirty="0">
                <a:latin typeface="Lucida Sans Unicode"/>
                <a:cs typeface="Lucida Sans Unicode"/>
              </a:rPr>
              <a:t>mm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6" name="object 5446"/>
          <p:cNvSpPr/>
          <p:nvPr/>
        </p:nvSpPr>
        <p:spPr>
          <a:xfrm>
            <a:off x="17062355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0"/>
                </a:moveTo>
                <a:lnTo>
                  <a:pt x="0" y="12527"/>
                </a:lnTo>
                <a:lnTo>
                  <a:pt x="18970" y="12527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17062355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0"/>
                </a:moveTo>
                <a:lnTo>
                  <a:pt x="18970" y="12527"/>
                </a:lnTo>
                <a:lnTo>
                  <a:pt x="0" y="125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17081326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12527"/>
                </a:moveTo>
                <a:lnTo>
                  <a:pt x="18970" y="12527"/>
                </a:lnTo>
                <a:lnTo>
                  <a:pt x="18970" y="0"/>
                </a:lnTo>
                <a:lnTo>
                  <a:pt x="0" y="12527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17081326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18970" y="0"/>
                </a:moveTo>
                <a:lnTo>
                  <a:pt x="18970" y="12527"/>
                </a:lnTo>
                <a:lnTo>
                  <a:pt x="0" y="12527"/>
                </a:lnTo>
                <a:lnTo>
                  <a:pt x="1897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17062355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0" y="12885"/>
                </a:lnTo>
                <a:lnTo>
                  <a:pt x="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17062355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0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17081326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18970" y="12885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17081326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18970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17062355" y="531440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25413"/>
                </a:moveTo>
                <a:lnTo>
                  <a:pt x="37941" y="25413"/>
                </a:lnTo>
                <a:lnTo>
                  <a:pt x="37941" y="0"/>
                </a:lnTo>
                <a:lnTo>
                  <a:pt x="0" y="0"/>
                </a:lnTo>
                <a:lnTo>
                  <a:pt x="0" y="25413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17062355" y="531440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25413"/>
                </a:moveTo>
                <a:lnTo>
                  <a:pt x="37941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17062355" y="531440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7941" y="254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0"/>
                </a:moveTo>
                <a:lnTo>
                  <a:pt x="0" y="25413"/>
                </a:lnTo>
                <a:lnTo>
                  <a:pt x="37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0"/>
                </a:moveTo>
                <a:lnTo>
                  <a:pt x="37941" y="0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25413"/>
                </a:moveTo>
                <a:lnTo>
                  <a:pt x="37941" y="25413"/>
                </a:lnTo>
                <a:lnTo>
                  <a:pt x="37941" y="0"/>
                </a:lnTo>
                <a:lnTo>
                  <a:pt x="0" y="0"/>
                </a:lnTo>
                <a:lnTo>
                  <a:pt x="0" y="25413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25413"/>
                </a:moveTo>
                <a:lnTo>
                  <a:pt x="37941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0" y="0"/>
                </a:moveTo>
                <a:lnTo>
                  <a:pt x="0" y="25055"/>
                </a:lnTo>
                <a:lnTo>
                  <a:pt x="37941" y="25055"/>
                </a:lnTo>
                <a:lnTo>
                  <a:pt x="37941" y="0"/>
                </a:lnTo>
                <a:lnTo>
                  <a:pt x="0" y="0"/>
                </a:lnTo>
                <a:close/>
              </a:path>
              <a:path w="38100" h="25400">
                <a:moveTo>
                  <a:pt x="0" y="0"/>
                </a:moveTo>
                <a:lnTo>
                  <a:pt x="37941" y="0"/>
                </a:lnTo>
                <a:lnTo>
                  <a:pt x="37941" y="2505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37941" y="0"/>
                </a:moveTo>
                <a:lnTo>
                  <a:pt x="0" y="0"/>
                </a:lnTo>
                <a:lnTo>
                  <a:pt x="37941" y="25055"/>
                </a:lnTo>
                <a:lnTo>
                  <a:pt x="37941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0" y="0"/>
                </a:moveTo>
                <a:lnTo>
                  <a:pt x="37941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17062355" y="55932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41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17100297" y="5568179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0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17062355" y="55681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17062355" y="5568179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05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0" y="25055"/>
                </a:moveTo>
                <a:lnTo>
                  <a:pt x="37941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9" name="object 5469"/>
          <p:cNvSpPr txBox="1"/>
          <p:nvPr/>
        </p:nvSpPr>
        <p:spPr>
          <a:xfrm>
            <a:off x="16748273" y="7875651"/>
            <a:ext cx="8318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5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  <a:p>
            <a:pPr marL="12700">
              <a:lnSpc>
                <a:spcPts val="570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  <a:p>
            <a:pPr marL="12700">
              <a:lnSpc>
                <a:spcPts val="580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</p:txBody>
      </p:sp>
      <p:sp>
        <p:nvSpPr>
          <p:cNvPr id="5470" name="object 5470"/>
          <p:cNvSpPr txBox="1"/>
          <p:nvPr/>
        </p:nvSpPr>
        <p:spPr>
          <a:xfrm>
            <a:off x="16706036" y="7800842"/>
            <a:ext cx="303276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indent="-125095">
              <a:lnSpc>
                <a:spcPts val="59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60" dirty="0">
                <a:latin typeface="Lucida Sans Unicode"/>
                <a:cs typeface="Lucida Sans Unicode"/>
              </a:rPr>
              <a:t>ondergrond(en)  </a:t>
            </a:r>
            <a:r>
              <a:rPr sz="500" spc="-80" dirty="0">
                <a:latin typeface="Lucida Sans Unicode"/>
                <a:cs typeface="Lucida Sans Unicode"/>
              </a:rPr>
              <a:t>op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basis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gegevens:</a:t>
            </a:r>
            <a:endParaRPr sz="500">
              <a:latin typeface="Lucida Sans Unicode"/>
              <a:cs typeface="Lucida Sans Unicode"/>
            </a:endParaRPr>
          </a:p>
          <a:p>
            <a:pPr marL="264795" marR="226695">
              <a:lnSpc>
                <a:spcPts val="590"/>
              </a:lnSpc>
              <a:spcBef>
                <a:spcPts val="20"/>
              </a:spcBef>
            </a:pPr>
            <a:r>
              <a:rPr sz="500" spc="-30" dirty="0">
                <a:latin typeface="Lucida Sans Unicode"/>
                <a:cs typeface="Lucida Sans Unicode"/>
              </a:rPr>
              <a:t>Basisregistratie </a:t>
            </a:r>
            <a:r>
              <a:rPr sz="500" spc="-50" dirty="0">
                <a:latin typeface="Lucida Sans Unicode"/>
                <a:cs typeface="Lucida Sans Unicode"/>
              </a:rPr>
              <a:t>Grootschalige Topografie </a:t>
            </a:r>
            <a:r>
              <a:rPr sz="500" spc="-45" dirty="0">
                <a:latin typeface="Lucida Sans Unicode"/>
                <a:cs typeface="Lucida Sans Unicode"/>
              </a:rPr>
              <a:t>(BGT)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75" dirty="0">
                <a:latin typeface="Lucida Sans Unicode"/>
                <a:cs typeface="Lucida Sans Unicode"/>
              </a:rPr>
              <a:t>d.d. </a:t>
            </a:r>
            <a:r>
              <a:rPr sz="500" spc="-70" dirty="0">
                <a:latin typeface="Lucida Sans Unicode"/>
                <a:cs typeface="Lucida Sans Unicode"/>
              </a:rPr>
              <a:t>24 </a:t>
            </a:r>
            <a:r>
              <a:rPr sz="500" spc="-55" dirty="0">
                <a:latin typeface="Lucida Sans Unicode"/>
                <a:cs typeface="Lucida Sans Unicode"/>
              </a:rPr>
              <a:t>september </a:t>
            </a:r>
            <a:r>
              <a:rPr sz="500" spc="-100" dirty="0">
                <a:latin typeface="Lucida Sans Unicode"/>
                <a:cs typeface="Lucida Sans Unicode"/>
              </a:rPr>
              <a:t>2019 </a:t>
            </a:r>
            <a:r>
              <a:rPr sz="500" spc="-55" dirty="0">
                <a:latin typeface="Lucida Sans Unicode"/>
                <a:cs typeface="Lucida Sans Unicode"/>
              </a:rPr>
              <a:t>afkomstig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75" dirty="0">
                <a:latin typeface="Lucida Sans Unicode"/>
                <a:cs typeface="Lucida Sans Unicode"/>
              </a:rPr>
              <a:t>PDOK  </a:t>
            </a:r>
            <a:r>
              <a:rPr sz="500" spc="-50" dirty="0">
                <a:latin typeface="Lucida Sans Unicode"/>
                <a:cs typeface="Lucida Sans Unicode"/>
              </a:rPr>
              <a:t>Digitale  </a:t>
            </a:r>
            <a:r>
              <a:rPr sz="500" spc="-35" dirty="0">
                <a:latin typeface="Lucida Sans Unicode"/>
                <a:cs typeface="Lucida Sans Unicode"/>
              </a:rPr>
              <a:t>Kadastrale  </a:t>
            </a:r>
            <a:r>
              <a:rPr sz="500" spc="-30" dirty="0">
                <a:latin typeface="Lucida Sans Unicode"/>
                <a:cs typeface="Lucida Sans Unicode"/>
              </a:rPr>
              <a:t>Kaart  </a:t>
            </a:r>
            <a:r>
              <a:rPr sz="500" spc="-60" dirty="0">
                <a:latin typeface="Lucida Sans Unicode"/>
                <a:cs typeface="Lucida Sans Unicode"/>
              </a:rPr>
              <a:t>(DKK)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75" dirty="0">
                <a:latin typeface="Lucida Sans Unicode"/>
                <a:cs typeface="Lucida Sans Unicode"/>
              </a:rPr>
              <a:t>d.d.  </a:t>
            </a:r>
            <a:r>
              <a:rPr sz="500" spc="-120" dirty="0">
                <a:latin typeface="Lucida Sans Unicode"/>
                <a:cs typeface="Lucida Sans Unicode"/>
              </a:rPr>
              <a:t>18     </a:t>
            </a:r>
            <a:r>
              <a:rPr sz="500" spc="-70" dirty="0">
                <a:latin typeface="Lucida Sans Unicode"/>
                <a:cs typeface="Lucida Sans Unicode"/>
              </a:rPr>
              <a:t>november  </a:t>
            </a:r>
            <a:r>
              <a:rPr sz="500" spc="-100" dirty="0">
                <a:latin typeface="Lucida Sans Unicode"/>
                <a:cs typeface="Lucida Sans Unicode"/>
              </a:rPr>
              <a:t>2019    </a:t>
            </a:r>
            <a:r>
              <a:rPr sz="500" spc="-55" dirty="0">
                <a:latin typeface="Lucida Sans Unicode"/>
                <a:cs typeface="Lucida Sans Unicode"/>
              </a:rPr>
              <a:t>afkomstig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Het</a:t>
            </a:r>
            <a:r>
              <a:rPr sz="500" spc="5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Kadaster</a:t>
            </a:r>
            <a:endParaRPr sz="500">
              <a:latin typeface="Lucida Sans Unicode"/>
              <a:cs typeface="Lucida Sans Unicode"/>
            </a:endParaRPr>
          </a:p>
          <a:p>
            <a:pPr marL="264795">
              <a:lnSpc>
                <a:spcPts val="535"/>
              </a:lnSpc>
            </a:pPr>
            <a:r>
              <a:rPr sz="500" spc="-45" dirty="0">
                <a:latin typeface="Lucida Sans Unicode"/>
                <a:cs typeface="Lucida Sans Unicode"/>
              </a:rPr>
              <a:t>Klic-oriëntatieverzoek,  </a:t>
            </a:r>
            <a:r>
              <a:rPr sz="500" spc="-70" dirty="0">
                <a:latin typeface="Lucida Sans Unicode"/>
                <a:cs typeface="Lucida Sans Unicode"/>
              </a:rPr>
              <a:t>met  </a:t>
            </a:r>
            <a:r>
              <a:rPr sz="500" spc="-85" dirty="0">
                <a:latin typeface="Lucida Sans Unicode"/>
                <a:cs typeface="Lucida Sans Unicode"/>
              </a:rPr>
              <a:t>meldnummer:   </a:t>
            </a:r>
            <a:r>
              <a:rPr sz="500" spc="-95" dirty="0">
                <a:latin typeface="Lucida Sans Unicode"/>
                <a:cs typeface="Lucida Sans Unicode"/>
              </a:rPr>
              <a:t>19O085368 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75" dirty="0">
                <a:latin typeface="Lucida Sans Unicode"/>
                <a:cs typeface="Lucida Sans Unicode"/>
              </a:rPr>
              <a:t>d.d.   </a:t>
            </a:r>
            <a:r>
              <a:rPr sz="500" spc="-120" dirty="0">
                <a:latin typeface="Lucida Sans Unicode"/>
                <a:cs typeface="Lucida Sans Unicode"/>
              </a:rPr>
              <a:t>10      </a:t>
            </a:r>
            <a:r>
              <a:rPr sz="500" spc="-50" dirty="0">
                <a:latin typeface="Lucida Sans Unicode"/>
                <a:cs typeface="Lucida Sans Unicode"/>
              </a:rPr>
              <a:t>oktober  </a:t>
            </a:r>
            <a:r>
              <a:rPr sz="500" spc="-100" dirty="0">
                <a:latin typeface="Lucida Sans Unicode"/>
                <a:cs typeface="Lucida Sans Unicode"/>
              </a:rPr>
              <a:t>2019    </a:t>
            </a:r>
            <a:r>
              <a:rPr sz="500" spc="-55" dirty="0">
                <a:latin typeface="Lucida Sans Unicode"/>
                <a:cs typeface="Lucida Sans Unicode"/>
              </a:rPr>
              <a:t>afkomstig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Het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Kadaster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1" name="object 5471"/>
          <p:cNvSpPr txBox="1"/>
          <p:nvPr/>
        </p:nvSpPr>
        <p:spPr>
          <a:xfrm>
            <a:off x="16706036" y="8168246"/>
            <a:ext cx="307721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marR="101600" indent="-125095">
              <a:lnSpc>
                <a:spcPts val="56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80" dirty="0">
                <a:latin typeface="Lucida Sans Unicode"/>
                <a:cs typeface="Lucida Sans Unicode"/>
              </a:rPr>
              <a:t>De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BGT </a:t>
            </a:r>
            <a:r>
              <a:rPr sz="500" spc="-35" dirty="0">
                <a:latin typeface="Lucida Sans Unicode"/>
                <a:cs typeface="Lucida Sans Unicode"/>
              </a:rPr>
              <a:t>is </a:t>
            </a:r>
            <a:r>
              <a:rPr sz="500" spc="-60" dirty="0">
                <a:latin typeface="Lucida Sans Unicode"/>
                <a:cs typeface="Lucida Sans Unicode"/>
              </a:rPr>
              <a:t>een </a:t>
            </a:r>
            <a:r>
              <a:rPr sz="500" spc="-50" dirty="0">
                <a:latin typeface="Lucida Sans Unicode"/>
                <a:cs typeface="Lucida Sans Unicode"/>
              </a:rPr>
              <a:t>indicatieve weergave van </a:t>
            </a:r>
            <a:r>
              <a:rPr sz="500" spc="-65" dirty="0">
                <a:latin typeface="Lucida Sans Unicode"/>
                <a:cs typeface="Lucida Sans Unicode"/>
              </a:rPr>
              <a:t>de huidige </a:t>
            </a:r>
            <a:r>
              <a:rPr sz="500" spc="-35" dirty="0">
                <a:latin typeface="Lucida Sans Unicode"/>
                <a:cs typeface="Lucida Sans Unicode"/>
              </a:rPr>
              <a:t>situatie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55" dirty="0">
                <a:latin typeface="Lucida Sans Unicode"/>
                <a:cs typeface="Lucida Sans Unicode"/>
              </a:rPr>
              <a:t>hierdoor </a:t>
            </a:r>
            <a:r>
              <a:rPr sz="500" spc="-70" dirty="0">
                <a:latin typeface="Lucida Sans Unicode"/>
                <a:cs typeface="Lucida Sans Unicode"/>
              </a:rPr>
              <a:t>kunnen </a:t>
            </a:r>
            <a:r>
              <a:rPr sz="500" spc="-40" dirty="0">
                <a:latin typeface="Lucida Sans Unicode"/>
                <a:cs typeface="Lucida Sans Unicode"/>
              </a:rPr>
              <a:t>verschillen </a:t>
            </a:r>
            <a:r>
              <a:rPr sz="500" spc="-50" dirty="0">
                <a:latin typeface="Lucida Sans Unicode"/>
                <a:cs typeface="Lucida Sans Unicode"/>
              </a:rPr>
              <a:t>optreden </a:t>
            </a:r>
            <a:r>
              <a:rPr sz="500" spc="-70" dirty="0">
                <a:latin typeface="Lucida Sans Unicode"/>
                <a:cs typeface="Lucida Sans Unicode"/>
              </a:rPr>
              <a:t>met </a:t>
            </a:r>
            <a:r>
              <a:rPr sz="500" spc="-65" dirty="0">
                <a:latin typeface="Lucida Sans Unicode"/>
                <a:cs typeface="Lucida Sans Unicode"/>
              </a:rPr>
              <a:t>de  </a:t>
            </a:r>
            <a:r>
              <a:rPr sz="500" spc="-50" dirty="0">
                <a:latin typeface="Lucida Sans Unicode"/>
                <a:cs typeface="Lucida Sans Unicode"/>
              </a:rPr>
              <a:t>werkelijke  </a:t>
            </a:r>
            <a:r>
              <a:rPr sz="500" spc="-60" dirty="0">
                <a:latin typeface="Lucida Sans Unicode"/>
                <a:cs typeface="Lucida Sans Unicode"/>
              </a:rPr>
              <a:t>ligging.  </a:t>
            </a: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ondergrond  </a:t>
            </a:r>
            <a:r>
              <a:rPr sz="500" spc="-35" dirty="0">
                <a:latin typeface="Lucida Sans Unicode"/>
                <a:cs typeface="Lucida Sans Unicode"/>
              </a:rPr>
              <a:t>is  </a:t>
            </a:r>
            <a:r>
              <a:rPr sz="500" spc="-40" dirty="0">
                <a:latin typeface="Lucida Sans Unicode"/>
                <a:cs typeface="Lucida Sans Unicode"/>
              </a:rPr>
              <a:t>niet</a:t>
            </a:r>
            <a:r>
              <a:rPr sz="500" spc="-65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maatvast.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3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ligging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kabels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leidingen  zijn  </a:t>
            </a:r>
            <a:r>
              <a:rPr sz="500" spc="-45" dirty="0">
                <a:latin typeface="Lucida Sans Unicode"/>
                <a:cs typeface="Lucida Sans Unicode"/>
              </a:rPr>
              <a:t>indicatief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50" dirty="0">
                <a:latin typeface="Lucida Sans Unicode"/>
                <a:cs typeface="Lucida Sans Unicode"/>
              </a:rPr>
              <a:t>gebaseerd  </a:t>
            </a:r>
            <a:r>
              <a:rPr sz="500" spc="-80" dirty="0">
                <a:latin typeface="Lucida Sans Unicode"/>
                <a:cs typeface="Lucida Sans Unicode"/>
              </a:rPr>
              <a:t>op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aangeleverde  </a:t>
            </a:r>
            <a:r>
              <a:rPr sz="500" spc="-55" dirty="0">
                <a:latin typeface="Lucida Sans Unicode"/>
                <a:cs typeface="Lucida Sans Unicode"/>
              </a:rPr>
              <a:t>gegevens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een</a:t>
            </a:r>
            <a:endParaRPr sz="500">
              <a:latin typeface="Lucida Sans Unicode"/>
              <a:cs typeface="Lucida Sans Unicode"/>
            </a:endParaRPr>
          </a:p>
          <a:p>
            <a:pPr marL="137795" marR="5080">
              <a:lnSpc>
                <a:spcPts val="590"/>
              </a:lnSpc>
              <a:spcBef>
                <a:spcPts val="20"/>
              </a:spcBef>
            </a:pPr>
            <a:r>
              <a:rPr sz="500" spc="-45" dirty="0">
                <a:latin typeface="Lucida Sans Unicode"/>
                <a:cs typeface="Lucida Sans Unicode"/>
              </a:rPr>
              <a:t>oriënterende </a:t>
            </a:r>
            <a:r>
              <a:rPr sz="500" spc="-70" dirty="0">
                <a:latin typeface="Lucida Sans Unicode"/>
                <a:cs typeface="Lucida Sans Unicode"/>
              </a:rPr>
              <a:t>KLIC-melding. </a:t>
            </a:r>
            <a:r>
              <a:rPr sz="500" spc="-35" dirty="0">
                <a:latin typeface="Lucida Sans Unicode"/>
                <a:cs typeface="Lucida Sans Unicode"/>
              </a:rPr>
              <a:t>Ter </a:t>
            </a:r>
            <a:r>
              <a:rPr sz="500" spc="-30" dirty="0">
                <a:latin typeface="Lucida Sans Unicode"/>
                <a:cs typeface="Lucida Sans Unicode"/>
              </a:rPr>
              <a:t>vaststelling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65" dirty="0">
                <a:latin typeface="Lucida Sans Unicode"/>
                <a:cs typeface="Lucida Sans Unicode"/>
              </a:rPr>
              <a:t>de </a:t>
            </a:r>
            <a:r>
              <a:rPr sz="500" spc="-50" dirty="0">
                <a:latin typeface="Lucida Sans Unicode"/>
                <a:cs typeface="Lucida Sans Unicode"/>
              </a:rPr>
              <a:t>werkelijke </a:t>
            </a:r>
            <a:r>
              <a:rPr sz="500" spc="-60" dirty="0">
                <a:latin typeface="Lucida Sans Unicode"/>
                <a:cs typeface="Lucida Sans Unicode"/>
              </a:rPr>
              <a:t>ligging </a:t>
            </a:r>
            <a:r>
              <a:rPr sz="500" spc="-65" dirty="0">
                <a:latin typeface="Lucida Sans Unicode"/>
                <a:cs typeface="Lucida Sans Unicode"/>
              </a:rPr>
              <a:t>dienen </a:t>
            </a:r>
            <a:r>
              <a:rPr sz="500" spc="-50" dirty="0">
                <a:latin typeface="Lucida Sans Unicode"/>
                <a:cs typeface="Lucida Sans Unicode"/>
              </a:rPr>
              <a:t>(aanvullend) </a:t>
            </a:r>
            <a:r>
              <a:rPr sz="500" spc="-45" dirty="0">
                <a:latin typeface="Lucida Sans Unicode"/>
                <a:cs typeface="Lucida Sans Unicode"/>
              </a:rPr>
              <a:t>proefsleuven </a:t>
            </a:r>
            <a:r>
              <a:rPr sz="500" spc="-50" dirty="0">
                <a:latin typeface="Lucida Sans Unicode"/>
                <a:cs typeface="Lucida Sans Unicode"/>
              </a:rPr>
              <a:t>gegraven  </a:t>
            </a:r>
            <a:r>
              <a:rPr sz="500" spc="-65" dirty="0">
                <a:latin typeface="Lucida Sans Unicode"/>
                <a:cs typeface="Lucida Sans Unicode"/>
              </a:rPr>
              <a:t>en  ingemeten  </a:t>
            </a:r>
            <a:r>
              <a:rPr sz="500" spc="-25" dirty="0">
                <a:latin typeface="Lucida Sans Unicode"/>
                <a:cs typeface="Lucida Sans Unicode"/>
              </a:rPr>
              <a:t>(X,Y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55" dirty="0">
                <a:latin typeface="Lucida Sans Unicode"/>
                <a:cs typeface="Lucida Sans Unicode"/>
              </a:rPr>
              <a:t>hoogte)  </a:t>
            </a:r>
            <a:r>
              <a:rPr sz="500" spc="-20" dirty="0">
                <a:latin typeface="Lucida Sans Unicode"/>
                <a:cs typeface="Lucida Sans Unicode"/>
              </a:rPr>
              <a:t>te  </a:t>
            </a:r>
            <a:r>
              <a:rPr sz="500" spc="-65" dirty="0">
                <a:latin typeface="Lucida Sans Unicode"/>
                <a:cs typeface="Lucida Sans Unicode"/>
              </a:rPr>
              <a:t>worden.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2" name="object 5472"/>
          <p:cNvSpPr txBox="1"/>
          <p:nvPr/>
        </p:nvSpPr>
        <p:spPr>
          <a:xfrm>
            <a:off x="16706036" y="8592956"/>
            <a:ext cx="128651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indent="-125095">
              <a:lnSpc>
                <a:spcPts val="58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65" dirty="0">
                <a:latin typeface="Lucida Sans Unicode"/>
                <a:cs typeface="Lucida Sans Unicode"/>
              </a:rPr>
              <a:t>maten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  </a:t>
            </a:r>
            <a:r>
              <a:rPr sz="500" spc="-45" dirty="0">
                <a:latin typeface="Lucida Sans Unicode"/>
                <a:cs typeface="Lucida Sans Unicode"/>
              </a:rPr>
              <a:t>meters,  tenzij  </a:t>
            </a:r>
            <a:r>
              <a:rPr sz="500" spc="-50" dirty="0">
                <a:latin typeface="Lucida Sans Unicode"/>
                <a:cs typeface="Lucida Sans Unicode"/>
              </a:rPr>
              <a:t>anders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vermeld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5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5" dirty="0">
                <a:latin typeface="Lucida Sans Unicode"/>
                <a:cs typeface="Lucida Sans Unicode"/>
              </a:rPr>
              <a:t>coördinaten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  </a:t>
            </a:r>
            <a:r>
              <a:rPr sz="500" spc="-40" dirty="0">
                <a:latin typeface="Lucida Sans Unicode"/>
                <a:cs typeface="Lucida Sans Unicode"/>
              </a:rPr>
              <a:t>het</a:t>
            </a:r>
            <a:r>
              <a:rPr sz="500" spc="50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RD-stelsel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5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5" dirty="0">
                <a:latin typeface="Lucida Sans Unicode"/>
                <a:cs typeface="Lucida Sans Unicode"/>
              </a:rPr>
              <a:t>hoogtes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45" dirty="0">
                <a:latin typeface="Lucida Sans Unicode"/>
                <a:cs typeface="Lucida Sans Unicode"/>
              </a:rPr>
              <a:t>t.o.v.</a:t>
            </a:r>
            <a:r>
              <a:rPr sz="500" spc="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N.A.P.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8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0" dirty="0">
                <a:latin typeface="Lucida Sans Unicode"/>
                <a:cs typeface="Lucida Sans Unicode"/>
              </a:rPr>
              <a:t>diameters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millimeter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3" name="object 5473"/>
          <p:cNvSpPr txBox="1"/>
          <p:nvPr/>
        </p:nvSpPr>
        <p:spPr>
          <a:xfrm>
            <a:off x="16703172" y="7631552"/>
            <a:ext cx="51117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5" dirty="0">
                <a:latin typeface="Lucida Sans Unicode"/>
                <a:cs typeface="Lucida Sans Unicode"/>
              </a:rPr>
              <a:t>OPMERKINGEN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74" name="object 5474"/>
          <p:cNvSpPr txBox="1"/>
          <p:nvPr/>
        </p:nvSpPr>
        <p:spPr>
          <a:xfrm>
            <a:off x="17508171" y="6054111"/>
            <a:ext cx="109537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VWA 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(hondehok)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5" name="object 5475"/>
          <p:cNvSpPr/>
          <p:nvPr/>
        </p:nvSpPr>
        <p:spPr>
          <a:xfrm>
            <a:off x="17347631" y="74917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17347631" y="749173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09" h="92709">
                <a:moveTo>
                  <a:pt x="92705" y="46352"/>
                </a:moveTo>
                <a:lnTo>
                  <a:pt x="89062" y="28310"/>
                </a:lnTo>
                <a:lnTo>
                  <a:pt x="79129" y="13576"/>
                </a:lnTo>
                <a:lnTo>
                  <a:pt x="64395" y="3642"/>
                </a:lnTo>
                <a:lnTo>
                  <a:pt x="46352" y="0"/>
                </a:lnTo>
                <a:lnTo>
                  <a:pt x="28310" y="3642"/>
                </a:lnTo>
                <a:lnTo>
                  <a:pt x="13576" y="13576"/>
                </a:lnTo>
                <a:lnTo>
                  <a:pt x="3642" y="28310"/>
                </a:lnTo>
                <a:lnTo>
                  <a:pt x="0" y="46352"/>
                </a:lnTo>
                <a:lnTo>
                  <a:pt x="3642" y="64395"/>
                </a:lnTo>
                <a:lnTo>
                  <a:pt x="13576" y="79129"/>
                </a:lnTo>
                <a:lnTo>
                  <a:pt x="28310" y="89062"/>
                </a:lnTo>
                <a:lnTo>
                  <a:pt x="46352" y="92705"/>
                </a:lnTo>
                <a:lnTo>
                  <a:pt x="64395" y="89062"/>
                </a:lnTo>
                <a:lnTo>
                  <a:pt x="79129" y="79129"/>
                </a:lnTo>
                <a:lnTo>
                  <a:pt x="89062" y="64395"/>
                </a:lnTo>
                <a:lnTo>
                  <a:pt x="92705" y="46352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17361233" y="750533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40">
                <a:moveTo>
                  <a:pt x="0" y="65860"/>
                </a:moveTo>
                <a:lnTo>
                  <a:pt x="6586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8" name="object 5478"/>
          <p:cNvSpPr txBox="1"/>
          <p:nvPr/>
        </p:nvSpPr>
        <p:spPr>
          <a:xfrm>
            <a:off x="17512467" y="7302185"/>
            <a:ext cx="152209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</a:t>
            </a:r>
            <a:r>
              <a:rPr sz="500" spc="-80" dirty="0">
                <a:latin typeface="Lucida Sans Unicode"/>
                <a:cs typeface="Lucida Sans Unicode"/>
              </a:rPr>
              <a:t>combikap </a:t>
            </a:r>
            <a:r>
              <a:rPr sz="500" spc="-45" dirty="0">
                <a:latin typeface="Lucida Sans Unicode"/>
                <a:cs typeface="Lucida Sans Unicode"/>
              </a:rPr>
              <a:t>t.b.v. </a:t>
            </a:r>
            <a:r>
              <a:rPr sz="500" spc="-60" dirty="0">
                <a:latin typeface="Lucida Sans Unicode"/>
                <a:cs typeface="Lucida Sans Unicode"/>
              </a:rPr>
              <a:t>afdoppen </a:t>
            </a:r>
            <a:r>
              <a:rPr sz="500" spc="-55" dirty="0">
                <a:latin typeface="Lucida Sans Unicode"/>
                <a:cs typeface="Lucida Sans Unicode"/>
              </a:rPr>
              <a:t>HWA-huisaansluiting  </a:t>
            </a:r>
            <a:r>
              <a:rPr sz="500" spc="-50" dirty="0">
                <a:latin typeface="Lucida Sans Unicode"/>
                <a:cs typeface="Lucida Sans Unicode"/>
              </a:rPr>
              <a:t>bestaande</a:t>
            </a:r>
            <a:r>
              <a:rPr sz="500" spc="-20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riolering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9" name="object 5479"/>
          <p:cNvSpPr txBox="1"/>
          <p:nvPr/>
        </p:nvSpPr>
        <p:spPr>
          <a:xfrm>
            <a:off x="16957665" y="7542914"/>
            <a:ext cx="383540" cy="2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    </a:t>
            </a:r>
            <a:r>
              <a:rPr sz="500" u="sng" spc="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80" name="object 5480"/>
          <p:cNvSpPr/>
          <p:nvPr/>
        </p:nvSpPr>
        <p:spPr>
          <a:xfrm>
            <a:off x="16721957" y="74917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16721957" y="749173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09" h="92709">
                <a:moveTo>
                  <a:pt x="92705" y="46352"/>
                </a:moveTo>
                <a:lnTo>
                  <a:pt x="89062" y="28310"/>
                </a:lnTo>
                <a:lnTo>
                  <a:pt x="79129" y="13576"/>
                </a:lnTo>
                <a:lnTo>
                  <a:pt x="64395" y="3642"/>
                </a:lnTo>
                <a:lnTo>
                  <a:pt x="46352" y="0"/>
                </a:lnTo>
                <a:lnTo>
                  <a:pt x="28310" y="3642"/>
                </a:lnTo>
                <a:lnTo>
                  <a:pt x="13576" y="13576"/>
                </a:lnTo>
                <a:lnTo>
                  <a:pt x="3642" y="28310"/>
                </a:lnTo>
                <a:lnTo>
                  <a:pt x="0" y="46352"/>
                </a:lnTo>
                <a:lnTo>
                  <a:pt x="3642" y="64395"/>
                </a:lnTo>
                <a:lnTo>
                  <a:pt x="13576" y="79129"/>
                </a:lnTo>
                <a:lnTo>
                  <a:pt x="28310" y="89062"/>
                </a:lnTo>
                <a:lnTo>
                  <a:pt x="46352" y="92705"/>
                </a:lnTo>
                <a:lnTo>
                  <a:pt x="64395" y="89062"/>
                </a:lnTo>
                <a:lnTo>
                  <a:pt x="79129" y="79129"/>
                </a:lnTo>
                <a:lnTo>
                  <a:pt x="89062" y="64395"/>
                </a:lnTo>
                <a:lnTo>
                  <a:pt x="92705" y="46352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16735559" y="750533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40">
                <a:moveTo>
                  <a:pt x="0" y="65860"/>
                </a:moveTo>
                <a:lnTo>
                  <a:pt x="65860" y="0"/>
                </a:lnTo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16768489" y="753826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54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16850456" y="753826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16910591" y="753826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50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17342620" y="753826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54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7" name="object 5487"/>
          <p:cNvSpPr txBox="1"/>
          <p:nvPr/>
        </p:nvSpPr>
        <p:spPr>
          <a:xfrm>
            <a:off x="17045361" y="6041239"/>
            <a:ext cx="7239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0" dirty="0">
                <a:solidFill>
                  <a:srgbClr val="FF3F00"/>
                </a:solidFill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88" name="object 5488"/>
          <p:cNvSpPr/>
          <p:nvPr/>
        </p:nvSpPr>
        <p:spPr>
          <a:xfrm>
            <a:off x="17104591" y="71316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073"/>
                </a:moveTo>
                <a:lnTo>
                  <a:pt x="1789" y="357"/>
                </a:lnTo>
                <a:lnTo>
                  <a:pt x="357" y="0"/>
                </a:lnTo>
                <a:lnTo>
                  <a:pt x="0" y="107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17104591" y="71316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7" y="0"/>
                </a:moveTo>
                <a:lnTo>
                  <a:pt x="1789" y="357"/>
                </a:lnTo>
                <a:lnTo>
                  <a:pt x="0" y="1073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17104235" y="713200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40">
                <a:moveTo>
                  <a:pt x="0" y="2147"/>
                </a:moveTo>
                <a:lnTo>
                  <a:pt x="3937" y="1073"/>
                </a:lnTo>
                <a:lnTo>
                  <a:pt x="2147" y="894"/>
                </a:lnTo>
                <a:lnTo>
                  <a:pt x="2147" y="0"/>
                </a:lnTo>
                <a:lnTo>
                  <a:pt x="357" y="715"/>
                </a:lnTo>
                <a:lnTo>
                  <a:pt x="0" y="2147"/>
                </a:lnTo>
                <a:close/>
              </a:path>
              <a:path w="4444" h="2540">
                <a:moveTo>
                  <a:pt x="2147" y="0"/>
                </a:moveTo>
                <a:lnTo>
                  <a:pt x="2147" y="894"/>
                </a:lnTo>
                <a:lnTo>
                  <a:pt x="3937" y="1073"/>
                </a:lnTo>
                <a:lnTo>
                  <a:pt x="2147" y="0"/>
                </a:lnTo>
                <a:close/>
              </a:path>
              <a:path w="4444" h="2540">
                <a:moveTo>
                  <a:pt x="357" y="715"/>
                </a:moveTo>
                <a:lnTo>
                  <a:pt x="2147" y="0"/>
                </a:lnTo>
                <a:lnTo>
                  <a:pt x="2147" y="894"/>
                </a:lnTo>
                <a:lnTo>
                  <a:pt x="357" y="71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17104591" y="713200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1789" y="0"/>
                </a:moveTo>
                <a:lnTo>
                  <a:pt x="0" y="715"/>
                </a:lnTo>
                <a:lnTo>
                  <a:pt x="3579" y="1073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17104235" y="713271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57" y="0"/>
                </a:moveTo>
                <a:lnTo>
                  <a:pt x="3937" y="357"/>
                </a:lnTo>
                <a:lnTo>
                  <a:pt x="0" y="1431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17103876" y="713307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0" y="2505"/>
                </a:moveTo>
                <a:lnTo>
                  <a:pt x="5369" y="1073"/>
                </a:lnTo>
                <a:lnTo>
                  <a:pt x="4295" y="1073"/>
                </a:lnTo>
                <a:lnTo>
                  <a:pt x="4295" y="0"/>
                </a:lnTo>
                <a:lnTo>
                  <a:pt x="357" y="1073"/>
                </a:lnTo>
                <a:lnTo>
                  <a:pt x="0" y="2505"/>
                </a:lnTo>
                <a:close/>
              </a:path>
              <a:path w="5715" h="2540">
                <a:moveTo>
                  <a:pt x="4295" y="0"/>
                </a:moveTo>
                <a:lnTo>
                  <a:pt x="4295" y="1073"/>
                </a:lnTo>
                <a:lnTo>
                  <a:pt x="5369" y="1073"/>
                </a:lnTo>
                <a:lnTo>
                  <a:pt x="4295" y="0"/>
                </a:lnTo>
                <a:close/>
              </a:path>
              <a:path w="5715" h="2540">
                <a:moveTo>
                  <a:pt x="357" y="1073"/>
                </a:moveTo>
                <a:lnTo>
                  <a:pt x="4295" y="0"/>
                </a:lnTo>
                <a:lnTo>
                  <a:pt x="4295" y="1073"/>
                </a:lnTo>
                <a:lnTo>
                  <a:pt x="357" y="107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17104235" y="7133077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3937" y="0"/>
                </a:moveTo>
                <a:lnTo>
                  <a:pt x="0" y="1073"/>
                </a:lnTo>
                <a:lnTo>
                  <a:pt x="5011" y="1073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17103876" y="713415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357" y="0"/>
                </a:moveTo>
                <a:lnTo>
                  <a:pt x="5369" y="0"/>
                </a:lnTo>
                <a:lnTo>
                  <a:pt x="0" y="1431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17103518" y="7134152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3221"/>
                </a:moveTo>
                <a:lnTo>
                  <a:pt x="7158" y="1431"/>
                </a:lnTo>
                <a:lnTo>
                  <a:pt x="5726" y="1431"/>
                </a:lnTo>
                <a:lnTo>
                  <a:pt x="5726" y="0"/>
                </a:lnTo>
                <a:lnTo>
                  <a:pt x="357" y="1431"/>
                </a:lnTo>
                <a:lnTo>
                  <a:pt x="0" y="3221"/>
                </a:lnTo>
                <a:close/>
              </a:path>
              <a:path w="7619" h="3809">
                <a:moveTo>
                  <a:pt x="5726" y="0"/>
                </a:moveTo>
                <a:lnTo>
                  <a:pt x="5726" y="1431"/>
                </a:lnTo>
                <a:lnTo>
                  <a:pt x="7158" y="1431"/>
                </a:lnTo>
                <a:lnTo>
                  <a:pt x="5726" y="0"/>
                </a:lnTo>
                <a:close/>
              </a:path>
              <a:path w="7619" h="3809">
                <a:moveTo>
                  <a:pt x="357" y="1431"/>
                </a:moveTo>
                <a:lnTo>
                  <a:pt x="5726" y="0"/>
                </a:lnTo>
                <a:lnTo>
                  <a:pt x="5726" y="1431"/>
                </a:lnTo>
                <a:lnTo>
                  <a:pt x="357" y="143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17103876" y="713415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5369" y="0"/>
                </a:moveTo>
                <a:lnTo>
                  <a:pt x="0" y="1431"/>
                </a:lnTo>
                <a:lnTo>
                  <a:pt x="6800" y="1431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17103518" y="7135583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4">
                <a:moveTo>
                  <a:pt x="357" y="0"/>
                </a:moveTo>
                <a:lnTo>
                  <a:pt x="7158" y="0"/>
                </a:lnTo>
                <a:lnTo>
                  <a:pt x="0" y="1789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17102802" y="7135583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0" y="3937"/>
                </a:moveTo>
                <a:lnTo>
                  <a:pt x="8590" y="1431"/>
                </a:lnTo>
                <a:lnTo>
                  <a:pt x="7874" y="1464"/>
                </a:lnTo>
                <a:lnTo>
                  <a:pt x="7874" y="0"/>
                </a:lnTo>
                <a:lnTo>
                  <a:pt x="715" y="1789"/>
                </a:lnTo>
                <a:lnTo>
                  <a:pt x="0" y="3937"/>
                </a:lnTo>
                <a:close/>
              </a:path>
              <a:path w="8890" h="4445">
                <a:moveTo>
                  <a:pt x="7874" y="0"/>
                </a:moveTo>
                <a:lnTo>
                  <a:pt x="7874" y="1464"/>
                </a:lnTo>
                <a:lnTo>
                  <a:pt x="8590" y="1431"/>
                </a:lnTo>
                <a:lnTo>
                  <a:pt x="7874" y="0"/>
                </a:lnTo>
                <a:close/>
              </a:path>
              <a:path w="8890" h="4445">
                <a:moveTo>
                  <a:pt x="715" y="1789"/>
                </a:moveTo>
                <a:lnTo>
                  <a:pt x="7874" y="0"/>
                </a:lnTo>
                <a:lnTo>
                  <a:pt x="7874" y="1464"/>
                </a:lnTo>
                <a:lnTo>
                  <a:pt x="715" y="178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17103518" y="713558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7158" y="0"/>
                </a:moveTo>
                <a:lnTo>
                  <a:pt x="0" y="1789"/>
                </a:lnTo>
                <a:lnTo>
                  <a:pt x="7874" y="1431"/>
                </a:lnTo>
                <a:lnTo>
                  <a:pt x="715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17102802" y="713701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715" y="357"/>
                </a:moveTo>
                <a:lnTo>
                  <a:pt x="8590" y="0"/>
                </a:lnTo>
                <a:lnTo>
                  <a:pt x="0" y="2505"/>
                </a:lnTo>
                <a:lnTo>
                  <a:pt x="715" y="35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17102444" y="7137015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59" h="4445">
                <a:moveTo>
                  <a:pt x="0" y="4295"/>
                </a:moveTo>
                <a:lnTo>
                  <a:pt x="9664" y="1431"/>
                </a:lnTo>
                <a:lnTo>
                  <a:pt x="8948" y="1514"/>
                </a:lnTo>
                <a:lnTo>
                  <a:pt x="8948" y="0"/>
                </a:lnTo>
                <a:lnTo>
                  <a:pt x="357" y="2505"/>
                </a:lnTo>
                <a:lnTo>
                  <a:pt x="0" y="4295"/>
                </a:lnTo>
                <a:close/>
              </a:path>
              <a:path w="10159" h="4445">
                <a:moveTo>
                  <a:pt x="8948" y="0"/>
                </a:moveTo>
                <a:lnTo>
                  <a:pt x="8948" y="1514"/>
                </a:lnTo>
                <a:lnTo>
                  <a:pt x="9664" y="1431"/>
                </a:lnTo>
                <a:lnTo>
                  <a:pt x="8948" y="0"/>
                </a:lnTo>
                <a:close/>
              </a:path>
              <a:path w="10159" h="4445">
                <a:moveTo>
                  <a:pt x="357" y="2505"/>
                </a:moveTo>
                <a:lnTo>
                  <a:pt x="8948" y="0"/>
                </a:lnTo>
                <a:lnTo>
                  <a:pt x="8948" y="1514"/>
                </a:lnTo>
                <a:lnTo>
                  <a:pt x="357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17102802" y="7137015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8590" y="0"/>
                </a:moveTo>
                <a:lnTo>
                  <a:pt x="0" y="2505"/>
                </a:lnTo>
                <a:lnTo>
                  <a:pt x="9306" y="1431"/>
                </a:lnTo>
                <a:lnTo>
                  <a:pt x="859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17102444" y="713844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357" y="1073"/>
                </a:moveTo>
                <a:lnTo>
                  <a:pt x="9664" y="0"/>
                </a:lnTo>
                <a:lnTo>
                  <a:pt x="0" y="2863"/>
                </a:lnTo>
                <a:lnTo>
                  <a:pt x="357" y="1073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17101728" y="7138447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0" y="5011"/>
                </a:moveTo>
                <a:lnTo>
                  <a:pt x="10738" y="2147"/>
                </a:lnTo>
                <a:lnTo>
                  <a:pt x="10380" y="2173"/>
                </a:lnTo>
                <a:lnTo>
                  <a:pt x="10380" y="0"/>
                </a:lnTo>
                <a:lnTo>
                  <a:pt x="715" y="2863"/>
                </a:lnTo>
                <a:lnTo>
                  <a:pt x="0" y="5011"/>
                </a:lnTo>
                <a:close/>
              </a:path>
              <a:path w="10794" h="5079">
                <a:moveTo>
                  <a:pt x="10380" y="0"/>
                </a:moveTo>
                <a:lnTo>
                  <a:pt x="10380" y="2173"/>
                </a:lnTo>
                <a:lnTo>
                  <a:pt x="10738" y="2147"/>
                </a:lnTo>
                <a:lnTo>
                  <a:pt x="10380" y="0"/>
                </a:lnTo>
                <a:close/>
              </a:path>
              <a:path w="10794" h="5079">
                <a:moveTo>
                  <a:pt x="715" y="2863"/>
                </a:moveTo>
                <a:lnTo>
                  <a:pt x="10380" y="0"/>
                </a:lnTo>
                <a:lnTo>
                  <a:pt x="10380" y="2173"/>
                </a:lnTo>
                <a:lnTo>
                  <a:pt x="715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17102444" y="713844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664" y="0"/>
                </a:moveTo>
                <a:lnTo>
                  <a:pt x="0" y="2863"/>
                </a:lnTo>
                <a:lnTo>
                  <a:pt x="10022" y="2147"/>
                </a:lnTo>
                <a:lnTo>
                  <a:pt x="966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17101728" y="714059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715" y="715"/>
                </a:moveTo>
                <a:lnTo>
                  <a:pt x="10738" y="0"/>
                </a:lnTo>
                <a:lnTo>
                  <a:pt x="0" y="2863"/>
                </a:lnTo>
                <a:lnTo>
                  <a:pt x="715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17101370" y="7140594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30" h="5079">
                <a:moveTo>
                  <a:pt x="0" y="5011"/>
                </a:moveTo>
                <a:lnTo>
                  <a:pt x="11096" y="1789"/>
                </a:lnTo>
                <a:lnTo>
                  <a:pt x="11096" y="0"/>
                </a:lnTo>
                <a:lnTo>
                  <a:pt x="357" y="2863"/>
                </a:lnTo>
                <a:lnTo>
                  <a:pt x="0" y="5011"/>
                </a:lnTo>
                <a:close/>
              </a:path>
              <a:path w="11430" h="5079">
                <a:moveTo>
                  <a:pt x="357" y="2863"/>
                </a:moveTo>
                <a:lnTo>
                  <a:pt x="11096" y="0"/>
                </a:lnTo>
                <a:lnTo>
                  <a:pt x="11096" y="1789"/>
                </a:lnTo>
                <a:lnTo>
                  <a:pt x="357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17101728" y="714059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10738" y="0"/>
                </a:moveTo>
                <a:lnTo>
                  <a:pt x="0" y="2863"/>
                </a:lnTo>
                <a:lnTo>
                  <a:pt x="10738" y="1789"/>
                </a:lnTo>
                <a:lnTo>
                  <a:pt x="1073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17101370" y="714238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357" y="1073"/>
                </a:moveTo>
                <a:lnTo>
                  <a:pt x="11096" y="0"/>
                </a:lnTo>
                <a:lnTo>
                  <a:pt x="0" y="3221"/>
                </a:lnTo>
                <a:lnTo>
                  <a:pt x="357" y="1073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17101013" y="714238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0" y="5011"/>
                </a:moveTo>
                <a:lnTo>
                  <a:pt x="11096" y="1789"/>
                </a:lnTo>
                <a:lnTo>
                  <a:pt x="11453" y="0"/>
                </a:lnTo>
                <a:lnTo>
                  <a:pt x="357" y="3221"/>
                </a:lnTo>
                <a:lnTo>
                  <a:pt x="0" y="5011"/>
                </a:lnTo>
                <a:close/>
              </a:path>
              <a:path w="12065" h="5079">
                <a:moveTo>
                  <a:pt x="357" y="3221"/>
                </a:moveTo>
                <a:lnTo>
                  <a:pt x="11096" y="103"/>
                </a:lnTo>
                <a:lnTo>
                  <a:pt x="11096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17101370" y="714238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11096" y="0"/>
                </a:moveTo>
                <a:lnTo>
                  <a:pt x="0" y="3221"/>
                </a:lnTo>
                <a:lnTo>
                  <a:pt x="10738" y="1789"/>
                </a:lnTo>
                <a:lnTo>
                  <a:pt x="11096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17101013" y="714417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357" y="1431"/>
                </a:moveTo>
                <a:lnTo>
                  <a:pt x="11096" y="0"/>
                </a:lnTo>
                <a:lnTo>
                  <a:pt x="0" y="3221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17100655" y="714417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0" y="5011"/>
                </a:moveTo>
                <a:lnTo>
                  <a:pt x="10738" y="1789"/>
                </a:lnTo>
                <a:lnTo>
                  <a:pt x="11453" y="0"/>
                </a:lnTo>
                <a:lnTo>
                  <a:pt x="357" y="3221"/>
                </a:lnTo>
                <a:lnTo>
                  <a:pt x="0" y="5011"/>
                </a:lnTo>
                <a:close/>
              </a:path>
              <a:path w="12065" h="5079">
                <a:moveTo>
                  <a:pt x="357" y="3221"/>
                </a:moveTo>
                <a:lnTo>
                  <a:pt x="10738" y="207"/>
                </a:lnTo>
                <a:lnTo>
                  <a:pt x="10738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17101013" y="714417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11096" y="0"/>
                </a:moveTo>
                <a:lnTo>
                  <a:pt x="0" y="3221"/>
                </a:lnTo>
                <a:lnTo>
                  <a:pt x="10380" y="1789"/>
                </a:lnTo>
                <a:lnTo>
                  <a:pt x="11096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17100655" y="714596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357" y="1431"/>
                </a:moveTo>
                <a:lnTo>
                  <a:pt x="10738" y="0"/>
                </a:lnTo>
                <a:lnTo>
                  <a:pt x="0" y="3221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17100297" y="7145963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30" h="5079">
                <a:moveTo>
                  <a:pt x="0" y="4653"/>
                </a:moveTo>
                <a:lnTo>
                  <a:pt x="10022" y="1789"/>
                </a:lnTo>
                <a:lnTo>
                  <a:pt x="11096" y="0"/>
                </a:lnTo>
                <a:lnTo>
                  <a:pt x="357" y="3221"/>
                </a:lnTo>
                <a:lnTo>
                  <a:pt x="0" y="4653"/>
                </a:lnTo>
                <a:close/>
              </a:path>
              <a:path w="11430" h="5079">
                <a:moveTo>
                  <a:pt x="357" y="3221"/>
                </a:moveTo>
                <a:lnTo>
                  <a:pt x="10022" y="322"/>
                </a:lnTo>
                <a:lnTo>
                  <a:pt x="10022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17100655" y="714596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10738" y="0"/>
                </a:moveTo>
                <a:lnTo>
                  <a:pt x="0" y="3221"/>
                </a:lnTo>
                <a:lnTo>
                  <a:pt x="9664" y="1789"/>
                </a:lnTo>
                <a:lnTo>
                  <a:pt x="1073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17100297" y="714775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357" y="1431"/>
                </a:moveTo>
                <a:lnTo>
                  <a:pt x="10022" y="0"/>
                </a:lnTo>
                <a:lnTo>
                  <a:pt x="0" y="2863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17099939" y="714775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0" y="3221"/>
                </a:moveTo>
                <a:lnTo>
                  <a:pt x="9664" y="715"/>
                </a:lnTo>
                <a:lnTo>
                  <a:pt x="10380" y="0"/>
                </a:lnTo>
                <a:lnTo>
                  <a:pt x="357" y="2863"/>
                </a:lnTo>
                <a:lnTo>
                  <a:pt x="0" y="3221"/>
                </a:lnTo>
                <a:close/>
              </a:path>
              <a:path w="10794" h="3809">
                <a:moveTo>
                  <a:pt x="357" y="2863"/>
                </a:moveTo>
                <a:lnTo>
                  <a:pt x="9664" y="204"/>
                </a:lnTo>
                <a:lnTo>
                  <a:pt x="9664" y="715"/>
                </a:lnTo>
                <a:lnTo>
                  <a:pt x="357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17100297" y="714775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10022" y="0"/>
                </a:moveTo>
                <a:lnTo>
                  <a:pt x="0" y="2863"/>
                </a:lnTo>
                <a:lnTo>
                  <a:pt x="9306" y="715"/>
                </a:lnTo>
                <a:lnTo>
                  <a:pt x="10022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17099939" y="714846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357" y="2147"/>
                </a:moveTo>
                <a:lnTo>
                  <a:pt x="9664" y="0"/>
                </a:lnTo>
                <a:lnTo>
                  <a:pt x="0" y="2505"/>
                </a:lnTo>
                <a:lnTo>
                  <a:pt x="357" y="214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17099939" y="7148469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0" y="2505"/>
                </a:moveTo>
                <a:lnTo>
                  <a:pt x="8948" y="357"/>
                </a:lnTo>
                <a:lnTo>
                  <a:pt x="9664" y="0"/>
                </a:lnTo>
                <a:lnTo>
                  <a:pt x="1073" y="2227"/>
                </a:lnTo>
                <a:lnTo>
                  <a:pt x="1073" y="2863"/>
                </a:lnTo>
                <a:lnTo>
                  <a:pt x="0" y="2505"/>
                </a:lnTo>
                <a:close/>
              </a:path>
              <a:path w="10159" h="3175">
                <a:moveTo>
                  <a:pt x="0" y="2505"/>
                </a:moveTo>
                <a:lnTo>
                  <a:pt x="1073" y="2227"/>
                </a:lnTo>
                <a:lnTo>
                  <a:pt x="1073" y="2863"/>
                </a:lnTo>
                <a:lnTo>
                  <a:pt x="8948" y="357"/>
                </a:lnTo>
                <a:lnTo>
                  <a:pt x="0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17099939" y="714846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9664" y="0"/>
                </a:moveTo>
                <a:lnTo>
                  <a:pt x="0" y="2505"/>
                </a:lnTo>
                <a:lnTo>
                  <a:pt x="8948" y="357"/>
                </a:lnTo>
                <a:lnTo>
                  <a:pt x="966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17099939" y="7148827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0" y="2147"/>
                </a:moveTo>
                <a:lnTo>
                  <a:pt x="8948" y="0"/>
                </a:lnTo>
                <a:lnTo>
                  <a:pt x="1073" y="2505"/>
                </a:lnTo>
                <a:lnTo>
                  <a:pt x="0" y="214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17101013" y="714882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0" y="2505"/>
                </a:moveTo>
                <a:lnTo>
                  <a:pt x="7158" y="715"/>
                </a:lnTo>
                <a:lnTo>
                  <a:pt x="7874" y="0"/>
                </a:lnTo>
                <a:lnTo>
                  <a:pt x="715" y="2277"/>
                </a:lnTo>
                <a:lnTo>
                  <a:pt x="715" y="2505"/>
                </a:lnTo>
                <a:lnTo>
                  <a:pt x="0" y="2505"/>
                </a:lnTo>
                <a:close/>
              </a:path>
              <a:path w="8255" h="2540">
                <a:moveTo>
                  <a:pt x="0" y="2505"/>
                </a:moveTo>
                <a:lnTo>
                  <a:pt x="715" y="2277"/>
                </a:lnTo>
                <a:lnTo>
                  <a:pt x="715" y="2505"/>
                </a:lnTo>
                <a:lnTo>
                  <a:pt x="7158" y="715"/>
                </a:lnTo>
                <a:lnTo>
                  <a:pt x="0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17101013" y="714882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7874" y="0"/>
                </a:moveTo>
                <a:lnTo>
                  <a:pt x="0" y="2505"/>
                </a:lnTo>
                <a:lnTo>
                  <a:pt x="7158" y="715"/>
                </a:lnTo>
                <a:lnTo>
                  <a:pt x="787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17101013" y="7149542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4">
                <a:moveTo>
                  <a:pt x="0" y="1789"/>
                </a:moveTo>
                <a:lnTo>
                  <a:pt x="7158" y="0"/>
                </a:lnTo>
                <a:lnTo>
                  <a:pt x="715" y="1789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17101728" y="714954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0" y="1789"/>
                </a:moveTo>
                <a:lnTo>
                  <a:pt x="5726" y="357"/>
                </a:lnTo>
                <a:lnTo>
                  <a:pt x="6442" y="0"/>
                </a:lnTo>
                <a:lnTo>
                  <a:pt x="1431" y="1391"/>
                </a:lnTo>
                <a:lnTo>
                  <a:pt x="1431" y="1789"/>
                </a:lnTo>
                <a:lnTo>
                  <a:pt x="0" y="1789"/>
                </a:lnTo>
                <a:close/>
              </a:path>
              <a:path w="6984" h="1904">
                <a:moveTo>
                  <a:pt x="0" y="1789"/>
                </a:moveTo>
                <a:lnTo>
                  <a:pt x="1431" y="1391"/>
                </a:lnTo>
                <a:lnTo>
                  <a:pt x="1431" y="1789"/>
                </a:lnTo>
                <a:lnTo>
                  <a:pt x="5726" y="357"/>
                </a:lnTo>
                <a:lnTo>
                  <a:pt x="0" y="178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17101728" y="714954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6442" y="0"/>
                </a:moveTo>
                <a:lnTo>
                  <a:pt x="0" y="1789"/>
                </a:lnTo>
                <a:lnTo>
                  <a:pt x="5726" y="357"/>
                </a:lnTo>
                <a:lnTo>
                  <a:pt x="6442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17101728" y="7149900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1431"/>
                </a:moveTo>
                <a:lnTo>
                  <a:pt x="5726" y="0"/>
                </a:lnTo>
                <a:lnTo>
                  <a:pt x="1431" y="1431"/>
                </a:lnTo>
                <a:lnTo>
                  <a:pt x="0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17103160" y="715061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715"/>
                </a:moveTo>
                <a:lnTo>
                  <a:pt x="715" y="715"/>
                </a:lnTo>
                <a:lnTo>
                  <a:pt x="2505" y="357"/>
                </a:lnTo>
                <a:lnTo>
                  <a:pt x="3221" y="0"/>
                </a:lnTo>
                <a:lnTo>
                  <a:pt x="2505" y="204"/>
                </a:lnTo>
                <a:lnTo>
                  <a:pt x="0" y="715"/>
                </a:lnTo>
                <a:close/>
              </a:path>
              <a:path w="3809" h="1270">
                <a:moveTo>
                  <a:pt x="715" y="715"/>
                </a:moveTo>
                <a:lnTo>
                  <a:pt x="3221" y="0"/>
                </a:lnTo>
                <a:lnTo>
                  <a:pt x="2505" y="159"/>
                </a:lnTo>
                <a:lnTo>
                  <a:pt x="2505" y="357"/>
                </a:lnTo>
                <a:lnTo>
                  <a:pt x="715" y="71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17103160" y="715061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715"/>
                </a:moveTo>
                <a:lnTo>
                  <a:pt x="715" y="715"/>
                </a:lnTo>
                <a:lnTo>
                  <a:pt x="322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17103876" y="7150617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715"/>
                </a:moveTo>
                <a:lnTo>
                  <a:pt x="2505" y="0"/>
                </a:lnTo>
                <a:lnTo>
                  <a:pt x="1789" y="357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17103160" y="714990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221" y="357"/>
                </a:moveTo>
                <a:lnTo>
                  <a:pt x="3221" y="715"/>
                </a:lnTo>
                <a:lnTo>
                  <a:pt x="4295" y="0"/>
                </a:lnTo>
                <a:lnTo>
                  <a:pt x="3221" y="357"/>
                </a:lnTo>
                <a:close/>
              </a:path>
              <a:path w="4444" h="1904">
                <a:moveTo>
                  <a:pt x="0" y="1431"/>
                </a:moveTo>
                <a:lnTo>
                  <a:pt x="3221" y="357"/>
                </a:lnTo>
                <a:lnTo>
                  <a:pt x="3221" y="715"/>
                </a:lnTo>
                <a:lnTo>
                  <a:pt x="0" y="143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17103160" y="714990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1431"/>
                </a:moveTo>
                <a:lnTo>
                  <a:pt x="4295" y="0"/>
                </a:lnTo>
                <a:lnTo>
                  <a:pt x="3221" y="715"/>
                </a:lnTo>
                <a:lnTo>
                  <a:pt x="0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17087316" y="712618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7848" y="11235"/>
                </a:moveTo>
                <a:lnTo>
                  <a:pt x="25797" y="4112"/>
                </a:lnTo>
                <a:lnTo>
                  <a:pt x="18359" y="0"/>
                </a:lnTo>
                <a:lnTo>
                  <a:pt x="11235" y="2051"/>
                </a:lnTo>
                <a:lnTo>
                  <a:pt x="4112" y="4102"/>
                </a:lnTo>
                <a:lnTo>
                  <a:pt x="0" y="11539"/>
                </a:lnTo>
                <a:lnTo>
                  <a:pt x="2051" y="18663"/>
                </a:lnTo>
                <a:lnTo>
                  <a:pt x="4102" y="25787"/>
                </a:lnTo>
                <a:lnTo>
                  <a:pt x="11539" y="29899"/>
                </a:lnTo>
                <a:lnTo>
                  <a:pt x="18663" y="27848"/>
                </a:lnTo>
                <a:lnTo>
                  <a:pt x="25787" y="25797"/>
                </a:lnTo>
                <a:lnTo>
                  <a:pt x="29899" y="18359"/>
                </a:lnTo>
                <a:lnTo>
                  <a:pt x="27848" y="1123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17091302" y="713016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0422" y="8239"/>
                </a:moveTo>
                <a:lnTo>
                  <a:pt x="18917" y="3015"/>
                </a:lnTo>
                <a:lnTo>
                  <a:pt x="13463" y="0"/>
                </a:lnTo>
                <a:lnTo>
                  <a:pt x="8239" y="1504"/>
                </a:lnTo>
                <a:lnTo>
                  <a:pt x="3015" y="3008"/>
                </a:lnTo>
                <a:lnTo>
                  <a:pt x="0" y="8462"/>
                </a:lnTo>
                <a:lnTo>
                  <a:pt x="1504" y="13686"/>
                </a:lnTo>
                <a:lnTo>
                  <a:pt x="3008" y="18910"/>
                </a:lnTo>
                <a:lnTo>
                  <a:pt x="8462" y="21926"/>
                </a:lnTo>
                <a:lnTo>
                  <a:pt x="13686" y="20422"/>
                </a:lnTo>
                <a:lnTo>
                  <a:pt x="18910" y="18917"/>
                </a:lnTo>
                <a:lnTo>
                  <a:pt x="21926" y="13463"/>
                </a:lnTo>
                <a:lnTo>
                  <a:pt x="20422" y="8239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17099939" y="7131646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9328"/>
                </a:moveTo>
                <a:lnTo>
                  <a:pt x="5011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17077030" y="7115896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17077030" y="7122339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17077030" y="7128782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3937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17077030" y="713486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17077030" y="714131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17077030" y="7147753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17077030" y="715419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3937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17077030" y="716028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17077030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17083473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17089916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17096001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17102444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17108887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17114972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17121415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17127858" y="7162428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17127858" y="715598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17127858" y="714990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17127858" y="714345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17127858" y="713701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17127858" y="713093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39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17127858" y="712448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17127858" y="7118044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17123562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17117119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17111034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393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17104591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17098150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17091707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17085622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393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17079179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17095643" y="7243680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15033" y="6800"/>
                </a:moveTo>
                <a:lnTo>
                  <a:pt x="6800" y="6800"/>
                </a:lnTo>
                <a:lnTo>
                  <a:pt x="6800" y="42236"/>
                </a:lnTo>
                <a:lnTo>
                  <a:pt x="15033" y="42236"/>
                </a:lnTo>
                <a:lnTo>
                  <a:pt x="15033" y="49037"/>
                </a:lnTo>
                <a:lnTo>
                  <a:pt x="0" y="49037"/>
                </a:lnTo>
                <a:lnTo>
                  <a:pt x="0" y="0"/>
                </a:lnTo>
                <a:lnTo>
                  <a:pt x="15033" y="0"/>
                </a:lnTo>
                <a:lnTo>
                  <a:pt x="15033" y="6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17103160" y="72859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6800"/>
                </a:moveTo>
                <a:lnTo>
                  <a:pt x="75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17095643" y="728197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17095643" y="727052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17095643" y="725942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17095643" y="7243680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10380"/>
                </a:moveTo>
                <a:lnTo>
                  <a:pt x="114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17102086" y="72859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6800"/>
                </a:moveTo>
                <a:lnTo>
                  <a:pt x="75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17095643" y="72812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17095643" y="726980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17095643" y="725835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17095643" y="724368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9306"/>
                </a:moveTo>
                <a:lnTo>
                  <a:pt x="107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3" name="object 5583"/>
          <p:cNvSpPr txBox="1"/>
          <p:nvPr/>
        </p:nvSpPr>
        <p:spPr>
          <a:xfrm>
            <a:off x="17512467" y="7225996"/>
            <a:ext cx="60896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schildmuur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4" name="object 5584"/>
          <p:cNvSpPr/>
          <p:nvPr/>
        </p:nvSpPr>
        <p:spPr>
          <a:xfrm>
            <a:off x="16637843" y="9284634"/>
            <a:ext cx="3212480" cy="1618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5" name="object 5585"/>
          <p:cNvSpPr txBox="1"/>
          <p:nvPr/>
        </p:nvSpPr>
        <p:spPr>
          <a:xfrm rot="17100000">
            <a:off x="18618639" y="9671761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dorpelhoogte:-4.16</a:t>
            </a:r>
            <a:endParaRPr sz="100">
              <a:latin typeface="Arial"/>
              <a:cs typeface="Arial"/>
            </a:endParaRPr>
          </a:p>
        </p:txBody>
      </p:sp>
      <p:sp>
        <p:nvSpPr>
          <p:cNvPr id="5586" name="object 5586"/>
          <p:cNvSpPr txBox="1"/>
          <p:nvPr/>
        </p:nvSpPr>
        <p:spPr>
          <a:xfrm rot="17100000">
            <a:off x="18678773" y="946630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dorpelhoogte:-4.15</a:t>
            </a:r>
            <a:endParaRPr sz="100">
              <a:latin typeface="Arial"/>
              <a:cs typeface="Arial"/>
            </a:endParaRPr>
          </a:p>
        </p:txBody>
      </p:sp>
      <p:sp>
        <p:nvSpPr>
          <p:cNvPr id="5587" name="object 5587"/>
          <p:cNvSpPr txBox="1"/>
          <p:nvPr/>
        </p:nvSpPr>
        <p:spPr>
          <a:xfrm rot="840000">
            <a:off x="18503779" y="9380120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dorpelhoogte:-4.21</a:t>
            </a:r>
            <a:endParaRPr sz="100">
              <a:latin typeface="Arial"/>
              <a:cs typeface="Arial"/>
            </a:endParaRPr>
          </a:p>
        </p:txBody>
      </p:sp>
      <p:sp>
        <p:nvSpPr>
          <p:cNvPr id="5588" name="object 5588"/>
          <p:cNvSpPr txBox="1"/>
          <p:nvPr/>
        </p:nvSpPr>
        <p:spPr>
          <a:xfrm rot="840000">
            <a:off x="18627200" y="9414723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-4.22</a:t>
            </a:r>
            <a:endParaRPr sz="100">
              <a:latin typeface="Arial"/>
              <a:cs typeface="Arial"/>
            </a:endParaRPr>
          </a:p>
        </p:txBody>
      </p:sp>
      <p:sp>
        <p:nvSpPr>
          <p:cNvPr id="5589" name="object 5589"/>
          <p:cNvSpPr txBox="1"/>
          <p:nvPr/>
        </p:nvSpPr>
        <p:spPr>
          <a:xfrm rot="17580000">
            <a:off x="18434912" y="9480517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-4.17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0" name="object 5590"/>
          <p:cNvSpPr txBox="1"/>
          <p:nvPr/>
        </p:nvSpPr>
        <p:spPr>
          <a:xfrm rot="17640000">
            <a:off x="18411563" y="9532872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-4.18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1" name="object 5591"/>
          <p:cNvSpPr txBox="1"/>
          <p:nvPr/>
        </p:nvSpPr>
        <p:spPr>
          <a:xfrm rot="17580000">
            <a:off x="18334380" y="9656742"/>
            <a:ext cx="4262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dorpelhoogte:-4.28      </a:t>
            </a:r>
            <a:r>
              <a:rPr sz="100" i="1" spc="-5" dirty="0">
                <a:latin typeface="Arial"/>
                <a:cs typeface="Arial"/>
              </a:rPr>
              <a:t> </a:t>
            </a:r>
            <a:r>
              <a:rPr sz="100" i="1" spc="-20" dirty="0">
                <a:latin typeface="Arial"/>
                <a:cs typeface="Arial"/>
              </a:rPr>
              <a:t>dorpelhoogte:-4.38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2" name="object 5592"/>
          <p:cNvSpPr txBox="1"/>
          <p:nvPr/>
        </p:nvSpPr>
        <p:spPr>
          <a:xfrm rot="17580000">
            <a:off x="18367386" y="961738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dorpelhoogte:-4.23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3" name="object 5593"/>
          <p:cNvSpPr txBox="1"/>
          <p:nvPr/>
        </p:nvSpPr>
        <p:spPr>
          <a:xfrm rot="17280000">
            <a:off x="18611567" y="9724723"/>
            <a:ext cx="1108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4" name="object 5594"/>
          <p:cNvSpPr txBox="1"/>
          <p:nvPr/>
        </p:nvSpPr>
        <p:spPr>
          <a:xfrm rot="17280000">
            <a:off x="17769292" y="10056260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dorpelhoogte:-4.40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5" name="object 5595"/>
          <p:cNvSpPr txBox="1"/>
          <p:nvPr/>
        </p:nvSpPr>
        <p:spPr>
          <a:xfrm rot="17280000">
            <a:off x="17763547" y="10163762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dorpelhoogte:-4.35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6" name="object 5596"/>
          <p:cNvSpPr txBox="1"/>
          <p:nvPr/>
        </p:nvSpPr>
        <p:spPr>
          <a:xfrm rot="840000">
            <a:off x="17838688" y="9927212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-4.35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7" name="object 5597"/>
          <p:cNvSpPr txBox="1"/>
          <p:nvPr/>
        </p:nvSpPr>
        <p:spPr>
          <a:xfrm rot="17160000">
            <a:off x="17947679" y="9682527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dorpelhoogte:-4.21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8" name="object 5598"/>
          <p:cNvSpPr txBox="1"/>
          <p:nvPr/>
        </p:nvSpPr>
        <p:spPr>
          <a:xfrm rot="17160000">
            <a:off x="18681807" y="10573072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dorpelhoogte:-4.15</a:t>
            </a:r>
            <a:endParaRPr sz="100">
              <a:latin typeface="Arial"/>
              <a:cs typeface="Arial"/>
            </a:endParaRPr>
          </a:p>
        </p:txBody>
      </p:sp>
      <p:sp>
        <p:nvSpPr>
          <p:cNvPr id="5599" name="object 5599"/>
          <p:cNvSpPr txBox="1"/>
          <p:nvPr/>
        </p:nvSpPr>
        <p:spPr>
          <a:xfrm rot="20820000">
            <a:off x="18263368" y="10823577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-4.11</a:t>
            </a:r>
            <a:endParaRPr sz="100">
              <a:latin typeface="Arial"/>
              <a:cs typeface="Arial"/>
            </a:endParaRPr>
          </a:p>
        </p:txBody>
      </p:sp>
      <p:sp>
        <p:nvSpPr>
          <p:cNvPr id="5600" name="object 5600"/>
          <p:cNvSpPr txBox="1"/>
          <p:nvPr/>
        </p:nvSpPr>
        <p:spPr>
          <a:xfrm rot="17160000">
            <a:off x="18374818" y="10580516"/>
            <a:ext cx="1108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</a:t>
            </a:r>
            <a:endParaRPr sz="100">
              <a:latin typeface="Arial"/>
              <a:cs typeface="Arial"/>
            </a:endParaRPr>
          </a:p>
        </p:txBody>
      </p:sp>
      <p:sp>
        <p:nvSpPr>
          <p:cNvPr id="5601" name="object 5601"/>
          <p:cNvSpPr txBox="1"/>
          <p:nvPr/>
        </p:nvSpPr>
        <p:spPr>
          <a:xfrm rot="20880000">
            <a:off x="18264158" y="10763257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dorpelhoogte:-4.40</a:t>
            </a:r>
            <a:endParaRPr sz="100">
              <a:latin typeface="Arial"/>
              <a:cs typeface="Arial"/>
            </a:endParaRPr>
          </a:p>
        </p:txBody>
      </p:sp>
      <p:sp>
        <p:nvSpPr>
          <p:cNvPr id="5602" name="object 5602"/>
          <p:cNvSpPr txBox="1"/>
          <p:nvPr/>
        </p:nvSpPr>
        <p:spPr>
          <a:xfrm>
            <a:off x="17864318" y="9626105"/>
            <a:ext cx="38100" cy="1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-20" dirty="0">
                <a:latin typeface="Lucida Sans Unicode"/>
                <a:cs typeface="Lucida Sans Unicode"/>
              </a:rPr>
              <a:t>betonconstructie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603" name="object 5603"/>
          <p:cNvSpPr txBox="1"/>
          <p:nvPr/>
        </p:nvSpPr>
        <p:spPr>
          <a:xfrm>
            <a:off x="17806691" y="9779302"/>
            <a:ext cx="29209" cy="1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-25" dirty="0">
                <a:latin typeface="Lucida Sans Unicode"/>
                <a:cs typeface="Lucida Sans Unicode"/>
              </a:rPr>
              <a:t>brug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604" name="object 5604"/>
          <p:cNvSpPr txBox="1"/>
          <p:nvPr/>
        </p:nvSpPr>
        <p:spPr>
          <a:xfrm rot="17520000">
            <a:off x="18590151" y="9644203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605" name="object 5605"/>
          <p:cNvSpPr txBox="1"/>
          <p:nvPr/>
        </p:nvSpPr>
        <p:spPr>
          <a:xfrm rot="7200000">
            <a:off x="18422986" y="9594589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606" name="object 5606"/>
          <p:cNvSpPr txBox="1"/>
          <p:nvPr/>
        </p:nvSpPr>
        <p:spPr>
          <a:xfrm rot="17340000">
            <a:off x="18618002" y="9552573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607" name="object 5607"/>
          <p:cNvSpPr txBox="1"/>
          <p:nvPr/>
        </p:nvSpPr>
        <p:spPr>
          <a:xfrm rot="6660000">
            <a:off x="18463259" y="9507613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608" name="object 5608"/>
          <p:cNvSpPr/>
          <p:nvPr/>
        </p:nvSpPr>
        <p:spPr>
          <a:xfrm>
            <a:off x="-1908" y="14222010"/>
            <a:ext cx="20106005" cy="0"/>
          </a:xfrm>
          <a:custGeom>
            <a:avLst/>
            <a:gdLst/>
            <a:ahLst/>
            <a:cxnLst/>
            <a:rect l="l" t="t" r="r" b="b"/>
            <a:pathLst>
              <a:path w="20106005">
                <a:moveTo>
                  <a:pt x="0" y="0"/>
                </a:moveTo>
                <a:lnTo>
                  <a:pt x="20106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20104100" y="835"/>
            <a:ext cx="0" cy="14221460"/>
          </a:xfrm>
          <a:custGeom>
            <a:avLst/>
            <a:gdLst/>
            <a:ahLst/>
            <a:cxnLst/>
            <a:rect l="l" t="t" r="r" b="b"/>
            <a:pathLst>
              <a:path h="14221460">
                <a:moveTo>
                  <a:pt x="0" y="142211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-1908" y="835"/>
            <a:ext cx="20106005" cy="0"/>
          </a:xfrm>
          <a:custGeom>
            <a:avLst/>
            <a:gdLst/>
            <a:ahLst/>
            <a:cxnLst/>
            <a:rect l="l" t="t" r="r" b="b"/>
            <a:pathLst>
              <a:path w="20106005">
                <a:moveTo>
                  <a:pt x="2010600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1992942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5" h="13895705">
                <a:moveTo>
                  <a:pt x="0" y="13883640"/>
                </a:moveTo>
                <a:lnTo>
                  <a:pt x="0" y="13895452"/>
                </a:lnTo>
                <a:lnTo>
                  <a:pt x="11811" y="13895452"/>
                </a:lnTo>
                <a:lnTo>
                  <a:pt x="0" y="13883640"/>
                </a:lnTo>
                <a:close/>
              </a:path>
              <a:path w="12065" h="13895705">
                <a:moveTo>
                  <a:pt x="0" y="11811"/>
                </a:moveTo>
                <a:lnTo>
                  <a:pt x="0" y="13883640"/>
                </a:lnTo>
                <a:lnTo>
                  <a:pt x="11811" y="13895452"/>
                </a:lnTo>
                <a:lnTo>
                  <a:pt x="0" y="11811"/>
                </a:lnTo>
                <a:close/>
              </a:path>
              <a:path w="12065" h="13895705">
                <a:moveTo>
                  <a:pt x="0" y="11811"/>
                </a:moveTo>
                <a:lnTo>
                  <a:pt x="11811" y="13895452"/>
                </a:lnTo>
                <a:lnTo>
                  <a:pt x="11811" y="0"/>
                </a:lnTo>
                <a:lnTo>
                  <a:pt x="0" y="11811"/>
                </a:lnTo>
                <a:close/>
              </a:path>
              <a:path w="12065" h="13895705">
                <a:moveTo>
                  <a:pt x="0" y="7"/>
                </a:moveTo>
                <a:lnTo>
                  <a:pt x="0" y="11811"/>
                </a:lnTo>
                <a:lnTo>
                  <a:pt x="11811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330256" y="14047337"/>
            <a:ext cx="19599275" cy="12065"/>
          </a:xfrm>
          <a:custGeom>
            <a:avLst/>
            <a:gdLst/>
            <a:ahLst/>
            <a:cxnLst/>
            <a:rect l="l" t="t" r="r" b="b"/>
            <a:pathLst>
              <a:path w="19599275" h="12065">
                <a:moveTo>
                  <a:pt x="11811" y="0"/>
                </a:moveTo>
                <a:lnTo>
                  <a:pt x="0" y="11811"/>
                </a:lnTo>
                <a:lnTo>
                  <a:pt x="19599170" y="0"/>
                </a:lnTo>
                <a:lnTo>
                  <a:pt x="1181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330256" y="14047337"/>
            <a:ext cx="19611340" cy="12065"/>
          </a:xfrm>
          <a:custGeom>
            <a:avLst/>
            <a:gdLst/>
            <a:ahLst/>
            <a:cxnLst/>
            <a:rect l="l" t="t" r="r" b="b"/>
            <a:pathLst>
              <a:path w="19611340" h="12065">
                <a:moveTo>
                  <a:pt x="0" y="11811"/>
                </a:moveTo>
                <a:lnTo>
                  <a:pt x="19599170" y="0"/>
                </a:lnTo>
                <a:lnTo>
                  <a:pt x="19610982" y="11811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19929426" y="175508"/>
            <a:ext cx="12065" cy="13883640"/>
          </a:xfrm>
          <a:custGeom>
            <a:avLst/>
            <a:gdLst/>
            <a:ahLst/>
            <a:cxnLst/>
            <a:rect l="l" t="t" r="r" b="b"/>
            <a:pathLst>
              <a:path w="12065" h="13883640">
                <a:moveTo>
                  <a:pt x="0" y="13871828"/>
                </a:moveTo>
                <a:lnTo>
                  <a:pt x="11811" y="13883640"/>
                </a:lnTo>
                <a:lnTo>
                  <a:pt x="0" y="0"/>
                </a:lnTo>
                <a:lnTo>
                  <a:pt x="0" y="138718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1992942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5" h="13895705">
                <a:moveTo>
                  <a:pt x="11811" y="13895452"/>
                </a:moveTo>
                <a:lnTo>
                  <a:pt x="0" y="11811"/>
                </a:lnTo>
                <a:lnTo>
                  <a:pt x="11811" y="0"/>
                </a:lnTo>
                <a:lnTo>
                  <a:pt x="11811" y="13895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342068" y="163696"/>
            <a:ext cx="19599275" cy="12065"/>
          </a:xfrm>
          <a:custGeom>
            <a:avLst/>
            <a:gdLst/>
            <a:ahLst/>
            <a:cxnLst/>
            <a:rect l="l" t="t" r="r" b="b"/>
            <a:pathLst>
              <a:path w="19599275" h="12064">
                <a:moveTo>
                  <a:pt x="19587358" y="11811"/>
                </a:moveTo>
                <a:lnTo>
                  <a:pt x="19599170" y="0"/>
                </a:lnTo>
                <a:lnTo>
                  <a:pt x="0" y="11811"/>
                </a:lnTo>
                <a:lnTo>
                  <a:pt x="19587358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330256" y="163696"/>
            <a:ext cx="19611340" cy="12065"/>
          </a:xfrm>
          <a:custGeom>
            <a:avLst/>
            <a:gdLst/>
            <a:ahLst/>
            <a:cxnLst/>
            <a:rect l="l" t="t" r="r" b="b"/>
            <a:pathLst>
              <a:path w="19611340" h="12064">
                <a:moveTo>
                  <a:pt x="19610982" y="0"/>
                </a:moveTo>
                <a:lnTo>
                  <a:pt x="11811" y="11811"/>
                </a:lnTo>
                <a:lnTo>
                  <a:pt x="0" y="0"/>
                </a:lnTo>
                <a:lnTo>
                  <a:pt x="1961098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330256" y="163696"/>
            <a:ext cx="12065" cy="13883640"/>
          </a:xfrm>
          <a:custGeom>
            <a:avLst/>
            <a:gdLst/>
            <a:ahLst/>
            <a:cxnLst/>
            <a:rect l="l" t="t" r="r" b="b"/>
            <a:pathLst>
              <a:path w="12064" h="13883640">
                <a:moveTo>
                  <a:pt x="11811" y="11811"/>
                </a:moveTo>
                <a:lnTo>
                  <a:pt x="0" y="0"/>
                </a:lnTo>
                <a:lnTo>
                  <a:pt x="11811" y="13883640"/>
                </a:lnTo>
                <a:lnTo>
                  <a:pt x="11811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33025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4" h="13895705">
                <a:moveTo>
                  <a:pt x="0" y="0"/>
                </a:moveTo>
                <a:lnTo>
                  <a:pt x="11811" y="13883640"/>
                </a:lnTo>
                <a:lnTo>
                  <a:pt x="0" y="1389545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10045010" y="13968590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4">
                <a:moveTo>
                  <a:pt x="0" y="168946"/>
                </a:moveTo>
                <a:lnTo>
                  <a:pt x="12169" y="168946"/>
                </a:lnTo>
                <a:lnTo>
                  <a:pt x="0" y="0"/>
                </a:lnTo>
                <a:lnTo>
                  <a:pt x="0" y="1689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10045010" y="13968590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4">
                <a:moveTo>
                  <a:pt x="12169" y="168946"/>
                </a:moveTo>
                <a:lnTo>
                  <a:pt x="0" y="0"/>
                </a:lnTo>
                <a:lnTo>
                  <a:pt x="12169" y="0"/>
                </a:lnTo>
                <a:lnTo>
                  <a:pt x="12169" y="1689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10045010" y="85308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5">
                <a:moveTo>
                  <a:pt x="12169" y="0"/>
                </a:moveTo>
                <a:lnTo>
                  <a:pt x="0" y="0"/>
                </a:lnTo>
                <a:lnTo>
                  <a:pt x="12169" y="168946"/>
                </a:lnTo>
                <a:lnTo>
                  <a:pt x="121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10045010" y="85308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5">
                <a:moveTo>
                  <a:pt x="0" y="0"/>
                </a:moveTo>
                <a:lnTo>
                  <a:pt x="12169" y="168946"/>
                </a:lnTo>
                <a:lnTo>
                  <a:pt x="0" y="168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251510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5" h="12065">
                <a:moveTo>
                  <a:pt x="0" y="0"/>
                </a:moveTo>
                <a:lnTo>
                  <a:pt x="0" y="11811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251510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5" h="12065">
                <a:moveTo>
                  <a:pt x="0" y="11811"/>
                </a:moveTo>
                <a:lnTo>
                  <a:pt x="169303" y="0"/>
                </a:lnTo>
                <a:lnTo>
                  <a:pt x="169303" y="11811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0" y="11811"/>
                </a:moveTo>
                <a:lnTo>
                  <a:pt x="168946" y="0"/>
                </a:lnTo>
                <a:lnTo>
                  <a:pt x="168946" y="11811"/>
                </a:lnTo>
                <a:lnTo>
                  <a:pt x="0" y="11811"/>
                </a:lnTo>
                <a:close/>
              </a:path>
              <a:path w="169544" h="12065">
                <a:moveTo>
                  <a:pt x="0" y="0"/>
                </a:moveTo>
                <a:lnTo>
                  <a:pt x="0" y="11811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168946" y="11811"/>
                </a:moveTo>
                <a:lnTo>
                  <a:pt x="168946" y="0"/>
                </a:lnTo>
                <a:lnTo>
                  <a:pt x="0" y="11811"/>
                </a:lnTo>
                <a:lnTo>
                  <a:pt x="168946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168946" y="0"/>
                </a:moveTo>
                <a:lnTo>
                  <a:pt x="0" y="11811"/>
                </a:lnTo>
                <a:lnTo>
                  <a:pt x="0" y="0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-1908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-1908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-1908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84473"/>
                </a:moveTo>
                <a:lnTo>
                  <a:pt x="0" y="0"/>
                </a:lnTo>
                <a:lnTo>
                  <a:pt x="84473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-1908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0" y="84473"/>
                </a:lnTo>
                <a:lnTo>
                  <a:pt x="168946" y="84473"/>
                </a:lnTo>
                <a:lnTo>
                  <a:pt x="0" y="0"/>
                </a:lnTo>
                <a:close/>
              </a:path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4473"/>
                </a:ln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  <a:path w="85090" h="85089">
                <a:moveTo>
                  <a:pt x="0" y="0"/>
                </a:moveTo>
                <a:lnTo>
                  <a:pt x="84473" y="0"/>
                </a:lnTo>
                <a:lnTo>
                  <a:pt x="84473" y="844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4473" y="0"/>
                </a:moveTo>
                <a:lnTo>
                  <a:pt x="0" y="0"/>
                </a:lnTo>
                <a:lnTo>
                  <a:pt x="84473" y="84473"/>
                </a:lnTo>
                <a:lnTo>
                  <a:pt x="8447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4473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2348302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251510" y="919980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5899748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9450836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251510" y="417759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2348302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5899748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9450836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13001924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16553012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19935153" y="919980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13001924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19935153" y="4177596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16553012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-1908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84473"/>
                </a:moveTo>
                <a:lnTo>
                  <a:pt x="0" y="0"/>
                </a:lnTo>
                <a:lnTo>
                  <a:pt x="84473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-1908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-1908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-1908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0" y="84473"/>
                </a:lnTo>
                <a:lnTo>
                  <a:pt x="84473" y="84473"/>
                </a:lnTo>
                <a:lnTo>
                  <a:pt x="0" y="0"/>
                </a:lnTo>
                <a:close/>
              </a:path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84473" y="0"/>
                </a:moveTo>
                <a:lnTo>
                  <a:pt x="0" y="0"/>
                </a:lnTo>
                <a:lnTo>
                  <a:pt x="84473" y="84473"/>
                </a:lnTo>
                <a:lnTo>
                  <a:pt x="8447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0" y="84473"/>
                </a:lnTo>
                <a:lnTo>
                  <a:pt x="168946" y="84473"/>
                </a:lnTo>
                <a:lnTo>
                  <a:pt x="0" y="0"/>
                </a:lnTo>
                <a:close/>
              </a:path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168946" y="0"/>
                </a:moveTo>
                <a:lnTo>
                  <a:pt x="0" y="0"/>
                </a:lnTo>
                <a:lnTo>
                  <a:pt x="168946" y="8447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251510" y="85308"/>
            <a:ext cx="19768185" cy="0"/>
          </a:xfrm>
          <a:custGeom>
            <a:avLst/>
            <a:gdLst/>
            <a:ahLst/>
            <a:cxnLst/>
            <a:rect l="l" t="t" r="r" b="b"/>
            <a:pathLst>
              <a:path w="19768185">
                <a:moveTo>
                  <a:pt x="1976811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251510" y="14137537"/>
            <a:ext cx="19768185" cy="0"/>
          </a:xfrm>
          <a:custGeom>
            <a:avLst/>
            <a:gdLst/>
            <a:ahLst/>
            <a:cxnLst/>
            <a:rect l="l" t="t" r="r" b="b"/>
            <a:pathLst>
              <a:path w="19768185">
                <a:moveTo>
                  <a:pt x="0" y="0"/>
                </a:moveTo>
                <a:lnTo>
                  <a:pt x="197681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251510" y="85308"/>
            <a:ext cx="0" cy="14052550"/>
          </a:xfrm>
          <a:custGeom>
            <a:avLst/>
            <a:gdLst/>
            <a:ahLst/>
            <a:cxnLst/>
            <a:rect l="l" t="t" r="r" b="b"/>
            <a:pathLst>
              <a:path h="14052550">
                <a:moveTo>
                  <a:pt x="0" y="0"/>
                </a:moveTo>
                <a:lnTo>
                  <a:pt x="0" y="140522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6" name="object 5666"/>
          <p:cNvSpPr txBox="1"/>
          <p:nvPr/>
        </p:nvSpPr>
        <p:spPr>
          <a:xfrm>
            <a:off x="264223" y="1339361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R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67" name="object 5667"/>
          <p:cNvSpPr/>
          <p:nvPr/>
        </p:nvSpPr>
        <p:spPr>
          <a:xfrm>
            <a:off x="251510" y="13030082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8" name="object 5668"/>
          <p:cNvSpPr txBox="1"/>
          <p:nvPr/>
        </p:nvSpPr>
        <p:spPr>
          <a:xfrm>
            <a:off x="264223" y="1254780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75" dirty="0">
                <a:latin typeface="Lucida Sans Unicode"/>
                <a:cs typeface="Lucida Sans Unicode"/>
              </a:rPr>
              <a:t>Q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69" name="object 5669"/>
          <p:cNvSpPr/>
          <p:nvPr/>
        </p:nvSpPr>
        <p:spPr>
          <a:xfrm>
            <a:off x="251510" y="1218463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0" name="object 5670"/>
          <p:cNvSpPr txBox="1"/>
          <p:nvPr/>
        </p:nvSpPr>
        <p:spPr>
          <a:xfrm>
            <a:off x="264223" y="1170236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Lucida Sans Unicode"/>
                <a:cs typeface="Lucida Sans Unicode"/>
              </a:rPr>
              <a:t>P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71" name="object 5671"/>
          <p:cNvSpPr/>
          <p:nvPr/>
        </p:nvSpPr>
        <p:spPr>
          <a:xfrm>
            <a:off x="75047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159591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244136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2314656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234830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328681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251510" y="1133883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8" name="object 5678"/>
          <p:cNvSpPr txBox="1"/>
          <p:nvPr/>
        </p:nvSpPr>
        <p:spPr>
          <a:xfrm>
            <a:off x="264223" y="1085691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79" name="object 5679"/>
          <p:cNvSpPr/>
          <p:nvPr/>
        </p:nvSpPr>
        <p:spPr>
          <a:xfrm>
            <a:off x="251510" y="1049338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0" name="object 5680"/>
          <p:cNvSpPr txBox="1"/>
          <p:nvPr/>
        </p:nvSpPr>
        <p:spPr>
          <a:xfrm>
            <a:off x="264223" y="10011471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85" dirty="0">
                <a:latin typeface="Lucida Sans Unicode"/>
                <a:cs typeface="Lucida Sans Unicode"/>
              </a:rPr>
              <a:t>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81" name="object 5681"/>
          <p:cNvSpPr/>
          <p:nvPr/>
        </p:nvSpPr>
        <p:spPr>
          <a:xfrm>
            <a:off x="251510" y="964793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2" name="object 5682"/>
          <p:cNvSpPr txBox="1"/>
          <p:nvPr/>
        </p:nvSpPr>
        <p:spPr>
          <a:xfrm>
            <a:off x="264223" y="921649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83" name="object 5683"/>
          <p:cNvSpPr/>
          <p:nvPr/>
        </p:nvSpPr>
        <p:spPr>
          <a:xfrm>
            <a:off x="251510" y="9166157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251510" y="91998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34003" y="0"/>
                </a:moveTo>
                <a:lnTo>
                  <a:pt x="0" y="0"/>
                </a:lnTo>
                <a:lnTo>
                  <a:pt x="34003" y="34003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251510" y="880249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6" name="object 5686"/>
          <p:cNvSpPr txBox="1"/>
          <p:nvPr/>
        </p:nvSpPr>
        <p:spPr>
          <a:xfrm>
            <a:off x="264223" y="8320221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85" dirty="0">
                <a:latin typeface="Lucida Sans Unicode"/>
                <a:cs typeface="Lucida Sans Unicode"/>
              </a:rPr>
              <a:t>K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87" name="object 5687"/>
          <p:cNvSpPr/>
          <p:nvPr/>
        </p:nvSpPr>
        <p:spPr>
          <a:xfrm>
            <a:off x="251510" y="795704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8" name="object 5688"/>
          <p:cNvSpPr txBox="1"/>
          <p:nvPr/>
        </p:nvSpPr>
        <p:spPr>
          <a:xfrm>
            <a:off x="264223" y="7474775"/>
            <a:ext cx="6096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0" dirty="0">
                <a:latin typeface="Lucida Sans Unicode"/>
                <a:cs typeface="Lucida Sans Unicode"/>
              </a:rPr>
              <a:t>J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89" name="object 5689"/>
          <p:cNvSpPr/>
          <p:nvPr/>
        </p:nvSpPr>
        <p:spPr>
          <a:xfrm>
            <a:off x="413261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497806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582350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5865744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0" y="0"/>
                </a:moveTo>
                <a:lnTo>
                  <a:pt x="34003" y="0"/>
                </a:lnTo>
                <a:lnTo>
                  <a:pt x="34003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5899748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0" y="33646"/>
                </a:lnTo>
                <a:lnTo>
                  <a:pt x="336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666895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751439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836020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920564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941683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34003" y="0"/>
                </a:lnTo>
                <a:lnTo>
                  <a:pt x="34003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9450836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0" y="33646"/>
                </a:lnTo>
                <a:lnTo>
                  <a:pt x="336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0" name="object 5700"/>
          <p:cNvSpPr txBox="1"/>
          <p:nvPr/>
        </p:nvSpPr>
        <p:spPr>
          <a:xfrm>
            <a:off x="264223" y="662932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01" name="object 5701"/>
          <p:cNvSpPr/>
          <p:nvPr/>
        </p:nvSpPr>
        <p:spPr>
          <a:xfrm>
            <a:off x="251510" y="626579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2" name="object 5702"/>
          <p:cNvSpPr txBox="1"/>
          <p:nvPr/>
        </p:nvSpPr>
        <p:spPr>
          <a:xfrm>
            <a:off x="264223" y="578388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35" dirty="0">
                <a:latin typeface="Lucida Sans Unicode"/>
                <a:cs typeface="Lucida Sans Unicode"/>
              </a:rPr>
              <a:t>G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03" name="object 5703"/>
          <p:cNvSpPr/>
          <p:nvPr/>
        </p:nvSpPr>
        <p:spPr>
          <a:xfrm>
            <a:off x="251510" y="542035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4" name="object 5704"/>
          <p:cNvSpPr txBox="1"/>
          <p:nvPr/>
        </p:nvSpPr>
        <p:spPr>
          <a:xfrm>
            <a:off x="264223" y="4938437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F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05" name="object 5705"/>
          <p:cNvSpPr/>
          <p:nvPr/>
        </p:nvSpPr>
        <p:spPr>
          <a:xfrm>
            <a:off x="251510" y="457490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6" name="object 5706"/>
          <p:cNvSpPr txBox="1"/>
          <p:nvPr/>
        </p:nvSpPr>
        <p:spPr>
          <a:xfrm>
            <a:off x="264223" y="404216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Lucida Sans Unicode"/>
                <a:cs typeface="Lucida Sans Unicode"/>
              </a:rPr>
              <a:t>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07" name="object 5707"/>
          <p:cNvSpPr/>
          <p:nvPr/>
        </p:nvSpPr>
        <p:spPr>
          <a:xfrm>
            <a:off x="251510" y="41435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34003" y="0"/>
                </a:moveTo>
                <a:lnTo>
                  <a:pt x="34003" y="34003"/>
                </a:lnTo>
                <a:lnTo>
                  <a:pt x="0" y="34003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251510" y="4177596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34003" y="0"/>
                </a:moveTo>
                <a:lnTo>
                  <a:pt x="0" y="0"/>
                </a:lnTo>
                <a:lnTo>
                  <a:pt x="34003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251510" y="372945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0" name="object 5710"/>
          <p:cNvSpPr txBox="1"/>
          <p:nvPr/>
        </p:nvSpPr>
        <p:spPr>
          <a:xfrm>
            <a:off x="264223" y="324718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5" dirty="0">
                <a:latin typeface="Lucida Sans Unicode"/>
                <a:cs typeface="Lucida Sans Unicode"/>
              </a:rPr>
              <a:t>D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11" name="object 5711"/>
          <p:cNvSpPr/>
          <p:nvPr/>
        </p:nvSpPr>
        <p:spPr>
          <a:xfrm>
            <a:off x="251510" y="288401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2" name="object 5712"/>
          <p:cNvSpPr txBox="1"/>
          <p:nvPr/>
        </p:nvSpPr>
        <p:spPr>
          <a:xfrm>
            <a:off x="264223" y="2401741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0" dirty="0">
                <a:latin typeface="Lucida Sans Unicode"/>
                <a:cs typeface="Lucida Sans Unicode"/>
              </a:rPr>
              <a:t>C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13" name="object 5713"/>
          <p:cNvSpPr/>
          <p:nvPr/>
        </p:nvSpPr>
        <p:spPr>
          <a:xfrm>
            <a:off x="251510" y="203820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4" name="object 5714"/>
          <p:cNvSpPr txBox="1"/>
          <p:nvPr/>
        </p:nvSpPr>
        <p:spPr>
          <a:xfrm>
            <a:off x="264223" y="1556295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Lucida Sans Unicode"/>
                <a:cs typeface="Lucida Sans Unicode"/>
              </a:rPr>
              <a:t>B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15" name="object 5715"/>
          <p:cNvSpPr/>
          <p:nvPr/>
        </p:nvSpPr>
        <p:spPr>
          <a:xfrm>
            <a:off x="251510" y="119276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6" name="object 5716"/>
          <p:cNvSpPr txBox="1"/>
          <p:nvPr/>
        </p:nvSpPr>
        <p:spPr>
          <a:xfrm>
            <a:off x="264223" y="710848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Lucida Sans Unicode"/>
                <a:cs typeface="Lucida Sans Unicode"/>
              </a:rPr>
              <a:t>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17" name="object 5717"/>
          <p:cNvSpPr txBox="1"/>
          <p:nvPr/>
        </p:nvSpPr>
        <p:spPr>
          <a:xfrm>
            <a:off x="408114" y="59046"/>
            <a:ext cx="55244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10" dirty="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18" name="object 5718"/>
          <p:cNvSpPr/>
          <p:nvPr/>
        </p:nvSpPr>
        <p:spPr>
          <a:xfrm>
            <a:off x="75047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9" name="object 5719"/>
          <p:cNvSpPr txBox="1"/>
          <p:nvPr/>
        </p:nvSpPr>
        <p:spPr>
          <a:xfrm>
            <a:off x="1139736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0" name="object 5720"/>
          <p:cNvSpPr/>
          <p:nvPr/>
        </p:nvSpPr>
        <p:spPr>
          <a:xfrm>
            <a:off x="159591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1" name="object 5721"/>
          <p:cNvSpPr txBox="1"/>
          <p:nvPr/>
        </p:nvSpPr>
        <p:spPr>
          <a:xfrm>
            <a:off x="1985182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2" name="object 5722"/>
          <p:cNvSpPr/>
          <p:nvPr/>
        </p:nvSpPr>
        <p:spPr>
          <a:xfrm>
            <a:off x="244136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234830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2314656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5" name="object 5725"/>
          <p:cNvSpPr txBox="1"/>
          <p:nvPr/>
        </p:nvSpPr>
        <p:spPr>
          <a:xfrm>
            <a:off x="2827764" y="59046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6" name="object 5726"/>
          <p:cNvSpPr/>
          <p:nvPr/>
        </p:nvSpPr>
        <p:spPr>
          <a:xfrm>
            <a:off x="328681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7" name="object 5727"/>
          <p:cNvSpPr txBox="1"/>
          <p:nvPr/>
        </p:nvSpPr>
        <p:spPr>
          <a:xfrm>
            <a:off x="3676432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8" name="object 5728"/>
          <p:cNvSpPr txBox="1"/>
          <p:nvPr/>
        </p:nvSpPr>
        <p:spPr>
          <a:xfrm>
            <a:off x="4521878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9" name="object 5729"/>
          <p:cNvSpPr/>
          <p:nvPr/>
        </p:nvSpPr>
        <p:spPr>
          <a:xfrm>
            <a:off x="413261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497806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1" name="object 5731"/>
          <p:cNvSpPr txBox="1"/>
          <p:nvPr/>
        </p:nvSpPr>
        <p:spPr>
          <a:xfrm>
            <a:off x="5367324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32" name="object 5732"/>
          <p:cNvSpPr/>
          <p:nvPr/>
        </p:nvSpPr>
        <p:spPr>
          <a:xfrm>
            <a:off x="582350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899748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33646"/>
                </a:moveTo>
                <a:lnTo>
                  <a:pt x="0" y="0"/>
                </a:lnTo>
                <a:lnTo>
                  <a:pt x="0" y="33646"/>
                </a:lnTo>
                <a:lnTo>
                  <a:pt x="33646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865744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5" name="object 5735"/>
          <p:cNvSpPr txBox="1"/>
          <p:nvPr/>
        </p:nvSpPr>
        <p:spPr>
          <a:xfrm>
            <a:off x="6212770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36" name="object 5736"/>
          <p:cNvSpPr/>
          <p:nvPr/>
        </p:nvSpPr>
        <p:spPr>
          <a:xfrm>
            <a:off x="666895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7" name="object 5737"/>
          <p:cNvSpPr txBox="1"/>
          <p:nvPr/>
        </p:nvSpPr>
        <p:spPr>
          <a:xfrm>
            <a:off x="7058216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38" name="object 5738"/>
          <p:cNvSpPr/>
          <p:nvPr/>
        </p:nvSpPr>
        <p:spPr>
          <a:xfrm>
            <a:off x="751439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9" name="object 5739"/>
          <p:cNvSpPr txBox="1"/>
          <p:nvPr/>
        </p:nvSpPr>
        <p:spPr>
          <a:xfrm>
            <a:off x="7888986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40" name="object 5740"/>
          <p:cNvSpPr/>
          <p:nvPr/>
        </p:nvSpPr>
        <p:spPr>
          <a:xfrm>
            <a:off x="836020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1" name="object 5741"/>
          <p:cNvSpPr txBox="1"/>
          <p:nvPr/>
        </p:nvSpPr>
        <p:spPr>
          <a:xfrm>
            <a:off x="8740517" y="59046"/>
            <a:ext cx="8509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10" dirty="0">
                <a:latin typeface="Lucida Sans Unicode"/>
                <a:cs typeface="Lucida Sans Unicode"/>
              </a:rPr>
              <a:t>11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42" name="object 5742"/>
          <p:cNvSpPr/>
          <p:nvPr/>
        </p:nvSpPr>
        <p:spPr>
          <a:xfrm>
            <a:off x="920564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9450836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33646"/>
                </a:moveTo>
                <a:lnTo>
                  <a:pt x="0" y="0"/>
                </a:lnTo>
                <a:lnTo>
                  <a:pt x="0" y="33646"/>
                </a:lnTo>
                <a:lnTo>
                  <a:pt x="33646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941683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5" name="object 5745"/>
          <p:cNvSpPr txBox="1"/>
          <p:nvPr/>
        </p:nvSpPr>
        <p:spPr>
          <a:xfrm>
            <a:off x="9580236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46" name="object 5746"/>
          <p:cNvSpPr/>
          <p:nvPr/>
        </p:nvSpPr>
        <p:spPr>
          <a:xfrm>
            <a:off x="20019627" y="85308"/>
            <a:ext cx="0" cy="14052550"/>
          </a:xfrm>
          <a:custGeom>
            <a:avLst/>
            <a:gdLst/>
            <a:ahLst/>
            <a:cxnLst/>
            <a:rect l="l" t="t" r="r" b="b"/>
            <a:pathLst>
              <a:path h="14052550">
                <a:moveTo>
                  <a:pt x="0" y="140522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1089654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1174198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1258779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12968278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13001924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1343323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1427868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1512412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1596957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16519365" y="14103891"/>
            <a:ext cx="67945" cy="33655"/>
          </a:xfrm>
          <a:custGeom>
            <a:avLst/>
            <a:gdLst/>
            <a:ahLst/>
            <a:cxnLst/>
            <a:rect l="l" t="t" r="r" b="b"/>
            <a:pathLst>
              <a:path w="67944" h="33655">
                <a:moveTo>
                  <a:pt x="0" y="0"/>
                </a:moveTo>
                <a:lnTo>
                  <a:pt x="33646" y="33646"/>
                </a:lnTo>
                <a:lnTo>
                  <a:pt x="676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16519365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1655301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16784239" y="14007607"/>
            <a:ext cx="3145188" cy="129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0" name="object 5760"/>
          <p:cNvSpPr txBox="1"/>
          <p:nvPr/>
        </p:nvSpPr>
        <p:spPr>
          <a:xfrm>
            <a:off x="19952163" y="1339361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R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61" name="object 5761"/>
          <p:cNvSpPr/>
          <p:nvPr/>
        </p:nvSpPr>
        <p:spPr>
          <a:xfrm>
            <a:off x="19935153" y="1303008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2" name="object 5762"/>
          <p:cNvSpPr txBox="1"/>
          <p:nvPr/>
        </p:nvSpPr>
        <p:spPr>
          <a:xfrm>
            <a:off x="19947867" y="1254780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75" dirty="0">
                <a:latin typeface="Lucida Sans Unicode"/>
                <a:cs typeface="Lucida Sans Unicode"/>
              </a:rPr>
              <a:t>Q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63" name="object 5763"/>
          <p:cNvSpPr/>
          <p:nvPr/>
        </p:nvSpPr>
        <p:spPr>
          <a:xfrm>
            <a:off x="19935153" y="12184636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4" name="object 5764"/>
          <p:cNvSpPr txBox="1"/>
          <p:nvPr/>
        </p:nvSpPr>
        <p:spPr>
          <a:xfrm>
            <a:off x="19952163" y="1170236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Lucida Sans Unicode"/>
                <a:cs typeface="Lucida Sans Unicode"/>
              </a:rPr>
              <a:t>P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65" name="object 5765"/>
          <p:cNvSpPr/>
          <p:nvPr/>
        </p:nvSpPr>
        <p:spPr>
          <a:xfrm>
            <a:off x="19935153" y="1133883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6" name="object 5766"/>
          <p:cNvSpPr txBox="1"/>
          <p:nvPr/>
        </p:nvSpPr>
        <p:spPr>
          <a:xfrm>
            <a:off x="19952163" y="1085691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67" name="object 5767"/>
          <p:cNvSpPr/>
          <p:nvPr/>
        </p:nvSpPr>
        <p:spPr>
          <a:xfrm>
            <a:off x="19935153" y="1049338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8" name="object 5768"/>
          <p:cNvSpPr txBox="1"/>
          <p:nvPr/>
        </p:nvSpPr>
        <p:spPr>
          <a:xfrm>
            <a:off x="19943571" y="10011471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85" dirty="0">
                <a:latin typeface="Lucida Sans Unicode"/>
                <a:cs typeface="Lucida Sans Unicode"/>
              </a:rPr>
              <a:t>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69" name="object 5769"/>
          <p:cNvSpPr/>
          <p:nvPr/>
        </p:nvSpPr>
        <p:spPr>
          <a:xfrm>
            <a:off x="19935153" y="964793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0" name="object 5770"/>
          <p:cNvSpPr txBox="1"/>
          <p:nvPr/>
        </p:nvSpPr>
        <p:spPr>
          <a:xfrm>
            <a:off x="19960395" y="921649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71" name="object 5771"/>
          <p:cNvSpPr/>
          <p:nvPr/>
        </p:nvSpPr>
        <p:spPr>
          <a:xfrm>
            <a:off x="19985981" y="9166157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5" h="67945">
                <a:moveTo>
                  <a:pt x="0" y="33646"/>
                </a:moveTo>
                <a:lnTo>
                  <a:pt x="0" y="67649"/>
                </a:lnTo>
                <a:lnTo>
                  <a:pt x="33646" y="33646"/>
                </a:lnTo>
                <a:lnTo>
                  <a:pt x="0" y="33646"/>
                </a:lnTo>
                <a:close/>
              </a:path>
              <a:path w="33655" h="67945">
                <a:moveTo>
                  <a:pt x="0" y="0"/>
                </a:moveTo>
                <a:lnTo>
                  <a:pt x="0" y="33646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19985981" y="916615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0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19985981" y="9199803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90">
                <a:moveTo>
                  <a:pt x="33646" y="0"/>
                </a:moveTo>
                <a:lnTo>
                  <a:pt x="0" y="0"/>
                </a:lnTo>
                <a:lnTo>
                  <a:pt x="0" y="34003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19935153" y="880249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5" name="object 5775"/>
          <p:cNvSpPr txBox="1"/>
          <p:nvPr/>
        </p:nvSpPr>
        <p:spPr>
          <a:xfrm>
            <a:off x="19952163" y="8320221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85" dirty="0">
                <a:latin typeface="Lucida Sans Unicode"/>
                <a:cs typeface="Lucida Sans Unicode"/>
              </a:rPr>
              <a:t>K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76" name="object 5776"/>
          <p:cNvSpPr/>
          <p:nvPr/>
        </p:nvSpPr>
        <p:spPr>
          <a:xfrm>
            <a:off x="19935153" y="7957047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7" name="object 5777"/>
          <p:cNvSpPr txBox="1"/>
          <p:nvPr/>
        </p:nvSpPr>
        <p:spPr>
          <a:xfrm>
            <a:off x="19960395" y="7474775"/>
            <a:ext cx="6096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0" dirty="0">
                <a:latin typeface="Lucida Sans Unicode"/>
                <a:cs typeface="Lucida Sans Unicode"/>
              </a:rPr>
              <a:t>J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78" name="object 5778"/>
          <p:cNvSpPr txBox="1"/>
          <p:nvPr/>
        </p:nvSpPr>
        <p:spPr>
          <a:xfrm>
            <a:off x="10425683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79" name="object 5779"/>
          <p:cNvSpPr/>
          <p:nvPr/>
        </p:nvSpPr>
        <p:spPr>
          <a:xfrm>
            <a:off x="1089654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0" name="object 5780"/>
          <p:cNvSpPr txBox="1"/>
          <p:nvPr/>
        </p:nvSpPr>
        <p:spPr>
          <a:xfrm>
            <a:off x="11268265" y="59046"/>
            <a:ext cx="10287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0" dirty="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81" name="object 5781"/>
          <p:cNvSpPr/>
          <p:nvPr/>
        </p:nvSpPr>
        <p:spPr>
          <a:xfrm>
            <a:off x="1174198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2" name="object 5782"/>
          <p:cNvSpPr txBox="1"/>
          <p:nvPr/>
        </p:nvSpPr>
        <p:spPr>
          <a:xfrm>
            <a:off x="12116575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83" name="object 5783"/>
          <p:cNvSpPr/>
          <p:nvPr/>
        </p:nvSpPr>
        <p:spPr>
          <a:xfrm>
            <a:off x="1258779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13001924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12968278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6" name="object 5786"/>
          <p:cNvSpPr txBox="1"/>
          <p:nvPr/>
        </p:nvSpPr>
        <p:spPr>
          <a:xfrm>
            <a:off x="13012847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87" name="object 5787"/>
          <p:cNvSpPr/>
          <p:nvPr/>
        </p:nvSpPr>
        <p:spPr>
          <a:xfrm>
            <a:off x="1343323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8" name="object 5788"/>
          <p:cNvSpPr txBox="1"/>
          <p:nvPr/>
        </p:nvSpPr>
        <p:spPr>
          <a:xfrm>
            <a:off x="13807825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89" name="object 5789"/>
          <p:cNvSpPr/>
          <p:nvPr/>
        </p:nvSpPr>
        <p:spPr>
          <a:xfrm>
            <a:off x="1427868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0" name="object 5790"/>
          <p:cNvSpPr txBox="1"/>
          <p:nvPr/>
        </p:nvSpPr>
        <p:spPr>
          <a:xfrm>
            <a:off x="14653271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91" name="object 5791"/>
          <p:cNvSpPr txBox="1"/>
          <p:nvPr/>
        </p:nvSpPr>
        <p:spPr>
          <a:xfrm>
            <a:off x="15498717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92" name="object 5792"/>
          <p:cNvSpPr/>
          <p:nvPr/>
        </p:nvSpPr>
        <p:spPr>
          <a:xfrm>
            <a:off x="1512412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1596957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4" name="object 5794"/>
          <p:cNvSpPr txBox="1"/>
          <p:nvPr/>
        </p:nvSpPr>
        <p:spPr>
          <a:xfrm>
            <a:off x="19952163" y="662932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95" name="object 5795"/>
          <p:cNvSpPr/>
          <p:nvPr/>
        </p:nvSpPr>
        <p:spPr>
          <a:xfrm>
            <a:off x="19935153" y="6265797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6" name="object 5796"/>
          <p:cNvSpPr txBox="1"/>
          <p:nvPr/>
        </p:nvSpPr>
        <p:spPr>
          <a:xfrm>
            <a:off x="19947867" y="578388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35" dirty="0">
                <a:latin typeface="Lucida Sans Unicode"/>
                <a:cs typeface="Lucida Sans Unicode"/>
              </a:rPr>
              <a:t>G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97" name="object 5797"/>
          <p:cNvSpPr/>
          <p:nvPr/>
        </p:nvSpPr>
        <p:spPr>
          <a:xfrm>
            <a:off x="19935153" y="542035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8" name="object 5798"/>
          <p:cNvSpPr txBox="1"/>
          <p:nvPr/>
        </p:nvSpPr>
        <p:spPr>
          <a:xfrm>
            <a:off x="19956457" y="4938437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F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99" name="object 5799"/>
          <p:cNvSpPr/>
          <p:nvPr/>
        </p:nvSpPr>
        <p:spPr>
          <a:xfrm>
            <a:off x="19935153" y="457490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0" name="object 5800"/>
          <p:cNvSpPr txBox="1"/>
          <p:nvPr/>
        </p:nvSpPr>
        <p:spPr>
          <a:xfrm>
            <a:off x="19956457" y="404216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Lucida Sans Unicode"/>
                <a:cs typeface="Lucida Sans Unicode"/>
              </a:rPr>
              <a:t>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01" name="object 5801"/>
          <p:cNvSpPr/>
          <p:nvPr/>
        </p:nvSpPr>
        <p:spPr>
          <a:xfrm>
            <a:off x="19985981" y="4143592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5" h="67945">
                <a:moveTo>
                  <a:pt x="0" y="34003"/>
                </a:moveTo>
                <a:lnTo>
                  <a:pt x="0" y="67649"/>
                </a:lnTo>
                <a:lnTo>
                  <a:pt x="33646" y="34003"/>
                </a:lnTo>
                <a:lnTo>
                  <a:pt x="0" y="34003"/>
                </a:lnTo>
                <a:close/>
              </a:path>
              <a:path w="33655" h="67945">
                <a:moveTo>
                  <a:pt x="0" y="0"/>
                </a:moveTo>
                <a:lnTo>
                  <a:pt x="0" y="34003"/>
                </a:lnTo>
                <a:lnTo>
                  <a:pt x="33646" y="340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19985981" y="4143592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89">
                <a:moveTo>
                  <a:pt x="0" y="0"/>
                </a:moveTo>
                <a:lnTo>
                  <a:pt x="33646" y="34003"/>
                </a:lnTo>
                <a:lnTo>
                  <a:pt x="0" y="340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19985981" y="417759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646" y="0"/>
                </a:moveTo>
                <a:lnTo>
                  <a:pt x="0" y="0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19935153" y="372945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5" name="object 5805"/>
          <p:cNvSpPr txBox="1"/>
          <p:nvPr/>
        </p:nvSpPr>
        <p:spPr>
          <a:xfrm>
            <a:off x="19952163" y="324718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5" dirty="0">
                <a:latin typeface="Lucida Sans Unicode"/>
                <a:cs typeface="Lucida Sans Unicode"/>
              </a:rPr>
              <a:t>D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06" name="object 5806"/>
          <p:cNvSpPr/>
          <p:nvPr/>
        </p:nvSpPr>
        <p:spPr>
          <a:xfrm>
            <a:off x="19935153" y="288401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16519365" y="85308"/>
            <a:ext cx="67945" cy="33655"/>
          </a:xfrm>
          <a:custGeom>
            <a:avLst/>
            <a:gdLst/>
            <a:ahLst/>
            <a:cxnLst/>
            <a:rect l="l" t="t" r="r" b="b"/>
            <a:pathLst>
              <a:path w="67944" h="33655">
                <a:moveTo>
                  <a:pt x="0" y="33646"/>
                </a:moveTo>
                <a:lnTo>
                  <a:pt x="67649" y="33646"/>
                </a:lnTo>
                <a:lnTo>
                  <a:pt x="33646" y="0"/>
                </a:lnTo>
                <a:lnTo>
                  <a:pt x="0" y="33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1655301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16519365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0" name="object 5810"/>
          <p:cNvSpPr txBox="1"/>
          <p:nvPr/>
        </p:nvSpPr>
        <p:spPr>
          <a:xfrm>
            <a:off x="16338435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11" name="object 5811"/>
          <p:cNvSpPr/>
          <p:nvPr/>
        </p:nvSpPr>
        <p:spPr>
          <a:xfrm>
            <a:off x="1681537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2" name="object 5812"/>
          <p:cNvSpPr txBox="1"/>
          <p:nvPr/>
        </p:nvSpPr>
        <p:spPr>
          <a:xfrm>
            <a:off x="17189609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21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13" name="object 5813"/>
          <p:cNvSpPr/>
          <p:nvPr/>
        </p:nvSpPr>
        <p:spPr>
          <a:xfrm>
            <a:off x="1766082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4" name="object 5814"/>
          <p:cNvSpPr txBox="1"/>
          <p:nvPr/>
        </p:nvSpPr>
        <p:spPr>
          <a:xfrm>
            <a:off x="18029327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15" name="object 5815"/>
          <p:cNvSpPr/>
          <p:nvPr/>
        </p:nvSpPr>
        <p:spPr>
          <a:xfrm>
            <a:off x="1850627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6" name="object 5816"/>
          <p:cNvSpPr txBox="1"/>
          <p:nvPr/>
        </p:nvSpPr>
        <p:spPr>
          <a:xfrm>
            <a:off x="18874773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17" name="object 5817"/>
          <p:cNvSpPr/>
          <p:nvPr/>
        </p:nvSpPr>
        <p:spPr>
          <a:xfrm>
            <a:off x="19351718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8" name="object 5818"/>
          <p:cNvSpPr txBox="1"/>
          <p:nvPr/>
        </p:nvSpPr>
        <p:spPr>
          <a:xfrm>
            <a:off x="19952163" y="2401741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0" dirty="0">
                <a:latin typeface="Lucida Sans Unicode"/>
                <a:cs typeface="Lucida Sans Unicode"/>
              </a:rPr>
              <a:t>C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19" name="object 5819"/>
          <p:cNvSpPr/>
          <p:nvPr/>
        </p:nvSpPr>
        <p:spPr>
          <a:xfrm>
            <a:off x="19935153" y="203820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0" name="object 5820"/>
          <p:cNvSpPr txBox="1"/>
          <p:nvPr/>
        </p:nvSpPr>
        <p:spPr>
          <a:xfrm>
            <a:off x="19952163" y="1556295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Lucida Sans Unicode"/>
                <a:cs typeface="Lucida Sans Unicode"/>
              </a:rPr>
              <a:t>B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21" name="object 5821"/>
          <p:cNvSpPr/>
          <p:nvPr/>
        </p:nvSpPr>
        <p:spPr>
          <a:xfrm>
            <a:off x="19935153" y="119276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2" name="object 5822"/>
          <p:cNvSpPr txBox="1"/>
          <p:nvPr/>
        </p:nvSpPr>
        <p:spPr>
          <a:xfrm>
            <a:off x="19947867" y="710848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Lucida Sans Unicode"/>
                <a:cs typeface="Lucida Sans Unicode"/>
              </a:rPr>
              <a:t>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23" name="object 5823"/>
          <p:cNvSpPr txBox="1"/>
          <p:nvPr/>
        </p:nvSpPr>
        <p:spPr>
          <a:xfrm>
            <a:off x="19717356" y="59046"/>
            <a:ext cx="11430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95" dirty="0">
                <a:latin typeface="Lucida Sans Unicode"/>
                <a:cs typeface="Lucida Sans Unicode"/>
              </a:rPr>
              <a:t>24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24" name="object 5824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8946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8946" y="25055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8946" y="0"/>
                </a:moveTo>
                <a:lnTo>
                  <a:pt x="0" y="0"/>
                </a:lnTo>
                <a:lnTo>
                  <a:pt x="168946" y="25055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8946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18120058" y="12632772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18120058" y="12657828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18120058" y="12683241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18120058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184579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198109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19472699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191344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18796199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3" name="object 5863"/>
          <p:cNvSpPr txBox="1"/>
          <p:nvPr/>
        </p:nvSpPr>
        <p:spPr>
          <a:xfrm>
            <a:off x="18092325" y="12535268"/>
            <a:ext cx="55244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5" dirty="0"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64" name="object 5864"/>
          <p:cNvSpPr txBox="1"/>
          <p:nvPr/>
        </p:nvSpPr>
        <p:spPr>
          <a:xfrm>
            <a:off x="18428427" y="12535268"/>
            <a:ext cx="5969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65" name="object 5865"/>
          <p:cNvSpPr txBox="1"/>
          <p:nvPr/>
        </p:nvSpPr>
        <p:spPr>
          <a:xfrm>
            <a:off x="18768824" y="12535268"/>
            <a:ext cx="40386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sz="500" spc="-85" dirty="0">
                <a:latin typeface="Lucida Sans Unicode"/>
                <a:cs typeface="Lucida Sans Unicode"/>
              </a:rPr>
              <a:t>8	</a:t>
            </a:r>
            <a:r>
              <a:rPr sz="500" spc="-120" dirty="0">
                <a:latin typeface="Lucida Sans Unicode"/>
                <a:cs typeface="Lucida Sans Unicode"/>
              </a:rPr>
              <a:t>12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66" name="object 5866"/>
          <p:cNvSpPr txBox="1"/>
          <p:nvPr/>
        </p:nvSpPr>
        <p:spPr>
          <a:xfrm>
            <a:off x="19434587" y="12535268"/>
            <a:ext cx="762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20" dirty="0">
                <a:latin typeface="Lucida Sans Unicode"/>
                <a:cs typeface="Lucida Sans Unicode"/>
              </a:rPr>
              <a:t>16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67" name="object 5867"/>
          <p:cNvSpPr txBox="1"/>
          <p:nvPr/>
        </p:nvSpPr>
        <p:spPr>
          <a:xfrm>
            <a:off x="19749571" y="12535268"/>
            <a:ext cx="123189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14" dirty="0">
                <a:latin typeface="Lucida Sans Unicode"/>
                <a:cs typeface="Lucida Sans Unicode"/>
              </a:rPr>
              <a:t>20m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68" name="object 5868"/>
          <p:cNvSpPr/>
          <p:nvPr/>
        </p:nvSpPr>
        <p:spPr>
          <a:xfrm>
            <a:off x="182890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18627253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189655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19303753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196420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16822359" y="12857556"/>
            <a:ext cx="1047859" cy="3214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4" name="object 5874"/>
          <p:cNvSpPr txBox="1"/>
          <p:nvPr/>
        </p:nvSpPr>
        <p:spPr>
          <a:xfrm>
            <a:off x="16777265" y="13432601"/>
            <a:ext cx="201993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3230" algn="l"/>
              </a:tabLst>
            </a:pPr>
            <a:r>
              <a:rPr sz="300" u="sng" dirty="0">
                <a:latin typeface="Times New Roman"/>
                <a:cs typeface="Times New Roman"/>
              </a:rPr>
              <a:t> 	</a:t>
            </a:r>
            <a:r>
              <a:rPr sz="300" dirty="0">
                <a:latin typeface="Times New Roman"/>
                <a:cs typeface="Times New Roman"/>
              </a:rPr>
              <a:t>  </a:t>
            </a:r>
            <a:r>
              <a:rPr sz="300" spc="30" dirty="0">
                <a:latin typeface="Times New Roman"/>
                <a:cs typeface="Times New Roman"/>
              </a:rPr>
              <a:t> </a:t>
            </a: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40" dirty="0">
                <a:latin typeface="Lucida Sans Unicode"/>
                <a:cs typeface="Lucida Sans Unicode"/>
              </a:rPr>
              <a:t>K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65" dirty="0">
                <a:latin typeface="Lucida Sans Unicode"/>
                <a:cs typeface="Lucida Sans Unicode"/>
              </a:rPr>
              <a:t>N     </a:t>
            </a:r>
            <a:r>
              <a:rPr sz="300" spc="-45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5875" name="object 5875"/>
          <p:cNvSpPr/>
          <p:nvPr/>
        </p:nvSpPr>
        <p:spPr>
          <a:xfrm>
            <a:off x="18523094" y="13783538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26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6" name="object 5876"/>
          <p:cNvSpPr txBox="1"/>
          <p:nvPr/>
        </p:nvSpPr>
        <p:spPr>
          <a:xfrm>
            <a:off x="20010628" y="12318276"/>
            <a:ext cx="57150" cy="17100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50" dirty="0">
                <a:latin typeface="Lucida Sans Unicode"/>
                <a:cs typeface="Lucida Sans Unicode"/>
              </a:rPr>
              <a:t>P:\2019\3000\193001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-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De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Kwakel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-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Vervangen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Riool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Herinrichting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Lanen\07.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Tekeningen\193001_BO_401.dwg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door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Sven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Leeuwerink</a:t>
            </a:r>
            <a:endParaRPr sz="250">
              <a:latin typeface="Lucida Sans Unicode"/>
              <a:cs typeface="Lucida Sans Unicode"/>
            </a:endParaRPr>
          </a:p>
        </p:txBody>
      </p:sp>
      <p:sp>
        <p:nvSpPr>
          <p:cNvPr id="5877" name="object 5877"/>
          <p:cNvSpPr/>
          <p:nvPr/>
        </p:nvSpPr>
        <p:spPr>
          <a:xfrm>
            <a:off x="18523094" y="13593116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26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16789965" y="13719826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18523094" y="13403051"/>
            <a:ext cx="1378585" cy="0"/>
          </a:xfrm>
          <a:custGeom>
            <a:avLst/>
            <a:gdLst/>
            <a:ahLst/>
            <a:cxnLst/>
            <a:rect l="l" t="t" r="r" b="b"/>
            <a:pathLst>
              <a:path w="1378584">
                <a:moveTo>
                  <a:pt x="0" y="0"/>
                </a:moveTo>
                <a:lnTo>
                  <a:pt x="1378413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19241831" y="13783538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19241831" y="13593116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76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2" name="object 5882"/>
          <p:cNvSpPr txBox="1"/>
          <p:nvPr/>
        </p:nvSpPr>
        <p:spPr>
          <a:xfrm>
            <a:off x="18107358" y="12700276"/>
            <a:ext cx="1808480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5" dirty="0">
                <a:latin typeface="Lucida Sans Unicode"/>
                <a:cs typeface="Lucida Sans Unicode"/>
              </a:rPr>
              <a:t>1:200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350" b="1" spc="-5" dirty="0">
                <a:latin typeface="Segoe UI"/>
                <a:cs typeface="Segoe UI"/>
                <a:hlinkClick r:id="rId9"/>
              </a:rPr>
              <a:t>T 088 321 25 20</a:t>
            </a:r>
            <a:r>
              <a:rPr sz="350" b="1" spc="-5" dirty="0">
                <a:latin typeface="Segoe UI"/>
                <a:cs typeface="Segoe UI"/>
              </a:rPr>
              <a:t>         </a:t>
            </a:r>
            <a:r>
              <a:rPr sz="350" b="1" spc="-5" dirty="0">
                <a:latin typeface="Segoe UI"/>
                <a:cs typeface="Segoe UI"/>
                <a:hlinkClick r:id="rId9"/>
              </a:rPr>
              <a:t>www.bkingenieurs.nl     </a:t>
            </a:r>
            <a:r>
              <a:rPr sz="350" b="1" spc="35" dirty="0">
                <a:latin typeface="Segoe UI"/>
                <a:cs typeface="Segoe UI"/>
                <a:hlinkClick r:id="rId9"/>
              </a:rPr>
              <a:t> </a:t>
            </a:r>
            <a:r>
              <a:rPr sz="350" b="1" spc="-5" dirty="0">
                <a:latin typeface="Segoe UI"/>
                <a:cs typeface="Segoe UI"/>
                <a:hlinkClick r:id="rId9"/>
              </a:rPr>
              <a:t>info@bkingenieurs.nl</a:t>
            </a:r>
            <a:endParaRPr sz="350">
              <a:latin typeface="Segoe UI"/>
              <a:cs typeface="Segoe UI"/>
            </a:endParaRPr>
          </a:p>
        </p:txBody>
      </p:sp>
      <p:sp>
        <p:nvSpPr>
          <p:cNvPr id="5883" name="object 5883"/>
          <p:cNvSpPr/>
          <p:nvPr/>
        </p:nvSpPr>
        <p:spPr>
          <a:xfrm>
            <a:off x="16789965" y="12784895"/>
            <a:ext cx="3112135" cy="0"/>
          </a:xfrm>
          <a:custGeom>
            <a:avLst/>
            <a:gdLst/>
            <a:ahLst/>
            <a:cxnLst/>
            <a:rect l="l" t="t" r="r" b="b"/>
            <a:pathLst>
              <a:path w="3112134">
                <a:moveTo>
                  <a:pt x="0" y="0"/>
                </a:moveTo>
                <a:lnTo>
                  <a:pt x="3111541" y="0"/>
                </a:lnTo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4" name="object 5884"/>
          <p:cNvSpPr txBox="1"/>
          <p:nvPr/>
        </p:nvSpPr>
        <p:spPr>
          <a:xfrm>
            <a:off x="18510394" y="13242179"/>
            <a:ext cx="4648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10" dirty="0">
                <a:latin typeface="Lucida Sans Unicode"/>
                <a:cs typeface="Lucida Sans Unicode"/>
              </a:rPr>
              <a:t>P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25" dirty="0">
                <a:latin typeface="Lucida Sans Unicode"/>
                <a:cs typeface="Lucida Sans Unicode"/>
              </a:rPr>
              <a:t>J </a:t>
            </a:r>
            <a:r>
              <a:rPr sz="300" spc="-25" dirty="0">
                <a:latin typeface="Lucida Sans Unicode"/>
                <a:cs typeface="Lucida Sans Unicode"/>
              </a:rPr>
              <a:t>E 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65" dirty="0">
                <a:latin typeface="Lucida Sans Unicode"/>
                <a:cs typeface="Lucida Sans Unicode"/>
              </a:rPr>
              <a:t>N   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80" dirty="0">
                <a:latin typeface="Lucida Sans Unicode"/>
                <a:cs typeface="Lucida Sans Unicode"/>
              </a:rPr>
              <a:t>M        M        </a:t>
            </a:r>
            <a:r>
              <a:rPr sz="300" spc="-25" dirty="0">
                <a:latin typeface="Lucida Sans Unicode"/>
                <a:cs typeface="Lucida Sans Unicode"/>
              </a:rPr>
              <a:t>E</a:t>
            </a:r>
            <a:r>
              <a:rPr sz="300" spc="-10" dirty="0">
                <a:latin typeface="Lucida Sans Unicode"/>
                <a:cs typeface="Lucida Sans Unicode"/>
              </a:rPr>
              <a:t> </a:t>
            </a:r>
            <a:r>
              <a:rPr sz="300" spc="-30" dirty="0">
                <a:latin typeface="Lucida Sans Unicode"/>
                <a:cs typeface="Lucida Sans Unicode"/>
              </a:rPr>
              <a:t>R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10" dirty="0">
                <a:latin typeface="Lucida Sans Unicode"/>
                <a:cs typeface="Lucida Sans Unicode"/>
              </a:rPr>
              <a:t>193001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85" name="object 5885"/>
          <p:cNvSpPr txBox="1"/>
          <p:nvPr/>
        </p:nvSpPr>
        <p:spPr>
          <a:xfrm>
            <a:off x="19229131" y="13242179"/>
            <a:ext cx="32004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75" dirty="0">
                <a:latin typeface="Lucida Sans Unicode"/>
                <a:cs typeface="Lucida Sans Unicode"/>
              </a:rPr>
              <a:t>O     </a:t>
            </a:r>
            <a:r>
              <a:rPr sz="300" spc="-65" dirty="0">
                <a:latin typeface="Lucida Sans Unicode"/>
                <a:cs typeface="Lucida Sans Unicode"/>
              </a:rPr>
              <a:t>N    D 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65" dirty="0">
                <a:latin typeface="Lucida Sans Unicode"/>
                <a:cs typeface="Lucida Sans Unicode"/>
              </a:rPr>
              <a:t>D    </a:t>
            </a:r>
            <a:r>
              <a:rPr sz="300" spc="-25" dirty="0">
                <a:latin typeface="Lucida Sans Unicode"/>
                <a:cs typeface="Lucida Sans Unicode"/>
              </a:rPr>
              <a:t>E E </a:t>
            </a:r>
            <a:r>
              <a:rPr sz="300" spc="-20" dirty="0">
                <a:latin typeface="Lucida Sans Unicode"/>
                <a:cs typeface="Lucida Sans Unicode"/>
              </a:rPr>
              <a:t> </a:t>
            </a:r>
            <a:r>
              <a:rPr sz="300" spc="-25" dirty="0">
                <a:latin typeface="Lucida Sans Unicode"/>
                <a:cs typeface="Lucida Sans Unicode"/>
              </a:rPr>
              <a:t>L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0" dirty="0">
                <a:latin typeface="Lucida Sans Unicode"/>
                <a:cs typeface="Lucida Sans Unicode"/>
              </a:rPr>
              <a:t>_BO_401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86" name="object 5886"/>
          <p:cNvSpPr txBox="1"/>
          <p:nvPr/>
        </p:nvSpPr>
        <p:spPr>
          <a:xfrm>
            <a:off x="16777265" y="13235829"/>
            <a:ext cx="13741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Lucida Sans Unicode"/>
                <a:cs typeface="Lucida Sans Unicode"/>
              </a:rPr>
              <a:t>P </a:t>
            </a:r>
            <a:r>
              <a:rPr sz="350" spc="-30" dirty="0">
                <a:latin typeface="Lucida Sans Unicode"/>
                <a:cs typeface="Lucida Sans Unicode"/>
              </a:rPr>
              <a:t>R 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90" dirty="0">
                <a:latin typeface="Lucida Sans Unicode"/>
                <a:cs typeface="Lucida Sans Unicode"/>
              </a:rPr>
              <a:t>M     </a:t>
            </a:r>
            <a:r>
              <a:rPr sz="350" spc="-70" dirty="0">
                <a:latin typeface="Lucida Sans Unicode"/>
                <a:cs typeface="Lucida Sans Unicode"/>
              </a:rPr>
              <a:t> </a:t>
            </a:r>
            <a:r>
              <a:rPr sz="350" dirty="0">
                <a:latin typeface="Lucida Sans Unicode"/>
                <a:cs typeface="Lucida Sans Unicode"/>
              </a:rPr>
              <a:t>S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R  I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  </a:t>
            </a:r>
            <a:r>
              <a:rPr sz="350" spc="-65" dirty="0">
                <a:latin typeface="Lucida Sans Unicode"/>
                <a:cs typeface="Lucida Sans Unicode"/>
              </a:rPr>
              <a:t>G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Kwakel  </a:t>
            </a:r>
            <a:r>
              <a:rPr sz="500" spc="-60" dirty="0">
                <a:latin typeface="Lucida Sans Unicode"/>
                <a:cs typeface="Lucida Sans Unicode"/>
              </a:rPr>
              <a:t>-  </a:t>
            </a:r>
            <a:r>
              <a:rPr sz="500" spc="-55" dirty="0">
                <a:latin typeface="Lucida Sans Unicode"/>
                <a:cs typeface="Lucida Sans Unicode"/>
              </a:rPr>
              <a:t>vervanging  </a:t>
            </a:r>
            <a:r>
              <a:rPr sz="500" spc="-45" dirty="0">
                <a:latin typeface="Lucida Sans Unicode"/>
                <a:cs typeface="Lucida Sans Unicode"/>
              </a:rPr>
              <a:t>riool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50" dirty="0">
                <a:latin typeface="Lucida Sans Unicode"/>
                <a:cs typeface="Lucida Sans Unicode"/>
              </a:rPr>
              <a:t>herinrichting</a:t>
            </a:r>
            <a:r>
              <a:rPr sz="500" spc="2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lanen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87" name="object 5887"/>
          <p:cNvSpPr txBox="1"/>
          <p:nvPr/>
        </p:nvSpPr>
        <p:spPr>
          <a:xfrm>
            <a:off x="16777265" y="13360669"/>
            <a:ext cx="2876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latin typeface="Lucida Sans Unicode"/>
                <a:cs typeface="Lucida Sans Unicode"/>
              </a:rPr>
              <a:t>Fresialaan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88" name="object 5888"/>
          <p:cNvSpPr txBox="1"/>
          <p:nvPr/>
        </p:nvSpPr>
        <p:spPr>
          <a:xfrm>
            <a:off x="16777265" y="13489606"/>
            <a:ext cx="80581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40" dirty="0">
                <a:latin typeface="Lucida Sans Unicode"/>
                <a:cs typeface="Lucida Sans Unicode"/>
              </a:rPr>
              <a:t>K 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70" dirty="0">
                <a:latin typeface="Lucida Sans Unicode"/>
                <a:cs typeface="Lucida Sans Unicode"/>
              </a:rPr>
              <a:t>N  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   </a:t>
            </a:r>
            <a:r>
              <a:rPr sz="350" spc="-65" dirty="0">
                <a:latin typeface="Lucida Sans Unicode"/>
                <a:cs typeface="Lucida Sans Unicode"/>
              </a:rPr>
              <a:t>G 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90" dirty="0">
                <a:latin typeface="Lucida Sans Unicode"/>
                <a:cs typeface="Lucida Sans Unicode"/>
              </a:rPr>
              <a:t>M     </a:t>
            </a:r>
            <a:r>
              <a:rPr sz="350" spc="-70" dirty="0">
                <a:latin typeface="Lucida Sans Unicode"/>
                <a:cs typeface="Lucida Sans Unicode"/>
              </a:rPr>
              <a:t> </a:t>
            </a:r>
            <a:r>
              <a:rPr sz="350" dirty="0">
                <a:latin typeface="Lucida Sans Unicode"/>
                <a:cs typeface="Lucida Sans Unicode"/>
              </a:rPr>
              <a:t>S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R  I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</a:t>
            </a:r>
            <a:r>
              <a:rPr sz="350" spc="-55" dirty="0">
                <a:latin typeface="Lucida Sans Unicode"/>
                <a:cs typeface="Lucida Sans Unicode"/>
              </a:rPr>
              <a:t> </a:t>
            </a:r>
            <a:r>
              <a:rPr sz="350" spc="-65" dirty="0">
                <a:latin typeface="Lucida Sans Unicode"/>
                <a:cs typeface="Lucida Sans Unicode"/>
              </a:rPr>
              <a:t>G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ts val="535"/>
              </a:lnSpc>
              <a:spcBef>
                <a:spcPts val="95"/>
              </a:spcBef>
            </a:pPr>
            <a:r>
              <a:rPr sz="500" spc="-35" dirty="0">
                <a:latin typeface="Lucida Sans Unicode"/>
                <a:cs typeface="Lucida Sans Unicode"/>
              </a:rPr>
              <a:t>BESTEKS</a:t>
            </a:r>
            <a:r>
              <a:rPr sz="500" spc="-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ONTWERP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35"/>
              </a:lnSpc>
            </a:pPr>
            <a:r>
              <a:rPr sz="500" spc="-45" dirty="0">
                <a:latin typeface="Lucida Sans Unicode"/>
                <a:cs typeface="Lucida Sans Unicode"/>
              </a:rPr>
              <a:t>rioleringsplan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89" name="object 5889"/>
          <p:cNvSpPr txBox="1"/>
          <p:nvPr/>
        </p:nvSpPr>
        <p:spPr>
          <a:xfrm>
            <a:off x="16777265" y="13743024"/>
            <a:ext cx="55880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5" dirty="0">
                <a:latin typeface="Lucida Sans Unicode"/>
                <a:cs typeface="Lucida Sans Unicode"/>
              </a:rPr>
              <a:t>P </a:t>
            </a:r>
            <a:r>
              <a:rPr sz="350" spc="-75" dirty="0">
                <a:latin typeface="Lucida Sans Unicode"/>
                <a:cs typeface="Lucida Sans Unicode"/>
              </a:rPr>
              <a:t>D    </a:t>
            </a:r>
            <a:r>
              <a:rPr sz="350" spc="-30" dirty="0">
                <a:latin typeface="Lucida Sans Unicode"/>
                <a:cs typeface="Lucida Sans Unicode"/>
              </a:rPr>
              <a:t>R  A 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65" dirty="0">
                <a:latin typeface="Lucida Sans Unicode"/>
                <a:cs typeface="Lucida Sans Unicode"/>
              </a:rPr>
              <a:t>G 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25" dirty="0">
                <a:latin typeface="Lucida Sans Unicode"/>
                <a:cs typeface="Lucida Sans Unicode"/>
              </a:rPr>
              <a:t>E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30" dirty="0">
                <a:latin typeface="Lucida Sans Unicode"/>
                <a:cs typeface="Lucida Sans Unicode"/>
              </a:rPr>
              <a:t>R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65" dirty="0">
                <a:latin typeface="Lucida Sans Unicode"/>
                <a:cs typeface="Lucida Sans Unicode"/>
              </a:rPr>
              <a:t>Gemeente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Uithoorn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0" name="object 5890"/>
          <p:cNvSpPr txBox="1"/>
          <p:nvPr/>
        </p:nvSpPr>
        <p:spPr>
          <a:xfrm>
            <a:off x="18510394" y="13491674"/>
            <a:ext cx="3810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Lucida Sans Unicode"/>
                <a:cs typeface="Lucida Sans Unicode"/>
              </a:rPr>
              <a:t>S.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Leeuwerink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1" name="object 5891"/>
          <p:cNvSpPr txBox="1"/>
          <p:nvPr/>
        </p:nvSpPr>
        <p:spPr>
          <a:xfrm>
            <a:off x="18510394" y="13622666"/>
            <a:ext cx="45974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65" dirty="0">
                <a:latin typeface="Lucida Sans Unicode"/>
                <a:cs typeface="Lucida Sans Unicode"/>
              </a:rPr>
              <a:t>N    </a:t>
            </a:r>
            <a:r>
              <a:rPr sz="300" spc="-30" dirty="0">
                <a:latin typeface="Lucida Sans Unicode"/>
                <a:cs typeface="Lucida Sans Unicode"/>
              </a:rPr>
              <a:t>T  R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25" dirty="0">
                <a:latin typeface="Lucida Sans Unicode"/>
                <a:cs typeface="Lucida Sans Unicode"/>
              </a:rPr>
              <a:t>L E E </a:t>
            </a:r>
            <a:r>
              <a:rPr sz="300" spc="-30" dirty="0">
                <a:latin typeface="Lucida Sans Unicode"/>
                <a:cs typeface="Lucida Sans Unicode"/>
              </a:rPr>
              <a:t>R   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5" dirty="0">
                <a:latin typeface="Lucida Sans Unicode"/>
                <a:cs typeface="Lucida Sans Unicode"/>
              </a:rPr>
              <a:t>D.</a:t>
            </a:r>
            <a:r>
              <a:rPr sz="500" spc="-50" dirty="0">
                <a:latin typeface="Lucida Sans Unicode"/>
                <a:cs typeface="Lucida Sans Unicode"/>
              </a:rPr>
              <a:t> </a:t>
            </a:r>
            <a:r>
              <a:rPr sz="500" spc="-80" dirty="0">
                <a:latin typeface="Lucida Sans Unicode"/>
                <a:cs typeface="Lucida Sans Unicode"/>
              </a:rPr>
              <a:t>Loogman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2" name="object 5892"/>
          <p:cNvSpPr txBox="1"/>
          <p:nvPr/>
        </p:nvSpPr>
        <p:spPr>
          <a:xfrm>
            <a:off x="18510394" y="13812730"/>
            <a:ext cx="45720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A 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30" dirty="0">
                <a:latin typeface="Lucida Sans Unicode"/>
                <a:cs typeface="Lucida Sans Unicode"/>
              </a:rPr>
              <a:t>R  I  </a:t>
            </a: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25" dirty="0">
                <a:latin typeface="Lucida Sans Unicode"/>
                <a:cs typeface="Lucida Sans Unicode"/>
              </a:rPr>
              <a:t>E E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35" dirty="0">
                <a:latin typeface="Lucida Sans Unicode"/>
                <a:cs typeface="Lucida Sans Unicode"/>
              </a:rPr>
              <a:t>P.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der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Heide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3" name="object 5893"/>
          <p:cNvSpPr txBox="1"/>
          <p:nvPr/>
        </p:nvSpPr>
        <p:spPr>
          <a:xfrm>
            <a:off x="19664739" y="13812730"/>
            <a:ext cx="249554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30" dirty="0">
                <a:latin typeface="Lucida Sans Unicode"/>
                <a:cs typeface="Lucida Sans Unicode"/>
              </a:rPr>
              <a:t>T A T </a:t>
            </a:r>
            <a:r>
              <a:rPr sz="300" spc="-50" dirty="0">
                <a:latin typeface="Lucida Sans Unicode"/>
                <a:cs typeface="Lucida Sans Unicode"/>
              </a:rPr>
              <a:t>U     </a:t>
            </a:r>
            <a:r>
              <a:rPr sz="300" spc="-5" dirty="0">
                <a:latin typeface="Lucida Sans Unicode"/>
                <a:cs typeface="Lucida Sans Unicode"/>
              </a:rPr>
              <a:t>S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0" dirty="0">
                <a:latin typeface="Lucida Sans Unicode"/>
                <a:cs typeface="Lucida Sans Unicode"/>
              </a:rPr>
              <a:t>CONCEPT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4" name="object 5894"/>
          <p:cNvSpPr txBox="1"/>
          <p:nvPr/>
        </p:nvSpPr>
        <p:spPr>
          <a:xfrm>
            <a:off x="19229131" y="13812730"/>
            <a:ext cx="31305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5" dirty="0">
                <a:latin typeface="Lucida Sans Unicode"/>
                <a:cs typeface="Lucida Sans Unicode"/>
              </a:rPr>
              <a:t>D   </a:t>
            </a:r>
            <a:r>
              <a:rPr sz="300" spc="-30" dirty="0">
                <a:latin typeface="Lucida Sans Unicode"/>
                <a:cs typeface="Lucida Sans Unicode"/>
              </a:rPr>
              <a:t>A T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20" dirty="0">
                <a:latin typeface="Lucida Sans Unicode"/>
                <a:cs typeface="Lucida Sans Unicode"/>
              </a:rPr>
              <a:t> </a:t>
            </a:r>
            <a:r>
              <a:rPr sz="300" spc="-80" dirty="0">
                <a:latin typeface="Lucida Sans Unicode"/>
                <a:cs typeface="Lucida Sans Unicode"/>
              </a:rPr>
              <a:t>M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5" dirty="0">
                <a:latin typeface="Lucida Sans Unicode"/>
                <a:cs typeface="Lucida Sans Unicode"/>
              </a:rPr>
              <a:t>07-10-2020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5" name="object 5895"/>
          <p:cNvSpPr txBox="1"/>
          <p:nvPr/>
        </p:nvSpPr>
        <p:spPr>
          <a:xfrm>
            <a:off x="19229131" y="13622666"/>
            <a:ext cx="2235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65" dirty="0">
                <a:latin typeface="Lucida Sans Unicode"/>
                <a:cs typeface="Lucida Sans Unicode"/>
              </a:rPr>
              <a:t>H   </a:t>
            </a:r>
            <a:r>
              <a:rPr sz="300" spc="-30" dirty="0">
                <a:latin typeface="Lucida Sans Unicode"/>
                <a:cs typeface="Lucida Sans Unicode"/>
              </a:rPr>
              <a:t>A  A</a:t>
            </a:r>
            <a:r>
              <a:rPr sz="300" spc="15" dirty="0">
                <a:latin typeface="Lucida Sans Unicode"/>
                <a:cs typeface="Lucida Sans Unicode"/>
              </a:rPr>
              <a:t> </a:t>
            </a:r>
            <a:r>
              <a:rPr sz="300" spc="-25" dirty="0">
                <a:latin typeface="Lucida Sans Unicode"/>
                <a:cs typeface="Lucida Sans Unicode"/>
              </a:rPr>
              <a:t>L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95" dirty="0">
                <a:latin typeface="Lucida Sans Unicode"/>
                <a:cs typeface="Lucida Sans Unicode"/>
              </a:rPr>
              <a:t>1:200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6" name="object 5896"/>
          <p:cNvSpPr txBox="1"/>
          <p:nvPr/>
        </p:nvSpPr>
        <p:spPr>
          <a:xfrm>
            <a:off x="19229131" y="13432601"/>
            <a:ext cx="26416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25" dirty="0">
                <a:latin typeface="Lucida Sans Unicode"/>
                <a:cs typeface="Lucida Sans Unicode"/>
              </a:rPr>
              <a:t>F </a:t>
            </a:r>
            <a:r>
              <a:rPr sz="300" spc="-75" dirty="0">
                <a:latin typeface="Lucida Sans Unicode"/>
                <a:cs typeface="Lucida Sans Unicode"/>
              </a:rPr>
              <a:t>O    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80" dirty="0">
                <a:latin typeface="Lucida Sans Unicode"/>
                <a:cs typeface="Lucida Sans Unicode"/>
              </a:rPr>
              <a:t>M       </a:t>
            </a:r>
            <a:r>
              <a:rPr sz="300" spc="-30" dirty="0">
                <a:latin typeface="Lucida Sans Unicode"/>
                <a:cs typeface="Lucida Sans Unicode"/>
              </a:rPr>
              <a:t>A  A</a:t>
            </a:r>
            <a:r>
              <a:rPr sz="300" dirty="0">
                <a:latin typeface="Lucida Sans Unicode"/>
                <a:cs typeface="Lucida Sans Unicode"/>
              </a:rPr>
              <a:t> </a:t>
            </a:r>
            <a:r>
              <a:rPr sz="300" spc="-30" dirty="0">
                <a:latin typeface="Lucida Sans Unicode"/>
                <a:cs typeface="Lucida Sans Unicode"/>
              </a:rPr>
              <a:t>T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65" dirty="0">
                <a:latin typeface="Lucida Sans Unicode"/>
                <a:cs typeface="Lucida Sans Unicode"/>
              </a:rPr>
              <a:t>A0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7" name="object 5897"/>
          <p:cNvSpPr txBox="1"/>
          <p:nvPr/>
        </p:nvSpPr>
        <p:spPr>
          <a:xfrm>
            <a:off x="19626440" y="13242179"/>
            <a:ext cx="28765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>
              <a:lnSpc>
                <a:spcPct val="100000"/>
              </a:lnSpc>
            </a:pPr>
            <a:r>
              <a:rPr sz="300" spc="-15" dirty="0">
                <a:latin typeface="Lucida Sans Unicode"/>
                <a:cs typeface="Lucida Sans Unicode"/>
              </a:rPr>
              <a:t>B </a:t>
            </a:r>
            <a:r>
              <a:rPr sz="300" spc="-25" dirty="0">
                <a:latin typeface="Lucida Sans Unicode"/>
                <a:cs typeface="Lucida Sans Unicode"/>
              </a:rPr>
              <a:t>L </a:t>
            </a:r>
            <a:r>
              <a:rPr sz="300" spc="-30" dirty="0">
                <a:latin typeface="Lucida Sans Unicode"/>
                <a:cs typeface="Lucida Sans Unicode"/>
              </a:rPr>
              <a:t>A</a:t>
            </a:r>
            <a:r>
              <a:rPr sz="300" spc="25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20" dirty="0">
                <a:latin typeface="Lucida Sans Unicode"/>
                <a:cs typeface="Lucida Sans Unicode"/>
              </a:rPr>
              <a:t>01    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spc="20" dirty="0">
                <a:latin typeface="Lucida Sans Unicode"/>
                <a:cs typeface="Lucida Sans Unicode"/>
              </a:rPr>
              <a:t> </a:t>
            </a:r>
            <a:r>
              <a:rPr sz="500" spc="-85" dirty="0">
                <a:latin typeface="Lucida Sans Unicode"/>
                <a:cs typeface="Lucida Sans Unicode"/>
              </a:rPr>
              <a:t>03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98" name="object 5898"/>
          <p:cNvSpPr/>
          <p:nvPr/>
        </p:nvSpPr>
        <p:spPr>
          <a:xfrm>
            <a:off x="18083190" y="10331598"/>
            <a:ext cx="641780" cy="5483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18197729" y="9307541"/>
            <a:ext cx="641780" cy="5483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18198087" y="9307900"/>
            <a:ext cx="641985" cy="548005"/>
          </a:xfrm>
          <a:custGeom>
            <a:avLst/>
            <a:gdLst/>
            <a:ahLst/>
            <a:cxnLst/>
            <a:rect l="l" t="t" r="r" b="b"/>
            <a:pathLst>
              <a:path w="641984" h="548004">
                <a:moveTo>
                  <a:pt x="0" y="0"/>
                </a:moveTo>
                <a:lnTo>
                  <a:pt x="641422" y="0"/>
                </a:lnTo>
                <a:lnTo>
                  <a:pt x="641422" y="548000"/>
                </a:lnTo>
                <a:lnTo>
                  <a:pt x="0" y="54800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1" name="object 5901"/>
          <p:cNvSpPr txBox="1"/>
          <p:nvPr/>
        </p:nvSpPr>
        <p:spPr>
          <a:xfrm>
            <a:off x="18341091" y="9516273"/>
            <a:ext cx="36385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25" dirty="0">
                <a:latin typeface="Lucida Sans Unicode"/>
                <a:cs typeface="Lucida Sans Unicode"/>
              </a:rPr>
              <a:t> </a:t>
            </a:r>
            <a:r>
              <a:rPr sz="800" spc="-190" dirty="0">
                <a:latin typeface="Lucida Sans Unicode"/>
                <a:cs typeface="Lucida Sans Unicode"/>
              </a:rPr>
              <a:t>01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902" name="object 5902"/>
          <p:cNvSpPr txBox="1"/>
          <p:nvPr/>
        </p:nvSpPr>
        <p:spPr>
          <a:xfrm>
            <a:off x="18083548" y="10331956"/>
            <a:ext cx="641985" cy="54800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65"/>
              </a:spcBef>
            </a:pPr>
            <a:r>
              <a:rPr sz="100" spc="-25" dirty="0">
                <a:latin typeface="Lucida Sans Unicode"/>
                <a:cs typeface="Lucida Sans Unicode"/>
              </a:rPr>
              <a:t>brug</a:t>
            </a:r>
            <a:endParaRPr sz="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  <a:spcBef>
                <a:spcPts val="75"/>
              </a:spcBef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25" dirty="0">
                <a:latin typeface="Lucida Sans Unicode"/>
                <a:cs typeface="Lucida Sans Unicode"/>
              </a:rPr>
              <a:t> </a:t>
            </a:r>
            <a:r>
              <a:rPr sz="800" spc="-135" dirty="0">
                <a:latin typeface="Lucida Sans Unicode"/>
                <a:cs typeface="Lucida Sans Unicode"/>
              </a:rPr>
              <a:t>03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00" spc="-20" dirty="0">
                <a:latin typeface="Lucida Sans Unicode"/>
                <a:cs typeface="Lucida Sans Unicode"/>
              </a:rPr>
              <a:t>bedrijfsvloerplaat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903" name="object 5903"/>
          <p:cNvSpPr/>
          <p:nvPr/>
        </p:nvSpPr>
        <p:spPr>
          <a:xfrm>
            <a:off x="17410985" y="9497248"/>
            <a:ext cx="842940" cy="8261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4" name="object 5904"/>
          <p:cNvSpPr txBox="1"/>
          <p:nvPr/>
        </p:nvSpPr>
        <p:spPr>
          <a:xfrm rot="19380000">
            <a:off x="17651865" y="9863794"/>
            <a:ext cx="368459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35" dirty="0">
                <a:latin typeface="Lucida Sans Unicode"/>
                <a:cs typeface="Lucida Sans Unicode"/>
              </a:rPr>
              <a:t> </a:t>
            </a:r>
            <a:r>
              <a:rPr sz="800" spc="-135" dirty="0">
                <a:latin typeface="Lucida Sans Unicode"/>
                <a:cs typeface="Lucida Sans Unicode"/>
              </a:rPr>
              <a:t>02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905" name="object 5905"/>
          <p:cNvSpPr/>
          <p:nvPr/>
        </p:nvSpPr>
        <p:spPr>
          <a:xfrm>
            <a:off x="17411343" y="9497606"/>
            <a:ext cx="842644" cy="826135"/>
          </a:xfrm>
          <a:custGeom>
            <a:avLst/>
            <a:gdLst/>
            <a:ahLst/>
            <a:cxnLst/>
            <a:rect l="l" t="t" r="r" b="b"/>
            <a:pathLst>
              <a:path w="842644" h="826134">
                <a:moveTo>
                  <a:pt x="0" y="391940"/>
                </a:moveTo>
                <a:lnTo>
                  <a:pt x="507553" y="0"/>
                </a:lnTo>
                <a:lnTo>
                  <a:pt x="842582" y="433819"/>
                </a:lnTo>
                <a:lnTo>
                  <a:pt x="335028" y="825759"/>
                </a:lnTo>
                <a:lnTo>
                  <a:pt x="0" y="3919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15618798" y="169566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15669624" y="613622"/>
            <a:ext cx="0" cy="1522095"/>
          </a:xfrm>
          <a:custGeom>
            <a:avLst/>
            <a:gdLst/>
            <a:ahLst/>
            <a:cxnLst/>
            <a:rect l="l" t="t" r="r" b="b"/>
            <a:pathLst>
              <a:path h="1522095">
                <a:moveTo>
                  <a:pt x="0" y="15219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15635978" y="613622"/>
            <a:ext cx="33655" cy="963930"/>
          </a:xfrm>
          <a:custGeom>
            <a:avLst/>
            <a:gdLst/>
            <a:ahLst/>
            <a:cxnLst/>
            <a:rect l="l" t="t" r="r" b="b"/>
            <a:pathLst>
              <a:path w="33655" h="963930">
                <a:moveTo>
                  <a:pt x="33646" y="0"/>
                </a:moveTo>
                <a:lnTo>
                  <a:pt x="0" y="9639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15635978" y="1222472"/>
            <a:ext cx="33655" cy="355600"/>
          </a:xfrm>
          <a:custGeom>
            <a:avLst/>
            <a:gdLst/>
            <a:ahLst/>
            <a:cxnLst/>
            <a:rect l="l" t="t" r="r" b="b"/>
            <a:pathLst>
              <a:path w="33655" h="355600">
                <a:moveTo>
                  <a:pt x="0" y="355073"/>
                </a:moveTo>
                <a:lnTo>
                  <a:pt x="33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15669624" y="1222472"/>
            <a:ext cx="34290" cy="355600"/>
          </a:xfrm>
          <a:custGeom>
            <a:avLst/>
            <a:gdLst/>
            <a:ahLst/>
            <a:cxnLst/>
            <a:rect l="l" t="t" r="r" b="b"/>
            <a:pathLst>
              <a:path w="34290" h="355600">
                <a:moveTo>
                  <a:pt x="0" y="0"/>
                </a:moveTo>
                <a:lnTo>
                  <a:pt x="34003" y="3550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15669624" y="613622"/>
            <a:ext cx="34290" cy="963930"/>
          </a:xfrm>
          <a:custGeom>
            <a:avLst/>
            <a:gdLst/>
            <a:ahLst/>
            <a:cxnLst/>
            <a:rect l="l" t="t" r="r" b="b"/>
            <a:pathLst>
              <a:path w="34290" h="963930">
                <a:moveTo>
                  <a:pt x="34003" y="963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15652801" y="1729668"/>
            <a:ext cx="17145" cy="406400"/>
          </a:xfrm>
          <a:custGeom>
            <a:avLst/>
            <a:gdLst/>
            <a:ahLst/>
            <a:cxnLst/>
            <a:rect l="l" t="t" r="r" b="b"/>
            <a:pathLst>
              <a:path w="17144" h="406400">
                <a:moveTo>
                  <a:pt x="16823" y="0"/>
                </a:moveTo>
                <a:lnTo>
                  <a:pt x="0" y="4058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15669624" y="1729668"/>
            <a:ext cx="17145" cy="406400"/>
          </a:xfrm>
          <a:custGeom>
            <a:avLst/>
            <a:gdLst/>
            <a:ahLst/>
            <a:cxnLst/>
            <a:rect l="l" t="t" r="r" b="b"/>
            <a:pathLst>
              <a:path w="17144" h="406400">
                <a:moveTo>
                  <a:pt x="16823" y="4058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15678036" y="1729668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899"/>
                </a:lnTo>
              </a:path>
            </a:pathLst>
          </a:custGeom>
          <a:ln w="16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15669624" y="1729668"/>
            <a:ext cx="17145" cy="406400"/>
          </a:xfrm>
          <a:custGeom>
            <a:avLst/>
            <a:gdLst/>
            <a:ahLst/>
            <a:cxnLst/>
            <a:rect l="l" t="t" r="r" b="b"/>
            <a:pathLst>
              <a:path w="17144" h="406400">
                <a:moveTo>
                  <a:pt x="0" y="405899"/>
                </a:moveTo>
                <a:lnTo>
                  <a:pt x="16823" y="405899"/>
                </a:lnTo>
                <a:lnTo>
                  <a:pt x="0" y="0"/>
                </a:lnTo>
                <a:lnTo>
                  <a:pt x="0" y="40589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15686627" y="613622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0"/>
                </a:moveTo>
                <a:lnTo>
                  <a:pt x="0" y="963922"/>
                </a:lnTo>
              </a:path>
            </a:pathLst>
          </a:custGeom>
          <a:ln w="34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15669624" y="613622"/>
            <a:ext cx="34290" cy="963930"/>
          </a:xfrm>
          <a:custGeom>
            <a:avLst/>
            <a:gdLst/>
            <a:ahLst/>
            <a:cxnLst/>
            <a:rect l="l" t="t" r="r" b="b"/>
            <a:pathLst>
              <a:path w="34290" h="963930">
                <a:moveTo>
                  <a:pt x="34003" y="963922"/>
                </a:moveTo>
                <a:lnTo>
                  <a:pt x="0" y="608849"/>
                </a:lnTo>
                <a:lnTo>
                  <a:pt x="0" y="0"/>
                </a:lnTo>
                <a:lnTo>
                  <a:pt x="34003" y="9639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15652801" y="213556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8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9" name="object 59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5920" name="object 5920"/>
          <p:cNvSpPr txBox="1"/>
          <p:nvPr/>
        </p:nvSpPr>
        <p:spPr>
          <a:xfrm>
            <a:off x="1139736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1" name="object 5921"/>
          <p:cNvSpPr txBox="1"/>
          <p:nvPr/>
        </p:nvSpPr>
        <p:spPr>
          <a:xfrm>
            <a:off x="1985182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2" name="object 5922"/>
          <p:cNvSpPr txBox="1"/>
          <p:nvPr/>
        </p:nvSpPr>
        <p:spPr>
          <a:xfrm>
            <a:off x="2827764" y="14037377"/>
            <a:ext cx="730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70" dirty="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3" name="object 5923"/>
          <p:cNvSpPr txBox="1"/>
          <p:nvPr/>
        </p:nvSpPr>
        <p:spPr>
          <a:xfrm>
            <a:off x="3676432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4" name="object 5924"/>
          <p:cNvSpPr txBox="1"/>
          <p:nvPr/>
        </p:nvSpPr>
        <p:spPr>
          <a:xfrm>
            <a:off x="4521878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5" name="object 5925"/>
          <p:cNvSpPr txBox="1"/>
          <p:nvPr/>
        </p:nvSpPr>
        <p:spPr>
          <a:xfrm>
            <a:off x="5367324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6" name="object 5926"/>
          <p:cNvSpPr txBox="1"/>
          <p:nvPr/>
        </p:nvSpPr>
        <p:spPr>
          <a:xfrm>
            <a:off x="6212770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7" name="object 5927"/>
          <p:cNvSpPr txBox="1"/>
          <p:nvPr/>
        </p:nvSpPr>
        <p:spPr>
          <a:xfrm>
            <a:off x="7058216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28" name="object 59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5929" name="object 5929"/>
          <p:cNvSpPr txBox="1"/>
          <p:nvPr/>
        </p:nvSpPr>
        <p:spPr>
          <a:xfrm>
            <a:off x="8740517" y="14037377"/>
            <a:ext cx="8509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210" dirty="0">
                <a:latin typeface="Lucida Sans Unicode"/>
                <a:cs typeface="Lucida Sans Unicode"/>
              </a:rPr>
              <a:t>11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0" name="object 5930"/>
          <p:cNvSpPr txBox="1"/>
          <p:nvPr/>
        </p:nvSpPr>
        <p:spPr>
          <a:xfrm>
            <a:off x="9580236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1" name="object 5931"/>
          <p:cNvSpPr txBox="1"/>
          <p:nvPr/>
        </p:nvSpPr>
        <p:spPr>
          <a:xfrm>
            <a:off x="10425683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2" name="object 5932"/>
          <p:cNvSpPr txBox="1"/>
          <p:nvPr/>
        </p:nvSpPr>
        <p:spPr>
          <a:xfrm>
            <a:off x="11268265" y="14037377"/>
            <a:ext cx="10287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40" dirty="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3" name="object 5933"/>
          <p:cNvSpPr txBox="1"/>
          <p:nvPr/>
        </p:nvSpPr>
        <p:spPr>
          <a:xfrm>
            <a:off x="12116575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4" name="object 5934"/>
          <p:cNvSpPr txBox="1"/>
          <p:nvPr/>
        </p:nvSpPr>
        <p:spPr>
          <a:xfrm>
            <a:off x="13012847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5" name="object 5935"/>
          <p:cNvSpPr txBox="1"/>
          <p:nvPr/>
        </p:nvSpPr>
        <p:spPr>
          <a:xfrm>
            <a:off x="13807825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6" name="object 5936"/>
          <p:cNvSpPr txBox="1"/>
          <p:nvPr/>
        </p:nvSpPr>
        <p:spPr>
          <a:xfrm>
            <a:off x="14653271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7" name="object 5937"/>
          <p:cNvSpPr txBox="1"/>
          <p:nvPr/>
        </p:nvSpPr>
        <p:spPr>
          <a:xfrm>
            <a:off x="15498717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8" name="object 5938"/>
          <p:cNvSpPr txBox="1"/>
          <p:nvPr/>
        </p:nvSpPr>
        <p:spPr>
          <a:xfrm>
            <a:off x="16338435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39" name="object 5939"/>
          <p:cNvSpPr txBox="1"/>
          <p:nvPr/>
        </p:nvSpPr>
        <p:spPr>
          <a:xfrm>
            <a:off x="17189609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21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40" name="object 5940"/>
          <p:cNvSpPr txBox="1"/>
          <p:nvPr/>
        </p:nvSpPr>
        <p:spPr>
          <a:xfrm>
            <a:off x="18029327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41" name="object 5941"/>
          <p:cNvSpPr txBox="1"/>
          <p:nvPr/>
        </p:nvSpPr>
        <p:spPr>
          <a:xfrm>
            <a:off x="18874773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42" name="object 5942"/>
          <p:cNvSpPr txBox="1"/>
          <p:nvPr/>
        </p:nvSpPr>
        <p:spPr>
          <a:xfrm>
            <a:off x="19717356" y="14037377"/>
            <a:ext cx="1143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95" dirty="0">
                <a:latin typeface="Lucida Sans Unicode"/>
                <a:cs typeface="Lucida Sans Unicode"/>
              </a:rPr>
              <a:t>24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36232" y="9281591"/>
            <a:ext cx="3217133" cy="1624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17100000">
            <a:off x="18618327" y="967213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dorpelhoogte:-4.16</a:t>
            </a:r>
            <a:endParaRPr sz="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7100000">
            <a:off x="18678415" y="946703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dorpelhoogte:-4.15</a:t>
            </a:r>
            <a:endParaRPr sz="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840000">
            <a:off x="18503793" y="9380791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dorpelhoogte:-4.21</a:t>
            </a:r>
            <a:endParaRPr sz="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7640000">
            <a:off x="18434825" y="9481343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-4.17</a:t>
            </a:r>
            <a:endParaRPr sz="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7580000">
            <a:off x="18353425" y="9644602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dorpelhoogte:-4.38</a:t>
            </a:r>
            <a:endParaRPr sz="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7580000">
            <a:off x="18367384" y="9617757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dorpelhoogte:-4.23</a:t>
            </a:r>
            <a:endParaRPr sz="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7580000">
            <a:off x="18410927" y="9533146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-4.18</a:t>
            </a:r>
            <a:endParaRPr sz="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7640000">
            <a:off x="18342755" y="9669689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dorpelhoogte:-4.28</a:t>
            </a:r>
            <a:endParaRPr sz="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7280000">
            <a:off x="18609672" y="9723036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dorpelhoogte:-4.31</a:t>
            </a:r>
            <a:endParaRPr sz="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7280000">
            <a:off x="17770007" y="1005627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dorpelhoogte:-4.40</a:t>
            </a:r>
            <a:endParaRPr sz="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7160000">
            <a:off x="17763733" y="10163726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dorpelhoogte:-4.35</a:t>
            </a:r>
            <a:endParaRPr sz="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7160000">
            <a:off x="17948036" y="9682898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dorpelhoogte:-4.21</a:t>
            </a:r>
            <a:endParaRPr sz="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7100000">
            <a:off x="18680920" y="10572701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dorpelhoogte:-4.15</a:t>
            </a:r>
            <a:endParaRPr sz="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20820000">
            <a:off x="18263358" y="10823224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-4.11</a:t>
            </a:r>
            <a:endParaRPr sz="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7160000">
            <a:off x="18374851" y="10580167"/>
            <a:ext cx="1108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</a:t>
            </a:r>
            <a:endParaRPr sz="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0880000">
            <a:off x="18264158" y="10762544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dorpelhoogte:-4.40</a:t>
            </a:r>
            <a:endParaRPr sz="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64677" y="9626463"/>
            <a:ext cx="38100" cy="1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-20" dirty="0">
                <a:latin typeface="Lucida Sans Unicode"/>
                <a:cs typeface="Lucida Sans Unicode"/>
              </a:rPr>
              <a:t>betonconstructie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07049" y="9779660"/>
            <a:ext cx="29209" cy="1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-25" dirty="0">
                <a:latin typeface="Lucida Sans Unicode"/>
                <a:cs typeface="Lucida Sans Unicode"/>
              </a:rPr>
              <a:t>brug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 rot="17520000">
            <a:off x="18589794" y="9644563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 rot="6660000">
            <a:off x="18422814" y="9595308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 rot="17520000">
            <a:off x="18617712" y="9553289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 rot="6960000">
            <a:off x="18462807" y="9508336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261562" y="1929755"/>
            <a:ext cx="2445385" cy="1976755"/>
          </a:xfrm>
          <a:custGeom>
            <a:avLst/>
            <a:gdLst/>
            <a:ahLst/>
            <a:cxnLst/>
            <a:rect l="l" t="t" r="r" b="b"/>
            <a:pathLst>
              <a:path w="2445384" h="1976754">
                <a:moveTo>
                  <a:pt x="2445064" y="224784"/>
                </a:moveTo>
                <a:lnTo>
                  <a:pt x="2281487" y="0"/>
                </a:lnTo>
                <a:lnTo>
                  <a:pt x="2294730" y="148543"/>
                </a:lnTo>
                <a:lnTo>
                  <a:pt x="2184128" y="285275"/>
                </a:lnTo>
                <a:lnTo>
                  <a:pt x="0" y="1805073"/>
                </a:lnTo>
                <a:lnTo>
                  <a:pt x="123488" y="1976525"/>
                </a:lnTo>
                <a:lnTo>
                  <a:pt x="2367391" y="3786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28779" y="2154519"/>
            <a:ext cx="78105" cy="154305"/>
          </a:xfrm>
          <a:custGeom>
            <a:avLst/>
            <a:gdLst/>
            <a:ahLst/>
            <a:cxnLst/>
            <a:rect l="l" t="t" r="r" b="b"/>
            <a:pathLst>
              <a:path w="78104" h="154305">
                <a:moveTo>
                  <a:pt x="0" y="153760"/>
                </a:moveTo>
                <a:lnTo>
                  <a:pt x="26829" y="119352"/>
                </a:lnTo>
                <a:lnTo>
                  <a:pt x="48918" y="81933"/>
                </a:lnTo>
                <a:lnTo>
                  <a:pt x="66019" y="41987"/>
                </a:lnTo>
                <a:lnTo>
                  <a:pt x="7788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1172" y="3854737"/>
            <a:ext cx="9794240" cy="7399655"/>
          </a:xfrm>
          <a:custGeom>
            <a:avLst/>
            <a:gdLst/>
            <a:ahLst/>
            <a:cxnLst/>
            <a:rect l="l" t="t" r="r" b="b"/>
            <a:pathLst>
              <a:path w="9794240" h="7399655">
                <a:moveTo>
                  <a:pt x="0" y="7399263"/>
                </a:moveTo>
                <a:lnTo>
                  <a:pt x="1004727" y="6657976"/>
                </a:lnTo>
                <a:lnTo>
                  <a:pt x="2443274" y="5596695"/>
                </a:lnTo>
                <a:lnTo>
                  <a:pt x="7709952" y="1711294"/>
                </a:lnTo>
                <a:lnTo>
                  <a:pt x="9793858" y="173957"/>
                </a:lnTo>
                <a:lnTo>
                  <a:pt x="9668222" y="0"/>
                </a:lnTo>
                <a:lnTo>
                  <a:pt x="9637440" y="21118"/>
                </a:lnTo>
                <a:lnTo>
                  <a:pt x="7579305" y="1533399"/>
                </a:lnTo>
                <a:lnTo>
                  <a:pt x="2304395" y="5407704"/>
                </a:lnTo>
                <a:lnTo>
                  <a:pt x="1832634" y="5754545"/>
                </a:lnTo>
                <a:lnTo>
                  <a:pt x="0" y="71093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57205" y="254612"/>
            <a:ext cx="1350010" cy="1899920"/>
          </a:xfrm>
          <a:custGeom>
            <a:avLst/>
            <a:gdLst/>
            <a:ahLst/>
            <a:cxnLst/>
            <a:rect l="l" t="t" r="r" b="b"/>
            <a:pathLst>
              <a:path w="1350009" h="1899920">
                <a:moveTo>
                  <a:pt x="0" y="0"/>
                </a:moveTo>
                <a:lnTo>
                  <a:pt x="1185843" y="1675142"/>
                </a:lnTo>
                <a:lnTo>
                  <a:pt x="1349420" y="18999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30091" y="1860673"/>
            <a:ext cx="83820" cy="294005"/>
          </a:xfrm>
          <a:custGeom>
            <a:avLst/>
            <a:gdLst/>
            <a:ahLst/>
            <a:cxnLst/>
            <a:rect l="l" t="t" r="r" b="b"/>
            <a:pathLst>
              <a:path w="83820" h="294005">
                <a:moveTo>
                  <a:pt x="76529" y="293665"/>
                </a:moveTo>
                <a:lnTo>
                  <a:pt x="83554" y="241205"/>
                </a:lnTo>
                <a:lnTo>
                  <a:pt x="82348" y="188923"/>
                </a:lnTo>
                <a:lnTo>
                  <a:pt x="73149" y="137741"/>
                </a:lnTo>
                <a:lnTo>
                  <a:pt x="56198" y="88579"/>
                </a:lnTo>
                <a:lnTo>
                  <a:pt x="31735" y="4235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04897" y="254612"/>
            <a:ext cx="1025525" cy="1606550"/>
          </a:xfrm>
          <a:custGeom>
            <a:avLst/>
            <a:gdLst/>
            <a:ahLst/>
            <a:cxnLst/>
            <a:rect l="l" t="t" r="r" b="b"/>
            <a:pathLst>
              <a:path w="1025525" h="1606550">
                <a:moveTo>
                  <a:pt x="1025488" y="1606419"/>
                </a:moveTo>
                <a:lnTo>
                  <a:pt x="901999" y="1362664"/>
                </a:lnTo>
                <a:lnTo>
                  <a:pt x="758825" y="1113182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172" y="7783806"/>
            <a:ext cx="2145665" cy="2578100"/>
          </a:xfrm>
          <a:custGeom>
            <a:avLst/>
            <a:gdLst/>
            <a:ahLst/>
            <a:cxnLst/>
            <a:rect l="l" t="t" r="r" b="b"/>
            <a:pathLst>
              <a:path w="2145665" h="2578100">
                <a:moveTo>
                  <a:pt x="0" y="2577858"/>
                </a:moveTo>
                <a:lnTo>
                  <a:pt x="522587" y="2217416"/>
                </a:lnTo>
                <a:lnTo>
                  <a:pt x="1992990" y="1103876"/>
                </a:lnTo>
                <a:lnTo>
                  <a:pt x="2081758" y="908800"/>
                </a:lnTo>
                <a:lnTo>
                  <a:pt x="2112899" y="531893"/>
                </a:lnTo>
                <a:lnTo>
                  <a:pt x="2145113" y="137447"/>
                </a:lnTo>
                <a:lnTo>
                  <a:pt x="1971514" y="0"/>
                </a:lnTo>
                <a:lnTo>
                  <a:pt x="1911022" y="515428"/>
                </a:lnTo>
                <a:lnTo>
                  <a:pt x="1885967" y="731622"/>
                </a:lnTo>
                <a:lnTo>
                  <a:pt x="1800778" y="989336"/>
                </a:lnTo>
                <a:lnTo>
                  <a:pt x="445273" y="2139028"/>
                </a:lnTo>
                <a:lnTo>
                  <a:pt x="0" y="24296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57540" y="254612"/>
            <a:ext cx="2559685" cy="1639570"/>
          </a:xfrm>
          <a:custGeom>
            <a:avLst/>
            <a:gdLst/>
            <a:ahLst/>
            <a:cxnLst/>
            <a:rect l="l" t="t" r="r" b="b"/>
            <a:pathLst>
              <a:path w="2559684" h="1639570">
                <a:moveTo>
                  <a:pt x="1600692" y="0"/>
                </a:moveTo>
                <a:lnTo>
                  <a:pt x="767415" y="640706"/>
                </a:lnTo>
                <a:lnTo>
                  <a:pt x="227289" y="1013318"/>
                </a:lnTo>
                <a:lnTo>
                  <a:pt x="15033" y="1151123"/>
                </a:lnTo>
                <a:lnTo>
                  <a:pt x="0" y="1234165"/>
                </a:lnTo>
                <a:lnTo>
                  <a:pt x="71229" y="1396310"/>
                </a:lnTo>
                <a:lnTo>
                  <a:pt x="152838" y="1533042"/>
                </a:lnTo>
                <a:lnTo>
                  <a:pt x="249839" y="1611072"/>
                </a:lnTo>
                <a:lnTo>
                  <a:pt x="310688" y="1638991"/>
                </a:lnTo>
                <a:lnTo>
                  <a:pt x="255924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90334" y="254612"/>
            <a:ext cx="2110105" cy="1447165"/>
          </a:xfrm>
          <a:custGeom>
            <a:avLst/>
            <a:gdLst/>
            <a:ahLst/>
            <a:cxnLst/>
            <a:rect l="l" t="t" r="r" b="b"/>
            <a:pathLst>
              <a:path w="2110105" h="1447164">
                <a:moveTo>
                  <a:pt x="2109677" y="0"/>
                </a:moveTo>
                <a:lnTo>
                  <a:pt x="283127" y="1332597"/>
                </a:lnTo>
                <a:lnTo>
                  <a:pt x="97358" y="1446779"/>
                </a:lnTo>
                <a:lnTo>
                  <a:pt x="31498" y="1383782"/>
                </a:lnTo>
                <a:lnTo>
                  <a:pt x="0" y="1305394"/>
                </a:lnTo>
                <a:lnTo>
                  <a:pt x="18612" y="1238102"/>
                </a:lnTo>
                <a:lnTo>
                  <a:pt x="296371" y="1061997"/>
                </a:lnTo>
                <a:lnTo>
                  <a:pt x="172811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20265" y="11147183"/>
            <a:ext cx="68580" cy="162560"/>
          </a:xfrm>
          <a:custGeom>
            <a:avLst/>
            <a:gdLst/>
            <a:ahLst/>
            <a:cxnLst/>
            <a:rect l="l" t="t" r="r" b="b"/>
            <a:pathLst>
              <a:path w="68579" h="162559">
                <a:moveTo>
                  <a:pt x="68188" y="162002"/>
                </a:moveTo>
                <a:lnTo>
                  <a:pt x="58282" y="118737"/>
                </a:lnTo>
                <a:lnTo>
                  <a:pt x="43500" y="77042"/>
                </a:lnTo>
                <a:lnTo>
                  <a:pt x="24015" y="37326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30632" y="11090781"/>
            <a:ext cx="537845" cy="791845"/>
          </a:xfrm>
          <a:custGeom>
            <a:avLst/>
            <a:gdLst/>
            <a:ahLst/>
            <a:cxnLst/>
            <a:rect l="l" t="t" r="r" b="b"/>
            <a:pathLst>
              <a:path w="537845" h="791845">
                <a:moveTo>
                  <a:pt x="389792" y="56553"/>
                </a:moveTo>
                <a:lnTo>
                  <a:pt x="348630" y="0"/>
                </a:lnTo>
                <a:lnTo>
                  <a:pt x="0" y="256282"/>
                </a:lnTo>
                <a:lnTo>
                  <a:pt x="385497" y="791755"/>
                </a:lnTo>
                <a:lnTo>
                  <a:pt x="537262" y="681153"/>
                </a:lnTo>
                <a:lnTo>
                  <a:pt x="458158" y="21869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172" y="3338593"/>
            <a:ext cx="9409430" cy="4582795"/>
          </a:xfrm>
          <a:custGeom>
            <a:avLst/>
            <a:gdLst/>
            <a:ahLst/>
            <a:cxnLst/>
            <a:rect l="l" t="t" r="r" b="b"/>
            <a:pathLst>
              <a:path w="9409430" h="4582795">
                <a:moveTo>
                  <a:pt x="0" y="4465615"/>
                </a:moveTo>
                <a:lnTo>
                  <a:pt x="70155" y="4465973"/>
                </a:lnTo>
                <a:lnTo>
                  <a:pt x="214403" y="4423379"/>
                </a:lnTo>
                <a:lnTo>
                  <a:pt x="1971514" y="4445213"/>
                </a:lnTo>
                <a:lnTo>
                  <a:pt x="2145113" y="4582660"/>
                </a:lnTo>
                <a:lnTo>
                  <a:pt x="3117626" y="4547225"/>
                </a:lnTo>
                <a:lnTo>
                  <a:pt x="3493818" y="4434475"/>
                </a:lnTo>
                <a:lnTo>
                  <a:pt x="4404408" y="3776230"/>
                </a:lnTo>
                <a:lnTo>
                  <a:pt x="9383305" y="175746"/>
                </a:lnTo>
                <a:lnTo>
                  <a:pt x="9409076" y="156776"/>
                </a:lnTo>
                <a:lnTo>
                  <a:pt x="9295968" y="0"/>
                </a:lnTo>
                <a:lnTo>
                  <a:pt x="9085502" y="151765"/>
                </a:lnTo>
                <a:lnTo>
                  <a:pt x="7336266" y="1002938"/>
                </a:lnTo>
                <a:lnTo>
                  <a:pt x="4106247" y="3363887"/>
                </a:lnTo>
                <a:lnTo>
                  <a:pt x="3311270" y="3945176"/>
                </a:lnTo>
                <a:lnTo>
                  <a:pt x="3006666" y="4041460"/>
                </a:lnTo>
                <a:lnTo>
                  <a:pt x="0" y="406150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70191" y="13663987"/>
            <a:ext cx="295910" cy="304800"/>
          </a:xfrm>
          <a:custGeom>
            <a:avLst/>
            <a:gdLst/>
            <a:ahLst/>
            <a:cxnLst/>
            <a:rect l="l" t="t" r="r" b="b"/>
            <a:pathLst>
              <a:path w="295909" h="304800">
                <a:moveTo>
                  <a:pt x="156776" y="304246"/>
                </a:moveTo>
                <a:lnTo>
                  <a:pt x="158923" y="298161"/>
                </a:lnTo>
                <a:lnTo>
                  <a:pt x="295297" y="96642"/>
                </a:lnTo>
                <a:lnTo>
                  <a:pt x="225857" y="0"/>
                </a:lnTo>
                <a:lnTo>
                  <a:pt x="55480" y="125277"/>
                </a:lnTo>
                <a:lnTo>
                  <a:pt x="0" y="30424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32800" y="3323559"/>
            <a:ext cx="5984875" cy="3684904"/>
          </a:xfrm>
          <a:custGeom>
            <a:avLst/>
            <a:gdLst/>
            <a:ahLst/>
            <a:cxnLst/>
            <a:rect l="l" t="t" r="r" b="b"/>
            <a:pathLst>
              <a:path w="5984875" h="3684904">
                <a:moveTo>
                  <a:pt x="5984340" y="15033"/>
                </a:moveTo>
                <a:lnTo>
                  <a:pt x="5971812" y="0"/>
                </a:lnTo>
                <a:lnTo>
                  <a:pt x="4523601" y="727684"/>
                </a:lnTo>
                <a:lnTo>
                  <a:pt x="4328526" y="490015"/>
                </a:lnTo>
                <a:lnTo>
                  <a:pt x="0" y="368459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64135" y="7008300"/>
            <a:ext cx="368935" cy="140970"/>
          </a:xfrm>
          <a:custGeom>
            <a:avLst/>
            <a:gdLst/>
            <a:ahLst/>
            <a:cxnLst/>
            <a:rect l="l" t="t" r="r" b="b"/>
            <a:pathLst>
              <a:path w="368935" h="140970">
                <a:moveTo>
                  <a:pt x="0" y="140782"/>
                </a:moveTo>
                <a:lnTo>
                  <a:pt x="50526" y="137629"/>
                </a:lnTo>
                <a:lnTo>
                  <a:pt x="100306" y="130147"/>
                </a:lnTo>
                <a:lnTo>
                  <a:pt x="149076" y="118437"/>
                </a:lnTo>
                <a:lnTo>
                  <a:pt x="196572" y="102601"/>
                </a:lnTo>
                <a:lnTo>
                  <a:pt x="242529" y="82738"/>
                </a:lnTo>
                <a:lnTo>
                  <a:pt x="286685" y="58949"/>
                </a:lnTo>
                <a:lnTo>
                  <a:pt x="328775" y="31336"/>
                </a:lnTo>
                <a:lnTo>
                  <a:pt x="36853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1172" y="7149185"/>
            <a:ext cx="2943860" cy="40005"/>
          </a:xfrm>
          <a:custGeom>
            <a:avLst/>
            <a:gdLst/>
            <a:ahLst/>
            <a:cxnLst/>
            <a:rect l="l" t="t" r="r" b="b"/>
            <a:pathLst>
              <a:path w="2943860" h="40004">
                <a:moveTo>
                  <a:pt x="2943311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1172" y="3338593"/>
            <a:ext cx="9296400" cy="4062095"/>
          </a:xfrm>
          <a:custGeom>
            <a:avLst/>
            <a:gdLst/>
            <a:ahLst/>
            <a:cxnLst/>
            <a:rect l="l" t="t" r="r" b="b"/>
            <a:pathLst>
              <a:path w="9296400" h="4062095">
                <a:moveTo>
                  <a:pt x="0" y="4061505"/>
                </a:moveTo>
                <a:lnTo>
                  <a:pt x="3006666" y="4041460"/>
                </a:lnTo>
                <a:lnTo>
                  <a:pt x="3311270" y="3945176"/>
                </a:lnTo>
                <a:lnTo>
                  <a:pt x="4106247" y="3363887"/>
                </a:lnTo>
                <a:lnTo>
                  <a:pt x="7336266" y="1002938"/>
                </a:lnTo>
                <a:lnTo>
                  <a:pt x="9085502" y="151765"/>
                </a:lnTo>
                <a:lnTo>
                  <a:pt x="929596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50788" y="13684389"/>
            <a:ext cx="353060" cy="283845"/>
          </a:xfrm>
          <a:custGeom>
            <a:avLst/>
            <a:gdLst/>
            <a:ahLst/>
            <a:cxnLst/>
            <a:rect l="l" t="t" r="r" b="b"/>
            <a:pathLst>
              <a:path w="353059" h="283844">
                <a:moveTo>
                  <a:pt x="352925" y="283843"/>
                </a:moveTo>
                <a:lnTo>
                  <a:pt x="125993" y="0"/>
                </a:lnTo>
                <a:lnTo>
                  <a:pt x="0" y="94137"/>
                </a:lnTo>
                <a:lnTo>
                  <a:pt x="132794" y="2838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99640" y="6995630"/>
            <a:ext cx="1083945" cy="1597660"/>
          </a:xfrm>
          <a:custGeom>
            <a:avLst/>
            <a:gdLst/>
            <a:ahLst/>
            <a:cxnLst/>
            <a:rect l="l" t="t" r="r" b="b"/>
            <a:pathLst>
              <a:path w="1083944" h="1597659">
                <a:moveTo>
                  <a:pt x="1083473" y="146753"/>
                </a:moveTo>
                <a:lnTo>
                  <a:pt x="975376" y="0"/>
                </a:lnTo>
                <a:lnTo>
                  <a:pt x="0" y="693680"/>
                </a:lnTo>
                <a:lnTo>
                  <a:pt x="671488" y="1597470"/>
                </a:lnTo>
                <a:lnTo>
                  <a:pt x="841508" y="1475414"/>
                </a:lnTo>
                <a:lnTo>
                  <a:pt x="845803" y="1340472"/>
                </a:lnTo>
                <a:lnTo>
                  <a:pt x="371180" y="744149"/>
                </a:lnTo>
                <a:lnTo>
                  <a:pt x="465317" y="602407"/>
                </a:lnTo>
                <a:lnTo>
                  <a:pt x="1083473" y="1467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826968" y="13760629"/>
            <a:ext cx="288925" cy="207645"/>
          </a:xfrm>
          <a:custGeom>
            <a:avLst/>
            <a:gdLst/>
            <a:ahLst/>
            <a:cxnLst/>
            <a:rect l="l" t="t" r="r" b="b"/>
            <a:pathLst>
              <a:path w="288925" h="207644">
                <a:moveTo>
                  <a:pt x="288496" y="207603"/>
                </a:moveTo>
                <a:lnTo>
                  <a:pt x="138521" y="0"/>
                </a:lnTo>
                <a:lnTo>
                  <a:pt x="2147" y="201518"/>
                </a:lnTo>
                <a:lnTo>
                  <a:pt x="0" y="20760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06282" y="3519351"/>
            <a:ext cx="1466850" cy="1854835"/>
          </a:xfrm>
          <a:custGeom>
            <a:avLst/>
            <a:gdLst/>
            <a:ahLst/>
            <a:cxnLst/>
            <a:rect l="l" t="t" r="r" b="b"/>
            <a:pathLst>
              <a:path w="1466850" h="1854835">
                <a:moveTo>
                  <a:pt x="552653" y="411269"/>
                </a:moveTo>
                <a:lnTo>
                  <a:pt x="254492" y="0"/>
                </a:lnTo>
                <a:lnTo>
                  <a:pt x="0" y="183979"/>
                </a:lnTo>
                <a:lnTo>
                  <a:pt x="1215910" y="1854826"/>
                </a:lnTo>
                <a:lnTo>
                  <a:pt x="1466465" y="1670489"/>
                </a:lnTo>
                <a:lnTo>
                  <a:pt x="552653" y="4112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30252" y="4662242"/>
            <a:ext cx="307340" cy="368935"/>
          </a:xfrm>
          <a:custGeom>
            <a:avLst/>
            <a:gdLst/>
            <a:ahLst/>
            <a:cxnLst/>
            <a:rect l="l" t="t" r="r" b="b"/>
            <a:pathLst>
              <a:path w="307340" h="368935">
                <a:moveTo>
                  <a:pt x="222636" y="368316"/>
                </a:moveTo>
                <a:lnTo>
                  <a:pt x="0" y="64428"/>
                </a:lnTo>
                <a:lnTo>
                  <a:pt x="84115" y="0"/>
                </a:lnTo>
                <a:lnTo>
                  <a:pt x="306751" y="307467"/>
                </a:lnTo>
                <a:lnTo>
                  <a:pt x="222636" y="3683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169587" y="3998628"/>
            <a:ext cx="307340" cy="368935"/>
          </a:xfrm>
          <a:custGeom>
            <a:avLst/>
            <a:gdLst/>
            <a:ahLst/>
            <a:cxnLst/>
            <a:rect l="l" t="t" r="r" b="b"/>
            <a:pathLst>
              <a:path w="307340" h="368935">
                <a:moveTo>
                  <a:pt x="222994" y="368316"/>
                </a:moveTo>
                <a:lnTo>
                  <a:pt x="0" y="64070"/>
                </a:lnTo>
                <a:lnTo>
                  <a:pt x="84115" y="0"/>
                </a:lnTo>
                <a:lnTo>
                  <a:pt x="307109" y="307467"/>
                </a:lnTo>
                <a:lnTo>
                  <a:pt x="222994" y="3683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1172" y="12198237"/>
            <a:ext cx="2305685" cy="1593215"/>
          </a:xfrm>
          <a:custGeom>
            <a:avLst/>
            <a:gdLst/>
            <a:ahLst/>
            <a:cxnLst/>
            <a:rect l="l" t="t" r="r" b="b"/>
            <a:pathLst>
              <a:path w="2305685" h="1593215">
                <a:moveTo>
                  <a:pt x="1230585" y="927055"/>
                </a:moveTo>
                <a:lnTo>
                  <a:pt x="1675500" y="604912"/>
                </a:lnTo>
                <a:lnTo>
                  <a:pt x="2305111" y="148543"/>
                </a:lnTo>
                <a:lnTo>
                  <a:pt x="2259295" y="85546"/>
                </a:lnTo>
                <a:lnTo>
                  <a:pt x="2196656" y="0"/>
                </a:lnTo>
                <a:lnTo>
                  <a:pt x="0" y="159317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1172" y="13876601"/>
            <a:ext cx="57785" cy="92075"/>
          </a:xfrm>
          <a:custGeom>
            <a:avLst/>
            <a:gdLst/>
            <a:ahLst/>
            <a:cxnLst/>
            <a:rect l="l" t="t" r="r" b="b"/>
            <a:pathLst>
              <a:path w="57784" h="92075">
                <a:moveTo>
                  <a:pt x="0" y="0"/>
                </a:moveTo>
                <a:lnTo>
                  <a:pt x="57627" y="916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9244" y="13125293"/>
            <a:ext cx="972819" cy="843280"/>
          </a:xfrm>
          <a:custGeom>
            <a:avLst/>
            <a:gdLst/>
            <a:ahLst/>
            <a:cxnLst/>
            <a:rect l="l" t="t" r="r" b="b"/>
            <a:pathLst>
              <a:path w="972819" h="843280">
                <a:moveTo>
                  <a:pt x="0" y="842940"/>
                </a:moveTo>
                <a:lnTo>
                  <a:pt x="180399" y="764194"/>
                </a:lnTo>
                <a:lnTo>
                  <a:pt x="89842" y="639274"/>
                </a:lnTo>
                <a:lnTo>
                  <a:pt x="97251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089976" y="13258444"/>
            <a:ext cx="421640" cy="378460"/>
          </a:xfrm>
          <a:custGeom>
            <a:avLst/>
            <a:gdLst/>
            <a:ahLst/>
            <a:cxnLst/>
            <a:rect l="l" t="t" r="r" b="b"/>
            <a:pathLst>
              <a:path w="421640" h="378459">
                <a:moveTo>
                  <a:pt x="421291" y="224426"/>
                </a:moveTo>
                <a:lnTo>
                  <a:pt x="256640" y="0"/>
                </a:lnTo>
                <a:lnTo>
                  <a:pt x="0" y="194717"/>
                </a:lnTo>
                <a:lnTo>
                  <a:pt x="154270" y="378338"/>
                </a:lnTo>
                <a:lnTo>
                  <a:pt x="241249" y="363305"/>
                </a:lnTo>
                <a:lnTo>
                  <a:pt x="421291" y="2244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5899" y="4028694"/>
            <a:ext cx="9676765" cy="6583680"/>
          </a:xfrm>
          <a:custGeom>
            <a:avLst/>
            <a:gdLst/>
            <a:ahLst/>
            <a:cxnLst/>
            <a:rect l="l" t="t" r="r" b="b"/>
            <a:pathLst>
              <a:path w="9676765" h="6583680">
                <a:moveTo>
                  <a:pt x="9199683" y="1550580"/>
                </a:moveTo>
                <a:lnTo>
                  <a:pt x="9411224" y="1593175"/>
                </a:lnTo>
                <a:lnTo>
                  <a:pt x="9676455" y="1392372"/>
                </a:lnTo>
                <a:lnTo>
                  <a:pt x="9584465" y="1077388"/>
                </a:lnTo>
                <a:lnTo>
                  <a:pt x="8789130" y="0"/>
                </a:lnTo>
                <a:lnTo>
                  <a:pt x="6705224" y="1537337"/>
                </a:lnTo>
                <a:lnTo>
                  <a:pt x="1438546" y="5422737"/>
                </a:lnTo>
                <a:lnTo>
                  <a:pt x="0" y="6484019"/>
                </a:lnTo>
                <a:lnTo>
                  <a:pt x="65502" y="6583168"/>
                </a:lnTo>
                <a:lnTo>
                  <a:pt x="98790" y="6541647"/>
                </a:lnTo>
                <a:lnTo>
                  <a:pt x="308183" y="6279279"/>
                </a:lnTo>
                <a:lnTo>
                  <a:pt x="3124427" y="4238326"/>
                </a:lnTo>
                <a:lnTo>
                  <a:pt x="3240399" y="4154210"/>
                </a:lnTo>
                <a:lnTo>
                  <a:pt x="3433326" y="4014615"/>
                </a:lnTo>
                <a:lnTo>
                  <a:pt x="3548582" y="3931216"/>
                </a:lnTo>
                <a:lnTo>
                  <a:pt x="6056643" y="2113257"/>
                </a:lnTo>
                <a:lnTo>
                  <a:pt x="6263530" y="2030573"/>
                </a:lnTo>
                <a:lnTo>
                  <a:pt x="6476145" y="199907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02145" y="6022786"/>
            <a:ext cx="186690" cy="6350"/>
          </a:xfrm>
          <a:custGeom>
            <a:avLst/>
            <a:gdLst/>
            <a:ahLst/>
            <a:cxnLst/>
            <a:rect l="l" t="t" r="r" b="b"/>
            <a:pathLst>
              <a:path w="186690" h="6350">
                <a:moveTo>
                  <a:pt x="186352" y="6091"/>
                </a:moveTo>
                <a:lnTo>
                  <a:pt x="139854" y="1718"/>
                </a:lnTo>
                <a:lnTo>
                  <a:pt x="93220" y="0"/>
                </a:lnTo>
                <a:lnTo>
                  <a:pt x="46564" y="936"/>
                </a:lnTo>
                <a:lnTo>
                  <a:pt x="0" y="452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88320" y="6028872"/>
            <a:ext cx="181610" cy="42545"/>
          </a:xfrm>
          <a:custGeom>
            <a:avLst/>
            <a:gdLst/>
            <a:ahLst/>
            <a:cxnLst/>
            <a:rect l="l" t="t" r="r" b="b"/>
            <a:pathLst>
              <a:path w="181609" h="42545">
                <a:moveTo>
                  <a:pt x="181609" y="42201"/>
                </a:moveTo>
                <a:lnTo>
                  <a:pt x="137100" y="28026"/>
                </a:lnTo>
                <a:lnTo>
                  <a:pt x="91931" y="16253"/>
                </a:lnTo>
                <a:lnTo>
                  <a:pt x="46198" y="6903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69954" y="6071112"/>
            <a:ext cx="340360" cy="260985"/>
          </a:xfrm>
          <a:custGeom>
            <a:avLst/>
            <a:gdLst/>
            <a:ahLst/>
            <a:cxnLst/>
            <a:rect l="l" t="t" r="r" b="b"/>
            <a:pathLst>
              <a:path w="340359" h="260985">
                <a:moveTo>
                  <a:pt x="340197" y="260852"/>
                </a:moveTo>
                <a:lnTo>
                  <a:pt x="310220" y="222753"/>
                </a:lnTo>
                <a:lnTo>
                  <a:pt x="278024" y="186732"/>
                </a:lnTo>
                <a:lnTo>
                  <a:pt x="243723" y="152874"/>
                </a:lnTo>
                <a:lnTo>
                  <a:pt x="207430" y="121267"/>
                </a:lnTo>
                <a:lnTo>
                  <a:pt x="169256" y="91997"/>
                </a:lnTo>
                <a:lnTo>
                  <a:pt x="129313" y="65148"/>
                </a:lnTo>
                <a:lnTo>
                  <a:pt x="87715" y="40809"/>
                </a:lnTo>
                <a:lnTo>
                  <a:pt x="44573" y="19064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10033" y="6332117"/>
            <a:ext cx="163195" cy="140335"/>
          </a:xfrm>
          <a:custGeom>
            <a:avLst/>
            <a:gdLst/>
            <a:ahLst/>
            <a:cxnLst/>
            <a:rect l="l" t="t" r="r" b="b"/>
            <a:pathLst>
              <a:path w="163195" h="140335">
                <a:moveTo>
                  <a:pt x="0" y="0"/>
                </a:moveTo>
                <a:lnTo>
                  <a:pt x="36904" y="39407"/>
                </a:lnTo>
                <a:lnTo>
                  <a:pt x="76493" y="76014"/>
                </a:lnTo>
                <a:lnTo>
                  <a:pt x="118607" y="109686"/>
                </a:lnTo>
                <a:lnTo>
                  <a:pt x="163088" y="1402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73279" y="6472288"/>
            <a:ext cx="104775" cy="55880"/>
          </a:xfrm>
          <a:custGeom>
            <a:avLst/>
            <a:gdLst/>
            <a:ahLst/>
            <a:cxnLst/>
            <a:rect l="l" t="t" r="r" b="b"/>
            <a:pathLst>
              <a:path w="104775" h="55879">
                <a:moveTo>
                  <a:pt x="0" y="0"/>
                </a:moveTo>
                <a:lnTo>
                  <a:pt x="25225" y="15386"/>
                </a:lnTo>
                <a:lnTo>
                  <a:pt x="51024" y="29767"/>
                </a:lnTo>
                <a:lnTo>
                  <a:pt x="77366" y="43127"/>
                </a:lnTo>
                <a:lnTo>
                  <a:pt x="104221" y="5545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77562" y="6527744"/>
            <a:ext cx="441959" cy="59690"/>
          </a:xfrm>
          <a:custGeom>
            <a:avLst/>
            <a:gdLst/>
            <a:ahLst/>
            <a:cxnLst/>
            <a:rect l="l" t="t" r="r" b="b"/>
            <a:pathLst>
              <a:path w="441959" h="59690">
                <a:moveTo>
                  <a:pt x="0" y="0"/>
                </a:moveTo>
                <a:lnTo>
                  <a:pt x="47302" y="16521"/>
                </a:lnTo>
                <a:lnTo>
                  <a:pt x="95315" y="30381"/>
                </a:lnTo>
                <a:lnTo>
                  <a:pt x="143924" y="41565"/>
                </a:lnTo>
                <a:lnTo>
                  <a:pt x="193019" y="50062"/>
                </a:lnTo>
                <a:lnTo>
                  <a:pt x="242487" y="55858"/>
                </a:lnTo>
                <a:lnTo>
                  <a:pt x="292216" y="58939"/>
                </a:lnTo>
                <a:lnTo>
                  <a:pt x="342094" y="59294"/>
                </a:lnTo>
                <a:lnTo>
                  <a:pt x="392010" y="56907"/>
                </a:lnTo>
                <a:lnTo>
                  <a:pt x="441851" y="517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19106" y="6560922"/>
            <a:ext cx="118745" cy="19050"/>
          </a:xfrm>
          <a:custGeom>
            <a:avLst/>
            <a:gdLst/>
            <a:ahLst/>
            <a:cxnLst/>
            <a:rect l="l" t="t" r="r" b="b"/>
            <a:pathLst>
              <a:path w="118745" h="19050">
                <a:moveTo>
                  <a:pt x="0" y="18591"/>
                </a:moveTo>
                <a:lnTo>
                  <a:pt x="29790" y="15673"/>
                </a:lnTo>
                <a:lnTo>
                  <a:pt x="59433" y="11598"/>
                </a:lnTo>
                <a:lnTo>
                  <a:pt x="88895" y="6372"/>
                </a:lnTo>
                <a:lnTo>
                  <a:pt x="11814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37390" y="6444661"/>
            <a:ext cx="263525" cy="116839"/>
          </a:xfrm>
          <a:custGeom>
            <a:avLst/>
            <a:gdLst/>
            <a:ahLst/>
            <a:cxnLst/>
            <a:rect l="l" t="t" r="r" b="b"/>
            <a:pathLst>
              <a:path w="263525" h="116840">
                <a:moveTo>
                  <a:pt x="0" y="116448"/>
                </a:moveTo>
                <a:lnTo>
                  <a:pt x="46611" y="103885"/>
                </a:lnTo>
                <a:lnTo>
                  <a:pt x="92276" y="88510"/>
                </a:lnTo>
                <a:lnTo>
                  <a:pt x="136869" y="70379"/>
                </a:lnTo>
                <a:lnTo>
                  <a:pt x="180267" y="49547"/>
                </a:lnTo>
                <a:lnTo>
                  <a:pt x="222343" y="26068"/>
                </a:lnTo>
                <a:lnTo>
                  <a:pt x="26297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83136" y="5448628"/>
            <a:ext cx="942975" cy="996315"/>
          </a:xfrm>
          <a:custGeom>
            <a:avLst/>
            <a:gdLst/>
            <a:ahLst/>
            <a:cxnLst/>
            <a:rect l="l" t="t" r="r" b="b"/>
            <a:pathLst>
              <a:path w="942975" h="996314">
                <a:moveTo>
                  <a:pt x="17538" y="996137"/>
                </a:moveTo>
                <a:lnTo>
                  <a:pt x="209034" y="858331"/>
                </a:lnTo>
                <a:lnTo>
                  <a:pt x="241249" y="643211"/>
                </a:lnTo>
                <a:lnTo>
                  <a:pt x="377980" y="543347"/>
                </a:lnTo>
                <a:lnTo>
                  <a:pt x="398025" y="528672"/>
                </a:lnTo>
                <a:lnTo>
                  <a:pt x="360442" y="479992"/>
                </a:lnTo>
                <a:lnTo>
                  <a:pt x="259146" y="348272"/>
                </a:lnTo>
                <a:lnTo>
                  <a:pt x="157849" y="411626"/>
                </a:lnTo>
                <a:lnTo>
                  <a:pt x="96642" y="410553"/>
                </a:lnTo>
                <a:lnTo>
                  <a:pt x="41162" y="380844"/>
                </a:lnTo>
                <a:lnTo>
                  <a:pt x="0" y="311404"/>
                </a:lnTo>
                <a:lnTo>
                  <a:pt x="26845" y="245186"/>
                </a:lnTo>
                <a:lnTo>
                  <a:pt x="97358" y="188990"/>
                </a:lnTo>
                <a:lnTo>
                  <a:pt x="183621" y="206887"/>
                </a:lnTo>
                <a:lnTo>
                  <a:pt x="230511" y="262009"/>
                </a:lnTo>
                <a:lnTo>
                  <a:pt x="244828" y="299950"/>
                </a:lnTo>
                <a:lnTo>
                  <a:pt x="278832" y="274895"/>
                </a:lnTo>
                <a:lnTo>
                  <a:pt x="653592" y="0"/>
                </a:lnTo>
                <a:lnTo>
                  <a:pt x="815379" y="223352"/>
                </a:lnTo>
                <a:lnTo>
                  <a:pt x="942446" y="13064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53353" y="5507688"/>
            <a:ext cx="725170" cy="729615"/>
          </a:xfrm>
          <a:custGeom>
            <a:avLst/>
            <a:gdLst/>
            <a:ahLst/>
            <a:cxnLst/>
            <a:rect l="l" t="t" r="r" b="b"/>
            <a:pathLst>
              <a:path w="725170" h="729614">
                <a:moveTo>
                  <a:pt x="67649" y="13959"/>
                </a:moveTo>
                <a:lnTo>
                  <a:pt x="201518" y="0"/>
                </a:lnTo>
                <a:lnTo>
                  <a:pt x="324290" y="75882"/>
                </a:lnTo>
                <a:lnTo>
                  <a:pt x="482498" y="300308"/>
                </a:lnTo>
                <a:lnTo>
                  <a:pt x="602049" y="398025"/>
                </a:lnTo>
                <a:lnTo>
                  <a:pt x="724821" y="528314"/>
                </a:lnTo>
                <a:lnTo>
                  <a:pt x="700123" y="633905"/>
                </a:lnTo>
                <a:lnTo>
                  <a:pt x="637126" y="729474"/>
                </a:lnTo>
                <a:lnTo>
                  <a:pt x="442767" y="576635"/>
                </a:lnTo>
                <a:lnTo>
                  <a:pt x="293865" y="517218"/>
                </a:lnTo>
                <a:lnTo>
                  <a:pt x="85188" y="387287"/>
                </a:lnTo>
                <a:lnTo>
                  <a:pt x="0" y="159281"/>
                </a:lnTo>
                <a:lnTo>
                  <a:pt x="67649" y="1395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23324" y="4770697"/>
            <a:ext cx="1043305" cy="883919"/>
          </a:xfrm>
          <a:custGeom>
            <a:avLst/>
            <a:gdLst/>
            <a:ahLst/>
            <a:cxnLst/>
            <a:rect l="l" t="t" r="r" b="b"/>
            <a:pathLst>
              <a:path w="1043304" h="883920">
                <a:moveTo>
                  <a:pt x="53690" y="883387"/>
                </a:moveTo>
                <a:lnTo>
                  <a:pt x="0" y="818242"/>
                </a:lnTo>
                <a:lnTo>
                  <a:pt x="989336" y="0"/>
                </a:lnTo>
                <a:lnTo>
                  <a:pt x="1043026" y="65144"/>
                </a:lnTo>
                <a:lnTo>
                  <a:pt x="53690" y="88338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93571" y="11976773"/>
            <a:ext cx="414655" cy="93345"/>
          </a:xfrm>
          <a:custGeom>
            <a:avLst/>
            <a:gdLst/>
            <a:ahLst/>
            <a:cxnLst/>
            <a:rect l="l" t="t" r="r" b="b"/>
            <a:pathLst>
              <a:path w="414655" h="93345">
                <a:moveTo>
                  <a:pt x="414277" y="92858"/>
                </a:moveTo>
                <a:lnTo>
                  <a:pt x="374018" y="63898"/>
                </a:lnTo>
                <a:lnTo>
                  <a:pt x="331140" y="40228"/>
                </a:lnTo>
                <a:lnTo>
                  <a:pt x="286147" y="21925"/>
                </a:lnTo>
                <a:lnTo>
                  <a:pt x="239543" y="9068"/>
                </a:lnTo>
                <a:lnTo>
                  <a:pt x="191833" y="1734"/>
                </a:lnTo>
                <a:lnTo>
                  <a:pt x="143519" y="0"/>
                </a:lnTo>
                <a:lnTo>
                  <a:pt x="95106" y="3943"/>
                </a:lnTo>
                <a:lnTo>
                  <a:pt x="47098" y="13641"/>
                </a:lnTo>
                <a:lnTo>
                  <a:pt x="0" y="291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94336" y="12006103"/>
            <a:ext cx="99695" cy="56515"/>
          </a:xfrm>
          <a:custGeom>
            <a:avLst/>
            <a:gdLst/>
            <a:ahLst/>
            <a:cxnLst/>
            <a:rect l="l" t="t" r="r" b="b"/>
            <a:pathLst>
              <a:path w="99694" h="56515">
                <a:moveTo>
                  <a:pt x="99332" y="0"/>
                </a:moveTo>
                <a:lnTo>
                  <a:pt x="73088" y="11536"/>
                </a:lnTo>
                <a:lnTo>
                  <a:pt x="47726" y="24828"/>
                </a:lnTo>
                <a:lnTo>
                  <a:pt x="23334" y="39825"/>
                </a:lnTo>
                <a:lnTo>
                  <a:pt x="0" y="564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38341" y="12062579"/>
            <a:ext cx="1270000" cy="789305"/>
          </a:xfrm>
          <a:custGeom>
            <a:avLst/>
            <a:gdLst/>
            <a:ahLst/>
            <a:cxnLst/>
            <a:rect l="l" t="t" r="r" b="b"/>
            <a:pathLst>
              <a:path w="1270000" h="789304">
                <a:moveTo>
                  <a:pt x="755961" y="0"/>
                </a:moveTo>
                <a:lnTo>
                  <a:pt x="0" y="549432"/>
                </a:lnTo>
                <a:lnTo>
                  <a:pt x="191496" y="789249"/>
                </a:lnTo>
                <a:lnTo>
                  <a:pt x="1269600" y="715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600900" y="2934840"/>
            <a:ext cx="727710" cy="673735"/>
          </a:xfrm>
          <a:custGeom>
            <a:avLst/>
            <a:gdLst/>
            <a:ahLst/>
            <a:cxnLst/>
            <a:rect l="l" t="t" r="r" b="b"/>
            <a:pathLst>
              <a:path w="727709" h="673735">
                <a:moveTo>
                  <a:pt x="727326" y="638916"/>
                </a:moveTo>
                <a:lnTo>
                  <a:pt x="268094" y="0"/>
                </a:lnTo>
                <a:lnTo>
                  <a:pt x="0" y="192927"/>
                </a:lnTo>
                <a:lnTo>
                  <a:pt x="233374" y="513280"/>
                </a:lnTo>
                <a:lnTo>
                  <a:pt x="264873" y="549074"/>
                </a:lnTo>
                <a:lnTo>
                  <a:pt x="299950" y="581288"/>
                </a:lnTo>
                <a:lnTo>
                  <a:pt x="338965" y="608849"/>
                </a:lnTo>
                <a:lnTo>
                  <a:pt x="380486" y="632115"/>
                </a:lnTo>
                <a:lnTo>
                  <a:pt x="424512" y="650370"/>
                </a:lnTo>
                <a:lnTo>
                  <a:pt x="470328" y="663256"/>
                </a:lnTo>
                <a:lnTo>
                  <a:pt x="517576" y="671130"/>
                </a:lnTo>
                <a:lnTo>
                  <a:pt x="565181" y="673278"/>
                </a:lnTo>
                <a:lnTo>
                  <a:pt x="588805" y="672562"/>
                </a:lnTo>
                <a:lnTo>
                  <a:pt x="636411" y="666477"/>
                </a:lnTo>
                <a:lnTo>
                  <a:pt x="682584" y="655381"/>
                </a:lnTo>
                <a:lnTo>
                  <a:pt x="727326" y="6389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10363" y="13959642"/>
            <a:ext cx="20955" cy="8890"/>
          </a:xfrm>
          <a:custGeom>
            <a:avLst/>
            <a:gdLst/>
            <a:ahLst/>
            <a:cxnLst/>
            <a:rect l="l" t="t" r="r" b="b"/>
            <a:pathLst>
              <a:path w="20954" h="8890">
                <a:moveTo>
                  <a:pt x="20402" y="8590"/>
                </a:moveTo>
                <a:lnTo>
                  <a:pt x="13601" y="0"/>
                </a:lnTo>
                <a:lnTo>
                  <a:pt x="0" y="85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358935" y="3904848"/>
            <a:ext cx="1109345" cy="1555115"/>
          </a:xfrm>
          <a:custGeom>
            <a:avLst/>
            <a:gdLst/>
            <a:ahLst/>
            <a:cxnLst/>
            <a:rect l="l" t="t" r="r" b="b"/>
            <a:pathLst>
              <a:path w="1109344" h="1555114">
                <a:moveTo>
                  <a:pt x="1109245" y="1471119"/>
                </a:moveTo>
                <a:lnTo>
                  <a:pt x="36867" y="0"/>
                </a:lnTo>
                <a:lnTo>
                  <a:pt x="0" y="25771"/>
                </a:lnTo>
                <a:lnTo>
                  <a:pt x="913811" y="1284992"/>
                </a:lnTo>
                <a:lnTo>
                  <a:pt x="1018329" y="1429598"/>
                </a:lnTo>
                <a:lnTo>
                  <a:pt x="1109245" y="15548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395579" y="13778526"/>
            <a:ext cx="388620" cy="189865"/>
          </a:xfrm>
          <a:custGeom>
            <a:avLst/>
            <a:gdLst/>
            <a:ahLst/>
            <a:cxnLst/>
            <a:rect l="l" t="t" r="r" b="b"/>
            <a:pathLst>
              <a:path w="388620" h="189865">
                <a:moveTo>
                  <a:pt x="0" y="189706"/>
                </a:moveTo>
                <a:lnTo>
                  <a:pt x="255208" y="0"/>
                </a:lnTo>
                <a:lnTo>
                  <a:pt x="388003" y="1897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80447" y="13453163"/>
            <a:ext cx="655955" cy="453390"/>
          </a:xfrm>
          <a:custGeom>
            <a:avLst/>
            <a:gdLst/>
            <a:ahLst/>
            <a:cxnLst/>
            <a:rect l="l" t="t" r="r" b="b"/>
            <a:pathLst>
              <a:path w="655955" h="453390">
                <a:moveTo>
                  <a:pt x="655381" y="198654"/>
                </a:moveTo>
                <a:lnTo>
                  <a:pt x="530819" y="29708"/>
                </a:lnTo>
                <a:lnTo>
                  <a:pt x="350777" y="168588"/>
                </a:lnTo>
                <a:lnTo>
                  <a:pt x="263799" y="183621"/>
                </a:lnTo>
                <a:lnTo>
                  <a:pt x="109528" y="0"/>
                </a:lnTo>
                <a:lnTo>
                  <a:pt x="0" y="82683"/>
                </a:lnTo>
                <a:lnTo>
                  <a:pt x="299234" y="453147"/>
                </a:lnTo>
                <a:lnTo>
                  <a:pt x="655381" y="1986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69508" y="9732412"/>
            <a:ext cx="2331720" cy="1903730"/>
          </a:xfrm>
          <a:custGeom>
            <a:avLst/>
            <a:gdLst/>
            <a:ahLst/>
            <a:cxnLst/>
            <a:rect l="l" t="t" r="r" b="b"/>
            <a:pathLst>
              <a:path w="2331720" h="1903729">
                <a:moveTo>
                  <a:pt x="2252852" y="517934"/>
                </a:moveTo>
                <a:lnTo>
                  <a:pt x="2331240" y="461022"/>
                </a:lnTo>
                <a:lnTo>
                  <a:pt x="1998717" y="0"/>
                </a:lnTo>
                <a:lnTo>
                  <a:pt x="0" y="1439262"/>
                </a:lnTo>
                <a:lnTo>
                  <a:pt x="335386" y="1903506"/>
                </a:lnTo>
                <a:lnTo>
                  <a:pt x="411626" y="1848384"/>
                </a:lnTo>
                <a:lnTo>
                  <a:pt x="2252852" y="5179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849729" y="2081973"/>
            <a:ext cx="73660" cy="126364"/>
          </a:xfrm>
          <a:custGeom>
            <a:avLst/>
            <a:gdLst/>
            <a:ahLst/>
            <a:cxnLst/>
            <a:rect l="l" t="t" r="r" b="b"/>
            <a:pathLst>
              <a:path w="73659" h="126364">
                <a:moveTo>
                  <a:pt x="0" y="0"/>
                </a:moveTo>
                <a:lnTo>
                  <a:pt x="15031" y="33361"/>
                </a:lnTo>
                <a:lnTo>
                  <a:pt x="32259" y="65596"/>
                </a:lnTo>
                <a:lnTo>
                  <a:pt x="51622" y="96596"/>
                </a:lnTo>
                <a:lnTo>
                  <a:pt x="73056" y="1262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849950" y="1889666"/>
            <a:ext cx="967740" cy="1167765"/>
          </a:xfrm>
          <a:custGeom>
            <a:avLst/>
            <a:gdLst/>
            <a:ahLst/>
            <a:cxnLst/>
            <a:rect l="l" t="t" r="r" b="b"/>
            <a:pathLst>
              <a:path w="967740" h="1167764">
                <a:moveTo>
                  <a:pt x="73019" y="318921"/>
                </a:moveTo>
                <a:lnTo>
                  <a:pt x="163576" y="439188"/>
                </a:lnTo>
                <a:lnTo>
                  <a:pt x="697976" y="1167588"/>
                </a:lnTo>
                <a:lnTo>
                  <a:pt x="967502" y="973587"/>
                </a:lnTo>
                <a:lnTo>
                  <a:pt x="267378" y="0"/>
                </a:lnTo>
                <a:lnTo>
                  <a:pt x="0" y="1925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200727" y="2165993"/>
            <a:ext cx="382905" cy="480059"/>
          </a:xfrm>
          <a:custGeom>
            <a:avLst/>
            <a:gdLst/>
            <a:ahLst/>
            <a:cxnLst/>
            <a:rect l="l" t="t" r="r" b="b"/>
            <a:pathLst>
              <a:path w="382905" h="480060">
                <a:moveTo>
                  <a:pt x="302098" y="479634"/>
                </a:moveTo>
                <a:lnTo>
                  <a:pt x="0" y="64070"/>
                </a:lnTo>
                <a:lnTo>
                  <a:pt x="84115" y="0"/>
                </a:lnTo>
                <a:lnTo>
                  <a:pt x="382634" y="414132"/>
                </a:lnTo>
                <a:lnTo>
                  <a:pt x="302098" y="4796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1172" y="12612011"/>
            <a:ext cx="1009015" cy="972185"/>
          </a:xfrm>
          <a:custGeom>
            <a:avLst/>
            <a:gdLst/>
            <a:ahLst/>
            <a:cxnLst/>
            <a:rect l="l" t="t" r="r" b="b"/>
            <a:pathLst>
              <a:path w="1009015" h="972184">
                <a:moveTo>
                  <a:pt x="0" y="971797"/>
                </a:moveTo>
                <a:lnTo>
                  <a:pt x="1008665" y="239817"/>
                </a:lnTo>
                <a:lnTo>
                  <a:pt x="817169" y="0"/>
                </a:lnTo>
                <a:lnTo>
                  <a:pt x="0" y="5938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200936" y="254612"/>
            <a:ext cx="2315845" cy="1764664"/>
          </a:xfrm>
          <a:custGeom>
            <a:avLst/>
            <a:gdLst/>
            <a:ahLst/>
            <a:cxnLst/>
            <a:rect l="l" t="t" r="r" b="b"/>
            <a:pathLst>
              <a:path w="2315844" h="1764664">
                <a:moveTo>
                  <a:pt x="2315849" y="0"/>
                </a:moveTo>
                <a:lnTo>
                  <a:pt x="67292" y="1638991"/>
                </a:lnTo>
                <a:lnTo>
                  <a:pt x="0" y="1681585"/>
                </a:lnTo>
                <a:lnTo>
                  <a:pt x="74808" y="1764268"/>
                </a:lnTo>
                <a:lnTo>
                  <a:pt x="653949" y="1482215"/>
                </a:lnTo>
                <a:lnTo>
                  <a:pt x="1114256" y="142315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314875" y="1026515"/>
            <a:ext cx="355600" cy="651510"/>
          </a:xfrm>
          <a:custGeom>
            <a:avLst/>
            <a:gdLst/>
            <a:ahLst/>
            <a:cxnLst/>
            <a:rect l="l" t="t" r="r" b="b"/>
            <a:pathLst>
              <a:path w="355600" h="651510">
                <a:moveTo>
                  <a:pt x="355594" y="0"/>
                </a:moveTo>
                <a:lnTo>
                  <a:pt x="317020" y="33607"/>
                </a:lnTo>
                <a:lnTo>
                  <a:pt x="280368" y="68986"/>
                </a:lnTo>
                <a:lnTo>
                  <a:pt x="245683" y="106050"/>
                </a:lnTo>
                <a:lnTo>
                  <a:pt x="213014" y="144715"/>
                </a:lnTo>
                <a:lnTo>
                  <a:pt x="182407" y="184893"/>
                </a:lnTo>
                <a:lnTo>
                  <a:pt x="153907" y="226501"/>
                </a:lnTo>
                <a:lnTo>
                  <a:pt x="127563" y="269453"/>
                </a:lnTo>
                <a:lnTo>
                  <a:pt x="103421" y="313662"/>
                </a:lnTo>
                <a:lnTo>
                  <a:pt x="81527" y="359044"/>
                </a:lnTo>
                <a:lnTo>
                  <a:pt x="61929" y="405512"/>
                </a:lnTo>
                <a:lnTo>
                  <a:pt x="44672" y="452982"/>
                </a:lnTo>
                <a:lnTo>
                  <a:pt x="29804" y="501368"/>
                </a:lnTo>
                <a:lnTo>
                  <a:pt x="17372" y="550584"/>
                </a:lnTo>
                <a:lnTo>
                  <a:pt x="7421" y="600544"/>
                </a:lnTo>
                <a:lnTo>
                  <a:pt x="0" y="6511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670982" y="254612"/>
            <a:ext cx="1027430" cy="772160"/>
          </a:xfrm>
          <a:custGeom>
            <a:avLst/>
            <a:gdLst/>
            <a:ahLst/>
            <a:cxnLst/>
            <a:rect l="l" t="t" r="r" b="b"/>
            <a:pathLst>
              <a:path w="1027430" h="772160">
                <a:moveTo>
                  <a:pt x="0" y="772069"/>
                </a:moveTo>
                <a:lnTo>
                  <a:pt x="186484" y="626030"/>
                </a:lnTo>
                <a:lnTo>
                  <a:pt x="804641" y="160713"/>
                </a:lnTo>
                <a:lnTo>
                  <a:pt x="102727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244098" y="12620960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09">
                <a:moveTo>
                  <a:pt x="117761" y="68365"/>
                </a:moveTo>
                <a:lnTo>
                  <a:pt x="68007" y="0"/>
                </a:lnTo>
                <a:lnTo>
                  <a:pt x="0" y="49753"/>
                </a:lnTo>
                <a:lnTo>
                  <a:pt x="49753" y="118119"/>
                </a:lnTo>
                <a:lnTo>
                  <a:pt x="117761" y="6836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1172" y="13876601"/>
            <a:ext cx="57785" cy="92075"/>
          </a:xfrm>
          <a:custGeom>
            <a:avLst/>
            <a:gdLst/>
            <a:ahLst/>
            <a:cxnLst/>
            <a:rect l="l" t="t" r="r" b="b"/>
            <a:pathLst>
              <a:path w="57784" h="92075">
                <a:moveTo>
                  <a:pt x="57627" y="91631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726089" y="6266513"/>
            <a:ext cx="2333625" cy="1624330"/>
          </a:xfrm>
          <a:custGeom>
            <a:avLst/>
            <a:gdLst/>
            <a:ahLst/>
            <a:cxnLst/>
            <a:rect l="l" t="t" r="r" b="b"/>
            <a:pathLst>
              <a:path w="2333625" h="1624329">
                <a:moveTo>
                  <a:pt x="1475414" y="847593"/>
                </a:moveTo>
                <a:lnTo>
                  <a:pt x="2333030" y="228721"/>
                </a:lnTo>
                <a:lnTo>
                  <a:pt x="2166589" y="0"/>
                </a:lnTo>
                <a:lnTo>
                  <a:pt x="1313984" y="628894"/>
                </a:lnTo>
                <a:lnTo>
                  <a:pt x="472834" y="1249556"/>
                </a:lnTo>
                <a:lnTo>
                  <a:pt x="219415" y="905579"/>
                </a:lnTo>
                <a:lnTo>
                  <a:pt x="0" y="1062355"/>
                </a:lnTo>
                <a:lnTo>
                  <a:pt x="409479" y="1623957"/>
                </a:lnTo>
                <a:lnTo>
                  <a:pt x="940657" y="1237028"/>
                </a:lnTo>
                <a:lnTo>
                  <a:pt x="1475414" y="84759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407525" y="13185784"/>
            <a:ext cx="245745" cy="438784"/>
          </a:xfrm>
          <a:custGeom>
            <a:avLst/>
            <a:gdLst/>
            <a:ahLst/>
            <a:cxnLst/>
            <a:rect l="l" t="t" r="r" b="b"/>
            <a:pathLst>
              <a:path w="245745" h="438784">
                <a:moveTo>
                  <a:pt x="35077" y="0"/>
                </a:moveTo>
                <a:lnTo>
                  <a:pt x="13601" y="91631"/>
                </a:lnTo>
                <a:lnTo>
                  <a:pt x="83757" y="177894"/>
                </a:lnTo>
                <a:lnTo>
                  <a:pt x="79103" y="260935"/>
                </a:lnTo>
                <a:lnTo>
                  <a:pt x="0" y="345766"/>
                </a:lnTo>
                <a:lnTo>
                  <a:pt x="39373" y="438472"/>
                </a:lnTo>
                <a:lnTo>
                  <a:pt x="245186" y="289212"/>
                </a:lnTo>
                <a:lnTo>
                  <a:pt x="3507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086322" y="11618738"/>
            <a:ext cx="455295" cy="779780"/>
          </a:xfrm>
          <a:custGeom>
            <a:avLst/>
            <a:gdLst/>
            <a:ahLst/>
            <a:cxnLst/>
            <a:rect l="l" t="t" r="r" b="b"/>
            <a:pathLst>
              <a:path w="455295" h="779779">
                <a:moveTo>
                  <a:pt x="0" y="52974"/>
                </a:moveTo>
                <a:lnTo>
                  <a:pt x="122772" y="779227"/>
                </a:lnTo>
                <a:lnTo>
                  <a:pt x="455295" y="534757"/>
                </a:lnTo>
                <a:lnTo>
                  <a:pt x="67292" y="0"/>
                </a:lnTo>
                <a:lnTo>
                  <a:pt x="0" y="5297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1172" y="1589357"/>
            <a:ext cx="10556875" cy="5262245"/>
          </a:xfrm>
          <a:custGeom>
            <a:avLst/>
            <a:gdLst/>
            <a:ahLst/>
            <a:cxnLst/>
            <a:rect l="l" t="t" r="r" b="b"/>
            <a:pathLst>
              <a:path w="10556875" h="5262245">
                <a:moveTo>
                  <a:pt x="9180713" y="1233449"/>
                </a:moveTo>
                <a:lnTo>
                  <a:pt x="9208632" y="1271748"/>
                </a:lnTo>
                <a:lnTo>
                  <a:pt x="9927010" y="806072"/>
                </a:lnTo>
                <a:lnTo>
                  <a:pt x="10556263" y="398025"/>
                </a:lnTo>
                <a:lnTo>
                  <a:pt x="10122802" y="0"/>
                </a:lnTo>
                <a:lnTo>
                  <a:pt x="9543660" y="422007"/>
                </a:lnTo>
                <a:lnTo>
                  <a:pt x="3783388" y="4617738"/>
                </a:lnTo>
                <a:lnTo>
                  <a:pt x="3182055" y="5055853"/>
                </a:lnTo>
                <a:lnTo>
                  <a:pt x="2732487" y="5244127"/>
                </a:lnTo>
                <a:lnTo>
                  <a:pt x="0" y="526202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1172" y="7013526"/>
            <a:ext cx="2553970" cy="16510"/>
          </a:xfrm>
          <a:custGeom>
            <a:avLst/>
            <a:gdLst/>
            <a:ahLst/>
            <a:cxnLst/>
            <a:rect l="l" t="t" r="r" b="b"/>
            <a:pathLst>
              <a:path w="2553970" h="16509">
                <a:moveTo>
                  <a:pt x="0" y="16107"/>
                </a:moveTo>
                <a:lnTo>
                  <a:pt x="255387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74621" y="6751433"/>
            <a:ext cx="845819" cy="262890"/>
          </a:xfrm>
          <a:custGeom>
            <a:avLst/>
            <a:gdLst/>
            <a:ahLst/>
            <a:cxnLst/>
            <a:rect l="l" t="t" r="r" b="b"/>
            <a:pathLst>
              <a:path w="845820" h="262890">
                <a:moveTo>
                  <a:pt x="0" y="261958"/>
                </a:moveTo>
                <a:lnTo>
                  <a:pt x="50504" y="262809"/>
                </a:lnTo>
                <a:lnTo>
                  <a:pt x="100861" y="261765"/>
                </a:lnTo>
                <a:lnTo>
                  <a:pt x="151020" y="258842"/>
                </a:lnTo>
                <a:lnTo>
                  <a:pt x="200930" y="254055"/>
                </a:lnTo>
                <a:lnTo>
                  <a:pt x="250543" y="247419"/>
                </a:lnTo>
                <a:lnTo>
                  <a:pt x="299806" y="238950"/>
                </a:lnTo>
                <a:lnTo>
                  <a:pt x="348672" y="228664"/>
                </a:lnTo>
                <a:lnTo>
                  <a:pt x="397089" y="216576"/>
                </a:lnTo>
                <a:lnTo>
                  <a:pt x="445007" y="202701"/>
                </a:lnTo>
                <a:lnTo>
                  <a:pt x="492377" y="187056"/>
                </a:lnTo>
                <a:lnTo>
                  <a:pt x="539148" y="169655"/>
                </a:lnTo>
                <a:lnTo>
                  <a:pt x="585270" y="150514"/>
                </a:lnTo>
                <a:lnTo>
                  <a:pt x="630694" y="129649"/>
                </a:lnTo>
                <a:lnTo>
                  <a:pt x="675368" y="107075"/>
                </a:lnTo>
                <a:lnTo>
                  <a:pt x="719244" y="82807"/>
                </a:lnTo>
                <a:lnTo>
                  <a:pt x="762270" y="56862"/>
                </a:lnTo>
                <a:lnTo>
                  <a:pt x="804397" y="29254"/>
                </a:lnTo>
                <a:lnTo>
                  <a:pt x="84557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20495" y="2605897"/>
            <a:ext cx="5781675" cy="4145915"/>
          </a:xfrm>
          <a:custGeom>
            <a:avLst/>
            <a:gdLst/>
            <a:ahLst/>
            <a:cxnLst/>
            <a:rect l="l" t="t" r="r" b="b"/>
            <a:pathLst>
              <a:path w="5781675" h="4145915">
                <a:moveTo>
                  <a:pt x="0" y="4145620"/>
                </a:moveTo>
                <a:lnTo>
                  <a:pt x="5625329" y="0"/>
                </a:lnTo>
                <a:lnTo>
                  <a:pt x="5781390" y="21690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453863" y="755365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5" h="30479">
                <a:moveTo>
                  <a:pt x="14317" y="30424"/>
                </a:moveTo>
                <a:lnTo>
                  <a:pt x="0" y="10380"/>
                </a:lnTo>
                <a:lnTo>
                  <a:pt x="1431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030708" y="355550"/>
            <a:ext cx="1437640" cy="1365885"/>
          </a:xfrm>
          <a:custGeom>
            <a:avLst/>
            <a:gdLst/>
            <a:ahLst/>
            <a:cxnLst/>
            <a:rect l="l" t="t" r="r" b="b"/>
            <a:pathLst>
              <a:path w="1437640" h="1365885">
                <a:moveTo>
                  <a:pt x="1437472" y="0"/>
                </a:moveTo>
                <a:lnTo>
                  <a:pt x="731264" y="513638"/>
                </a:lnTo>
                <a:lnTo>
                  <a:pt x="152838" y="939225"/>
                </a:lnTo>
                <a:lnTo>
                  <a:pt x="64070" y="999716"/>
                </a:lnTo>
                <a:lnTo>
                  <a:pt x="0" y="1052691"/>
                </a:lnTo>
                <a:lnTo>
                  <a:pt x="129215" y="1231659"/>
                </a:lnTo>
                <a:lnTo>
                  <a:pt x="235880" y="1242397"/>
                </a:lnTo>
                <a:lnTo>
                  <a:pt x="381202" y="1365885"/>
                </a:lnTo>
                <a:lnTo>
                  <a:pt x="496099" y="1304320"/>
                </a:lnTo>
                <a:lnTo>
                  <a:pt x="665761" y="1176537"/>
                </a:lnTo>
                <a:lnTo>
                  <a:pt x="742002" y="829696"/>
                </a:lnTo>
                <a:lnTo>
                  <a:pt x="887324" y="626746"/>
                </a:lnTo>
                <a:lnTo>
                  <a:pt x="1145038" y="555517"/>
                </a:lnTo>
                <a:lnTo>
                  <a:pt x="1328302" y="512923"/>
                </a:lnTo>
                <a:lnTo>
                  <a:pt x="1437472" y="6396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094048" y="9648297"/>
            <a:ext cx="162560" cy="156845"/>
          </a:xfrm>
          <a:custGeom>
            <a:avLst/>
            <a:gdLst/>
            <a:ahLst/>
            <a:cxnLst/>
            <a:rect l="l" t="t" r="r" b="b"/>
            <a:pathLst>
              <a:path w="162559" h="156845">
                <a:moveTo>
                  <a:pt x="102727" y="0"/>
                </a:moveTo>
                <a:lnTo>
                  <a:pt x="0" y="74450"/>
                </a:lnTo>
                <a:lnTo>
                  <a:pt x="59417" y="156776"/>
                </a:lnTo>
                <a:lnTo>
                  <a:pt x="162145" y="82325"/>
                </a:lnTo>
                <a:lnTo>
                  <a:pt x="10272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757736" y="10489806"/>
            <a:ext cx="26670" cy="180975"/>
          </a:xfrm>
          <a:custGeom>
            <a:avLst/>
            <a:gdLst/>
            <a:ahLst/>
            <a:cxnLst/>
            <a:rect l="l" t="t" r="r" b="b"/>
            <a:pathLst>
              <a:path w="26670" h="180975">
                <a:moveTo>
                  <a:pt x="26129" y="0"/>
                </a:moveTo>
                <a:lnTo>
                  <a:pt x="0" y="18075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755952" y="10670639"/>
            <a:ext cx="10160" cy="74295"/>
          </a:xfrm>
          <a:custGeom>
            <a:avLst/>
            <a:gdLst/>
            <a:ahLst/>
            <a:cxnLst/>
            <a:rect l="l" t="t" r="r" b="b"/>
            <a:pathLst>
              <a:path w="10159" h="74295">
                <a:moveTo>
                  <a:pt x="1362" y="0"/>
                </a:moveTo>
                <a:lnTo>
                  <a:pt x="0" y="18853"/>
                </a:lnTo>
                <a:lnTo>
                  <a:pt x="1025" y="37652"/>
                </a:lnTo>
                <a:lnTo>
                  <a:pt x="4412" y="56172"/>
                </a:lnTo>
                <a:lnTo>
                  <a:pt x="10133" y="7418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66327" y="10489806"/>
            <a:ext cx="576580" cy="967740"/>
          </a:xfrm>
          <a:custGeom>
            <a:avLst/>
            <a:gdLst/>
            <a:ahLst/>
            <a:cxnLst/>
            <a:rect l="l" t="t" r="r" b="b"/>
            <a:pathLst>
              <a:path w="576579" h="967740">
                <a:moveTo>
                  <a:pt x="0" y="254850"/>
                </a:moveTo>
                <a:lnTo>
                  <a:pt x="155344" y="500395"/>
                </a:lnTo>
                <a:lnTo>
                  <a:pt x="196149" y="580215"/>
                </a:lnTo>
                <a:lnTo>
                  <a:pt x="230511" y="679005"/>
                </a:lnTo>
                <a:lnTo>
                  <a:pt x="283843" y="967144"/>
                </a:lnTo>
                <a:lnTo>
                  <a:pt x="576277" y="758467"/>
                </a:lnTo>
                <a:lnTo>
                  <a:pt x="1753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89467" y="2848578"/>
            <a:ext cx="1431925" cy="1013460"/>
          </a:xfrm>
          <a:custGeom>
            <a:avLst/>
            <a:gdLst/>
            <a:ahLst/>
            <a:cxnLst/>
            <a:rect l="l" t="t" r="r" b="b"/>
            <a:pathLst>
              <a:path w="1431925" h="1013460">
                <a:moveTo>
                  <a:pt x="1431745" y="357220"/>
                </a:moveTo>
                <a:lnTo>
                  <a:pt x="1242755" y="97716"/>
                </a:lnTo>
                <a:lnTo>
                  <a:pt x="1171884" y="0"/>
                </a:lnTo>
                <a:lnTo>
                  <a:pt x="0" y="858331"/>
                </a:lnTo>
                <a:lnTo>
                  <a:pt x="131004" y="1012960"/>
                </a:lnTo>
                <a:lnTo>
                  <a:pt x="1431745" y="35722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41181" y="11637781"/>
            <a:ext cx="83185" cy="79375"/>
          </a:xfrm>
          <a:custGeom>
            <a:avLst/>
            <a:gdLst/>
            <a:ahLst/>
            <a:cxnLst/>
            <a:rect l="l" t="t" r="r" b="b"/>
            <a:pathLst>
              <a:path w="83185" h="79375">
                <a:moveTo>
                  <a:pt x="0" y="79304"/>
                </a:moveTo>
                <a:lnTo>
                  <a:pt x="22606" y="61592"/>
                </a:lnTo>
                <a:lnTo>
                  <a:pt x="43949" y="42426"/>
                </a:lnTo>
                <a:lnTo>
                  <a:pt x="63961" y="21872"/>
                </a:lnTo>
                <a:lnTo>
                  <a:pt x="8257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24066" y="11354847"/>
            <a:ext cx="94615" cy="283210"/>
          </a:xfrm>
          <a:custGeom>
            <a:avLst/>
            <a:gdLst/>
            <a:ahLst/>
            <a:cxnLst/>
            <a:rect l="l" t="t" r="r" b="b"/>
            <a:pathLst>
              <a:path w="94614" h="283209">
                <a:moveTo>
                  <a:pt x="0" y="282959"/>
                </a:moveTo>
                <a:lnTo>
                  <a:pt x="29379" y="241272"/>
                </a:lnTo>
                <a:lnTo>
                  <a:pt x="53504" y="196734"/>
                </a:lnTo>
                <a:lnTo>
                  <a:pt x="72209" y="149842"/>
                </a:lnTo>
                <a:lnTo>
                  <a:pt x="85329" y="101091"/>
                </a:lnTo>
                <a:lnTo>
                  <a:pt x="92699" y="50979"/>
                </a:lnTo>
                <a:lnTo>
                  <a:pt x="9415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95305" y="11238125"/>
            <a:ext cx="22860" cy="116839"/>
          </a:xfrm>
          <a:custGeom>
            <a:avLst/>
            <a:gdLst/>
            <a:ahLst/>
            <a:cxnLst/>
            <a:rect l="l" t="t" r="r" b="b"/>
            <a:pathLst>
              <a:path w="22860" h="116840">
                <a:moveTo>
                  <a:pt x="22576" y="116834"/>
                </a:moveTo>
                <a:lnTo>
                  <a:pt x="20454" y="87017"/>
                </a:lnTo>
                <a:lnTo>
                  <a:pt x="15966" y="57513"/>
                </a:lnTo>
                <a:lnTo>
                  <a:pt x="9139" y="2846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1172" y="10512714"/>
            <a:ext cx="1474470" cy="741680"/>
          </a:xfrm>
          <a:custGeom>
            <a:avLst/>
            <a:gdLst/>
            <a:ahLst/>
            <a:cxnLst/>
            <a:rect l="l" t="t" r="r" b="b"/>
            <a:pathLst>
              <a:path w="1474470" h="741679">
                <a:moveTo>
                  <a:pt x="1474340" y="725537"/>
                </a:moveTo>
                <a:lnTo>
                  <a:pt x="1448569" y="669699"/>
                </a:lnTo>
                <a:lnTo>
                  <a:pt x="1413849" y="618872"/>
                </a:lnTo>
                <a:lnTo>
                  <a:pt x="1225574" y="334312"/>
                </a:lnTo>
                <a:lnTo>
                  <a:pt x="1070230" y="99148"/>
                </a:lnTo>
                <a:lnTo>
                  <a:pt x="1004727" y="0"/>
                </a:lnTo>
                <a:lnTo>
                  <a:pt x="0" y="7412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1172" y="11717170"/>
            <a:ext cx="1320800" cy="959485"/>
          </a:xfrm>
          <a:custGeom>
            <a:avLst/>
            <a:gdLst/>
            <a:ahLst/>
            <a:cxnLst/>
            <a:rect l="l" t="t" r="r" b="b"/>
            <a:pathLst>
              <a:path w="1320800" h="959484">
                <a:moveTo>
                  <a:pt x="0" y="958911"/>
                </a:moveTo>
                <a:lnTo>
                  <a:pt x="132042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159922" y="868473"/>
            <a:ext cx="1308735" cy="2453005"/>
          </a:xfrm>
          <a:custGeom>
            <a:avLst/>
            <a:gdLst/>
            <a:ahLst/>
            <a:cxnLst/>
            <a:rect l="l" t="t" r="r" b="b"/>
            <a:pathLst>
              <a:path w="1308734" h="2453004">
                <a:moveTo>
                  <a:pt x="1308257" y="126709"/>
                </a:moveTo>
                <a:lnTo>
                  <a:pt x="1199087" y="0"/>
                </a:lnTo>
                <a:lnTo>
                  <a:pt x="1015823" y="42594"/>
                </a:lnTo>
                <a:lnTo>
                  <a:pt x="758109" y="113823"/>
                </a:lnTo>
                <a:lnTo>
                  <a:pt x="612787" y="316773"/>
                </a:lnTo>
                <a:lnTo>
                  <a:pt x="536546" y="663614"/>
                </a:lnTo>
                <a:lnTo>
                  <a:pt x="366884" y="791397"/>
                </a:lnTo>
                <a:lnTo>
                  <a:pt x="251987" y="852962"/>
                </a:lnTo>
                <a:lnTo>
                  <a:pt x="106665" y="729474"/>
                </a:lnTo>
                <a:lnTo>
                  <a:pt x="0" y="718736"/>
                </a:lnTo>
                <a:lnTo>
                  <a:pt x="738780" y="1743150"/>
                </a:lnTo>
                <a:lnTo>
                  <a:pt x="817169" y="1686596"/>
                </a:lnTo>
                <a:lnTo>
                  <a:pt x="718020" y="1549507"/>
                </a:lnTo>
                <a:lnTo>
                  <a:pt x="932066" y="1395236"/>
                </a:lnTo>
                <a:lnTo>
                  <a:pt x="1179400" y="1737781"/>
                </a:lnTo>
                <a:lnTo>
                  <a:pt x="965354" y="1892410"/>
                </a:lnTo>
                <a:lnTo>
                  <a:pt x="866564" y="1755320"/>
                </a:lnTo>
                <a:lnTo>
                  <a:pt x="788534" y="1811516"/>
                </a:lnTo>
                <a:lnTo>
                  <a:pt x="1251345" y="2452938"/>
                </a:lnTo>
                <a:lnTo>
                  <a:pt x="1268526" y="2440768"/>
                </a:lnTo>
                <a:lnTo>
                  <a:pt x="1308257" y="241141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658380" y="2477398"/>
            <a:ext cx="850900" cy="768350"/>
          </a:xfrm>
          <a:custGeom>
            <a:avLst/>
            <a:gdLst/>
            <a:ahLst/>
            <a:cxnLst/>
            <a:rect l="l" t="t" r="r" b="b"/>
            <a:pathLst>
              <a:path w="850900" h="768350">
                <a:moveTo>
                  <a:pt x="433819" y="768131"/>
                </a:moveTo>
                <a:lnTo>
                  <a:pt x="475697" y="735917"/>
                </a:lnTo>
                <a:lnTo>
                  <a:pt x="505406" y="713367"/>
                </a:lnTo>
                <a:lnTo>
                  <a:pt x="301024" y="432029"/>
                </a:lnTo>
                <a:lnTo>
                  <a:pt x="228363" y="485003"/>
                </a:lnTo>
                <a:lnTo>
                  <a:pt x="0" y="176462"/>
                </a:lnTo>
                <a:lnTo>
                  <a:pt x="236238" y="0"/>
                </a:lnTo>
                <a:lnTo>
                  <a:pt x="468180" y="311404"/>
                </a:lnTo>
                <a:lnTo>
                  <a:pt x="395877" y="362589"/>
                </a:lnTo>
                <a:lnTo>
                  <a:pt x="595964" y="645001"/>
                </a:lnTo>
                <a:lnTo>
                  <a:pt x="673994" y="583794"/>
                </a:lnTo>
                <a:lnTo>
                  <a:pt x="850457" y="45744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508733" y="2616276"/>
            <a:ext cx="114935" cy="318770"/>
          </a:xfrm>
          <a:custGeom>
            <a:avLst/>
            <a:gdLst/>
            <a:ahLst/>
            <a:cxnLst/>
            <a:rect l="l" t="t" r="r" b="b"/>
            <a:pathLst>
              <a:path w="114934" h="318769">
                <a:moveTo>
                  <a:pt x="0" y="318158"/>
                </a:moveTo>
                <a:lnTo>
                  <a:pt x="36358" y="282218"/>
                </a:lnTo>
                <a:lnTo>
                  <a:pt x="66189" y="241658"/>
                </a:lnTo>
                <a:lnTo>
                  <a:pt x="89200" y="197348"/>
                </a:lnTo>
                <a:lnTo>
                  <a:pt x="105099" y="150158"/>
                </a:lnTo>
                <a:lnTo>
                  <a:pt x="113592" y="100957"/>
                </a:lnTo>
                <a:lnTo>
                  <a:pt x="114386" y="50614"/>
                </a:lnTo>
                <a:lnTo>
                  <a:pt x="1071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559050" y="2471580"/>
            <a:ext cx="57150" cy="145415"/>
          </a:xfrm>
          <a:custGeom>
            <a:avLst/>
            <a:gdLst/>
            <a:ahLst/>
            <a:cxnLst/>
            <a:rect l="l" t="t" r="r" b="b"/>
            <a:pathLst>
              <a:path w="57150" h="145414">
                <a:moveTo>
                  <a:pt x="56884" y="144936"/>
                </a:moveTo>
                <a:lnTo>
                  <a:pt x="48731" y="106511"/>
                </a:lnTo>
                <a:lnTo>
                  <a:pt x="36446" y="69326"/>
                </a:lnTo>
                <a:lnTo>
                  <a:pt x="20159" y="3371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462662" y="2331717"/>
            <a:ext cx="97155" cy="140335"/>
          </a:xfrm>
          <a:custGeom>
            <a:avLst/>
            <a:gdLst/>
            <a:ahLst/>
            <a:cxnLst/>
            <a:rect l="l" t="t" r="r" b="b"/>
            <a:pathLst>
              <a:path w="97155" h="140335">
                <a:moveTo>
                  <a:pt x="96642" y="139953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48463" y="2079670"/>
            <a:ext cx="114300" cy="252095"/>
          </a:xfrm>
          <a:custGeom>
            <a:avLst/>
            <a:gdLst/>
            <a:ahLst/>
            <a:cxnLst/>
            <a:rect l="l" t="t" r="r" b="b"/>
            <a:pathLst>
              <a:path w="114300" h="252094">
                <a:moveTo>
                  <a:pt x="0" y="0"/>
                </a:moveTo>
                <a:lnTo>
                  <a:pt x="17122" y="52809"/>
                </a:lnTo>
                <a:lnTo>
                  <a:pt x="37132" y="104526"/>
                </a:lnTo>
                <a:lnTo>
                  <a:pt x="59976" y="155031"/>
                </a:lnTo>
                <a:lnTo>
                  <a:pt x="85600" y="204207"/>
                </a:lnTo>
                <a:lnTo>
                  <a:pt x="113953" y="25193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06626" y="2048947"/>
            <a:ext cx="1642745" cy="302260"/>
          </a:xfrm>
          <a:custGeom>
            <a:avLst/>
            <a:gdLst/>
            <a:ahLst/>
            <a:cxnLst/>
            <a:rect l="l" t="t" r="r" b="b"/>
            <a:pathLst>
              <a:path w="1642744" h="302260">
                <a:moveTo>
                  <a:pt x="1642212" y="30782"/>
                </a:moveTo>
                <a:lnTo>
                  <a:pt x="1206961" y="0"/>
                </a:lnTo>
                <a:lnTo>
                  <a:pt x="699049" y="302098"/>
                </a:lnTo>
                <a:lnTo>
                  <a:pt x="309257" y="223352"/>
                </a:lnTo>
                <a:lnTo>
                  <a:pt x="196865" y="109170"/>
                </a:lnTo>
                <a:lnTo>
                  <a:pt x="0" y="1055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628779" y="2154519"/>
            <a:ext cx="78105" cy="154305"/>
          </a:xfrm>
          <a:custGeom>
            <a:avLst/>
            <a:gdLst/>
            <a:ahLst/>
            <a:cxnLst/>
            <a:rect l="l" t="t" r="r" b="b"/>
            <a:pathLst>
              <a:path w="78104" h="154305">
                <a:moveTo>
                  <a:pt x="0" y="153760"/>
                </a:moveTo>
                <a:lnTo>
                  <a:pt x="26829" y="119352"/>
                </a:lnTo>
                <a:lnTo>
                  <a:pt x="48918" y="81933"/>
                </a:lnTo>
                <a:lnTo>
                  <a:pt x="66019" y="41987"/>
                </a:lnTo>
                <a:lnTo>
                  <a:pt x="7788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385050" y="2308451"/>
            <a:ext cx="3707765" cy="2816860"/>
          </a:xfrm>
          <a:custGeom>
            <a:avLst/>
            <a:gdLst/>
            <a:ahLst/>
            <a:cxnLst/>
            <a:rect l="l" t="t" r="r" b="b"/>
            <a:pathLst>
              <a:path w="3707765" h="2816860">
                <a:moveTo>
                  <a:pt x="2243903" y="0"/>
                </a:moveTo>
                <a:lnTo>
                  <a:pt x="0" y="1597828"/>
                </a:lnTo>
                <a:lnTo>
                  <a:pt x="785670" y="2694545"/>
                </a:lnTo>
                <a:lnTo>
                  <a:pt x="1126426" y="2816244"/>
                </a:lnTo>
                <a:lnTo>
                  <a:pt x="2127574" y="2090349"/>
                </a:lnTo>
                <a:lnTo>
                  <a:pt x="3707148" y="93707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239161" y="3146023"/>
            <a:ext cx="1475105" cy="1151890"/>
          </a:xfrm>
          <a:custGeom>
            <a:avLst/>
            <a:gdLst/>
            <a:ahLst/>
            <a:cxnLst/>
            <a:rect l="l" t="t" r="r" b="b"/>
            <a:pathLst>
              <a:path w="1475105" h="1151889">
                <a:moveTo>
                  <a:pt x="1411343" y="0"/>
                </a:moveTo>
                <a:lnTo>
                  <a:pt x="1474698" y="78746"/>
                </a:lnTo>
                <a:lnTo>
                  <a:pt x="0" y="115183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530965" y="4297429"/>
            <a:ext cx="708660" cy="206375"/>
          </a:xfrm>
          <a:custGeom>
            <a:avLst/>
            <a:gdLst/>
            <a:ahLst/>
            <a:cxnLst/>
            <a:rect l="l" t="t" r="r" b="b"/>
            <a:pathLst>
              <a:path w="708659" h="206375">
                <a:moveTo>
                  <a:pt x="0" y="205757"/>
                </a:moveTo>
                <a:lnTo>
                  <a:pt x="50286" y="206143"/>
                </a:lnTo>
                <a:lnTo>
                  <a:pt x="100401" y="204437"/>
                </a:lnTo>
                <a:lnTo>
                  <a:pt x="150283" y="200655"/>
                </a:lnTo>
                <a:lnTo>
                  <a:pt x="199870" y="194817"/>
                </a:lnTo>
                <a:lnTo>
                  <a:pt x="249100" y="186940"/>
                </a:lnTo>
                <a:lnTo>
                  <a:pt x="297911" y="177042"/>
                </a:lnTo>
                <a:lnTo>
                  <a:pt x="346241" y="165142"/>
                </a:lnTo>
                <a:lnTo>
                  <a:pt x="394028" y="151257"/>
                </a:lnTo>
                <a:lnTo>
                  <a:pt x="441210" y="135404"/>
                </a:lnTo>
                <a:lnTo>
                  <a:pt x="487725" y="117604"/>
                </a:lnTo>
                <a:lnTo>
                  <a:pt x="533510" y="97872"/>
                </a:lnTo>
                <a:lnTo>
                  <a:pt x="578505" y="76228"/>
                </a:lnTo>
                <a:lnTo>
                  <a:pt x="622646" y="52689"/>
                </a:lnTo>
                <a:lnTo>
                  <a:pt x="665872" y="27274"/>
                </a:lnTo>
                <a:lnTo>
                  <a:pt x="7081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129167" y="4500534"/>
            <a:ext cx="401955" cy="109855"/>
          </a:xfrm>
          <a:custGeom>
            <a:avLst/>
            <a:gdLst/>
            <a:ahLst/>
            <a:cxnLst/>
            <a:rect l="l" t="t" r="r" b="b"/>
            <a:pathLst>
              <a:path w="401954" h="109854">
                <a:moveTo>
                  <a:pt x="401874" y="2680"/>
                </a:moveTo>
                <a:lnTo>
                  <a:pt x="354424" y="0"/>
                </a:lnTo>
                <a:lnTo>
                  <a:pt x="307175" y="1089"/>
                </a:lnTo>
                <a:lnTo>
                  <a:pt x="260338" y="5891"/>
                </a:lnTo>
                <a:lnTo>
                  <a:pt x="214130" y="14350"/>
                </a:lnTo>
                <a:lnTo>
                  <a:pt x="168764" y="26407"/>
                </a:lnTo>
                <a:lnTo>
                  <a:pt x="124453" y="42006"/>
                </a:lnTo>
                <a:lnTo>
                  <a:pt x="81413" y="61091"/>
                </a:lnTo>
                <a:lnTo>
                  <a:pt x="39857" y="83604"/>
                </a:lnTo>
                <a:lnTo>
                  <a:pt x="0" y="10948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067277" y="4532669"/>
            <a:ext cx="62230" cy="78105"/>
          </a:xfrm>
          <a:custGeom>
            <a:avLst/>
            <a:gdLst/>
            <a:ahLst/>
            <a:cxnLst/>
            <a:rect l="l" t="t" r="r" b="b"/>
            <a:pathLst>
              <a:path w="62229" h="78104">
                <a:moveTo>
                  <a:pt x="61923" y="77672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067299" y="4393569"/>
            <a:ext cx="476250" cy="139700"/>
          </a:xfrm>
          <a:custGeom>
            <a:avLst/>
            <a:gdLst/>
            <a:ahLst/>
            <a:cxnLst/>
            <a:rect l="l" t="t" r="r" b="b"/>
            <a:pathLst>
              <a:path w="476250" h="139700">
                <a:moveTo>
                  <a:pt x="475808" y="2967"/>
                </a:moveTo>
                <a:lnTo>
                  <a:pt x="424813" y="0"/>
                </a:lnTo>
                <a:lnTo>
                  <a:pt x="374030" y="874"/>
                </a:lnTo>
                <a:lnTo>
                  <a:pt x="323664" y="5531"/>
                </a:lnTo>
                <a:lnTo>
                  <a:pt x="273920" y="13912"/>
                </a:lnTo>
                <a:lnTo>
                  <a:pt x="225003" y="25959"/>
                </a:lnTo>
                <a:lnTo>
                  <a:pt x="177118" y="41612"/>
                </a:lnTo>
                <a:lnTo>
                  <a:pt x="130470" y="60814"/>
                </a:lnTo>
                <a:lnTo>
                  <a:pt x="85264" y="83505"/>
                </a:lnTo>
                <a:lnTo>
                  <a:pt x="41706" y="109627"/>
                </a:lnTo>
                <a:lnTo>
                  <a:pt x="0" y="13912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542953" y="4201582"/>
            <a:ext cx="621030" cy="194945"/>
          </a:xfrm>
          <a:custGeom>
            <a:avLst/>
            <a:gdLst/>
            <a:ahLst/>
            <a:cxnLst/>
            <a:rect l="l" t="t" r="r" b="b"/>
            <a:pathLst>
              <a:path w="621029" h="194945">
                <a:moveTo>
                  <a:pt x="0" y="194471"/>
                </a:moveTo>
                <a:lnTo>
                  <a:pt x="50938" y="192315"/>
                </a:lnTo>
                <a:lnTo>
                  <a:pt x="101599" y="187945"/>
                </a:lnTo>
                <a:lnTo>
                  <a:pt x="151915" y="181385"/>
                </a:lnTo>
                <a:lnTo>
                  <a:pt x="201815" y="172654"/>
                </a:lnTo>
                <a:lnTo>
                  <a:pt x="251232" y="161776"/>
                </a:lnTo>
                <a:lnTo>
                  <a:pt x="300096" y="148770"/>
                </a:lnTo>
                <a:lnTo>
                  <a:pt x="348339" y="133660"/>
                </a:lnTo>
                <a:lnTo>
                  <a:pt x="395891" y="116466"/>
                </a:lnTo>
                <a:lnTo>
                  <a:pt x="442684" y="97210"/>
                </a:lnTo>
                <a:lnTo>
                  <a:pt x="488648" y="75914"/>
                </a:lnTo>
                <a:lnTo>
                  <a:pt x="533716" y="52599"/>
                </a:lnTo>
                <a:lnTo>
                  <a:pt x="577818" y="27287"/>
                </a:lnTo>
                <a:lnTo>
                  <a:pt x="62088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64352" y="3146023"/>
            <a:ext cx="1486535" cy="1056005"/>
          </a:xfrm>
          <a:custGeom>
            <a:avLst/>
            <a:gdLst/>
            <a:ahLst/>
            <a:cxnLst/>
            <a:rect l="l" t="t" r="r" b="b"/>
            <a:pathLst>
              <a:path w="1486534" h="1056004">
                <a:moveTo>
                  <a:pt x="0" y="1055912"/>
                </a:moveTo>
                <a:lnTo>
                  <a:pt x="148615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342247" y="2560797"/>
            <a:ext cx="1012190" cy="971550"/>
          </a:xfrm>
          <a:custGeom>
            <a:avLst/>
            <a:gdLst/>
            <a:ahLst/>
            <a:cxnLst/>
            <a:rect l="l" t="t" r="r" b="b"/>
            <a:pathLst>
              <a:path w="1012190" h="971550">
                <a:moveTo>
                  <a:pt x="172883" y="971439"/>
                </a:moveTo>
                <a:lnTo>
                  <a:pt x="0" y="869427"/>
                </a:lnTo>
                <a:lnTo>
                  <a:pt x="153912" y="516860"/>
                </a:lnTo>
                <a:lnTo>
                  <a:pt x="930276" y="0"/>
                </a:lnTo>
                <a:lnTo>
                  <a:pt x="1011886" y="47247"/>
                </a:lnTo>
                <a:lnTo>
                  <a:pt x="971797" y="149975"/>
                </a:lnTo>
                <a:lnTo>
                  <a:pt x="886966" y="524734"/>
                </a:lnTo>
                <a:lnTo>
                  <a:pt x="409837" y="745581"/>
                </a:lnTo>
                <a:lnTo>
                  <a:pt x="172883" y="97143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470821" y="7142384"/>
            <a:ext cx="1815464" cy="2551430"/>
          </a:xfrm>
          <a:custGeom>
            <a:avLst/>
            <a:gdLst/>
            <a:ahLst/>
            <a:cxnLst/>
            <a:rect l="l" t="t" r="r" b="b"/>
            <a:pathLst>
              <a:path w="1815465" h="2551429">
                <a:moveTo>
                  <a:pt x="1376623" y="912738"/>
                </a:moveTo>
                <a:lnTo>
                  <a:pt x="1057702" y="469612"/>
                </a:lnTo>
                <a:lnTo>
                  <a:pt x="712293" y="0"/>
                </a:lnTo>
                <a:lnTo>
                  <a:pt x="94137" y="455653"/>
                </a:lnTo>
                <a:lnTo>
                  <a:pt x="0" y="597396"/>
                </a:lnTo>
                <a:lnTo>
                  <a:pt x="474623" y="1193718"/>
                </a:lnTo>
                <a:lnTo>
                  <a:pt x="470328" y="1328660"/>
                </a:lnTo>
                <a:lnTo>
                  <a:pt x="300308" y="1450716"/>
                </a:lnTo>
                <a:lnTo>
                  <a:pt x="1098149" y="2551371"/>
                </a:lnTo>
                <a:lnTo>
                  <a:pt x="1815095" y="2042743"/>
                </a:lnTo>
                <a:lnTo>
                  <a:pt x="1245976" y="1237386"/>
                </a:lnTo>
                <a:lnTo>
                  <a:pt x="1226648" y="1053765"/>
                </a:lnTo>
                <a:lnTo>
                  <a:pt x="1376623" y="91273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84073" y="11460529"/>
            <a:ext cx="2607310" cy="2508250"/>
          </a:xfrm>
          <a:custGeom>
            <a:avLst/>
            <a:gdLst/>
            <a:ahLst/>
            <a:cxnLst/>
            <a:rect l="l" t="t" r="r" b="b"/>
            <a:pathLst>
              <a:path w="2607309" h="2508250">
                <a:moveTo>
                  <a:pt x="2602556" y="1986189"/>
                </a:moveTo>
                <a:lnTo>
                  <a:pt x="2607209" y="1903148"/>
                </a:lnTo>
                <a:lnTo>
                  <a:pt x="2537053" y="1816885"/>
                </a:lnTo>
                <a:lnTo>
                  <a:pt x="2558530" y="1725253"/>
                </a:lnTo>
                <a:lnTo>
                  <a:pt x="1304678" y="0"/>
                </a:lnTo>
                <a:lnTo>
                  <a:pt x="0" y="941372"/>
                </a:lnTo>
                <a:lnTo>
                  <a:pt x="1130005" y="250770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10363" y="13959642"/>
            <a:ext cx="20955" cy="8890"/>
          </a:xfrm>
          <a:custGeom>
            <a:avLst/>
            <a:gdLst/>
            <a:ahLst/>
            <a:cxnLst/>
            <a:rect l="l" t="t" r="r" b="b"/>
            <a:pathLst>
              <a:path w="20954" h="8890">
                <a:moveTo>
                  <a:pt x="0" y="8590"/>
                </a:moveTo>
                <a:lnTo>
                  <a:pt x="13601" y="0"/>
                </a:lnTo>
                <a:lnTo>
                  <a:pt x="20402" y="85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71917" y="13446720"/>
            <a:ext cx="514984" cy="521970"/>
          </a:xfrm>
          <a:custGeom>
            <a:avLst/>
            <a:gdLst/>
            <a:ahLst/>
            <a:cxnLst/>
            <a:rect l="l" t="t" r="r" b="b"/>
            <a:pathLst>
              <a:path w="514984" h="521969">
                <a:moveTo>
                  <a:pt x="0" y="521513"/>
                </a:moveTo>
                <a:lnTo>
                  <a:pt x="474981" y="177536"/>
                </a:lnTo>
                <a:lnTo>
                  <a:pt x="435608" y="84830"/>
                </a:lnTo>
                <a:lnTo>
                  <a:pt x="51471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52946" y="13099879"/>
            <a:ext cx="300355" cy="320040"/>
          </a:xfrm>
          <a:custGeom>
            <a:avLst/>
            <a:gdLst/>
            <a:ahLst/>
            <a:cxnLst/>
            <a:rect l="l" t="t" r="r" b="b"/>
            <a:pathLst>
              <a:path w="300354" h="320040">
                <a:moveTo>
                  <a:pt x="0" y="127425"/>
                </a:moveTo>
                <a:lnTo>
                  <a:pt x="157134" y="0"/>
                </a:lnTo>
                <a:lnTo>
                  <a:pt x="300308" y="192569"/>
                </a:lnTo>
                <a:lnTo>
                  <a:pt x="143174" y="319995"/>
                </a:lnTo>
                <a:lnTo>
                  <a:pt x="0" y="12742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85000" y="13027218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5" h="735965">
                <a:moveTo>
                  <a:pt x="424870" y="735917"/>
                </a:moveTo>
                <a:lnTo>
                  <a:pt x="0" y="152123"/>
                </a:lnTo>
                <a:lnTo>
                  <a:pt x="199370" y="0"/>
                </a:lnTo>
                <a:lnTo>
                  <a:pt x="626388" y="580930"/>
                </a:lnTo>
                <a:lnTo>
                  <a:pt x="424870" y="7359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122772" y="5334446"/>
            <a:ext cx="345440" cy="662940"/>
          </a:xfrm>
          <a:custGeom>
            <a:avLst/>
            <a:gdLst/>
            <a:ahLst/>
            <a:cxnLst/>
            <a:rect l="l" t="t" r="r" b="b"/>
            <a:pathLst>
              <a:path w="345440" h="662939">
                <a:moveTo>
                  <a:pt x="345408" y="125277"/>
                </a:moveTo>
                <a:lnTo>
                  <a:pt x="254492" y="0"/>
                </a:lnTo>
                <a:lnTo>
                  <a:pt x="0" y="183621"/>
                </a:lnTo>
                <a:lnTo>
                  <a:pt x="10738" y="197938"/>
                </a:lnTo>
                <a:lnTo>
                  <a:pt x="345408" y="66254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181832" y="5462588"/>
            <a:ext cx="286385" cy="441325"/>
          </a:xfrm>
          <a:custGeom>
            <a:avLst/>
            <a:gdLst/>
            <a:ahLst/>
            <a:cxnLst/>
            <a:rect l="l" t="t" r="r" b="b"/>
            <a:pathLst>
              <a:path w="286384" h="441325">
                <a:moveTo>
                  <a:pt x="286349" y="432029"/>
                </a:moveTo>
                <a:lnTo>
                  <a:pt x="273463" y="441335"/>
                </a:lnTo>
                <a:lnTo>
                  <a:pt x="0" y="65144"/>
                </a:lnTo>
                <a:lnTo>
                  <a:pt x="75882" y="0"/>
                </a:lnTo>
                <a:lnTo>
                  <a:pt x="286349" y="2849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1172" y="7761972"/>
            <a:ext cx="1971675" cy="2451735"/>
          </a:xfrm>
          <a:custGeom>
            <a:avLst/>
            <a:gdLst/>
            <a:ahLst/>
            <a:cxnLst/>
            <a:rect l="l" t="t" r="r" b="b"/>
            <a:pathLst>
              <a:path w="1971675" h="2451734">
                <a:moveTo>
                  <a:pt x="0" y="2451507"/>
                </a:moveTo>
                <a:lnTo>
                  <a:pt x="445273" y="2160862"/>
                </a:lnTo>
                <a:lnTo>
                  <a:pt x="1800778" y="1011170"/>
                </a:lnTo>
                <a:lnTo>
                  <a:pt x="1885967" y="753456"/>
                </a:lnTo>
                <a:lnTo>
                  <a:pt x="1911022" y="537262"/>
                </a:lnTo>
                <a:lnTo>
                  <a:pt x="1971514" y="21834"/>
                </a:lnTo>
                <a:lnTo>
                  <a:pt x="214403" y="0"/>
                </a:lnTo>
                <a:lnTo>
                  <a:pt x="70155" y="42594"/>
                </a:lnTo>
                <a:lnTo>
                  <a:pt x="81251" y="658603"/>
                </a:lnTo>
                <a:lnTo>
                  <a:pt x="199370" y="656455"/>
                </a:lnTo>
                <a:lnTo>
                  <a:pt x="192927" y="47247"/>
                </a:lnTo>
                <a:lnTo>
                  <a:pt x="218341" y="46889"/>
                </a:lnTo>
                <a:lnTo>
                  <a:pt x="248765" y="2012318"/>
                </a:lnTo>
                <a:lnTo>
                  <a:pt x="223352" y="2012676"/>
                </a:lnTo>
                <a:lnTo>
                  <a:pt x="215119" y="1469329"/>
                </a:lnTo>
                <a:lnTo>
                  <a:pt x="97000" y="1471119"/>
                </a:lnTo>
                <a:lnTo>
                  <a:pt x="105591" y="2004444"/>
                </a:lnTo>
                <a:lnTo>
                  <a:pt x="0" y="200516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243606" y="4008650"/>
            <a:ext cx="1363980" cy="1788160"/>
          </a:xfrm>
          <a:custGeom>
            <a:avLst/>
            <a:gdLst/>
            <a:ahLst/>
            <a:cxnLst/>
            <a:rect l="l" t="t" r="r" b="b"/>
            <a:pathLst>
              <a:path w="1363980" h="1788160">
                <a:moveTo>
                  <a:pt x="89842" y="0"/>
                </a:moveTo>
                <a:lnTo>
                  <a:pt x="0" y="64786"/>
                </a:lnTo>
                <a:lnTo>
                  <a:pt x="236238" y="390508"/>
                </a:lnTo>
                <a:lnTo>
                  <a:pt x="627104" y="927771"/>
                </a:lnTo>
                <a:lnTo>
                  <a:pt x="1252061" y="1787892"/>
                </a:lnTo>
                <a:lnTo>
                  <a:pt x="1363738" y="1703777"/>
                </a:lnTo>
                <a:lnTo>
                  <a:pt x="8984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697468" y="8055122"/>
            <a:ext cx="836930" cy="1130300"/>
          </a:xfrm>
          <a:custGeom>
            <a:avLst/>
            <a:gdLst/>
            <a:ahLst/>
            <a:cxnLst/>
            <a:rect l="l" t="t" r="r" b="b"/>
            <a:pathLst>
              <a:path w="836930" h="1130300">
                <a:moveTo>
                  <a:pt x="149975" y="0"/>
                </a:moveTo>
                <a:lnTo>
                  <a:pt x="0" y="141026"/>
                </a:lnTo>
                <a:lnTo>
                  <a:pt x="19328" y="324648"/>
                </a:lnTo>
                <a:lnTo>
                  <a:pt x="588447" y="1130005"/>
                </a:lnTo>
                <a:lnTo>
                  <a:pt x="836497" y="954258"/>
                </a:lnTo>
                <a:lnTo>
                  <a:pt x="14997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333447" y="3889099"/>
            <a:ext cx="1503045" cy="1823720"/>
          </a:xfrm>
          <a:custGeom>
            <a:avLst/>
            <a:gdLst/>
            <a:ahLst/>
            <a:cxnLst/>
            <a:rect l="l" t="t" r="r" b="b"/>
            <a:pathLst>
              <a:path w="1503044" h="1823720">
                <a:moveTo>
                  <a:pt x="349703" y="50469"/>
                </a:moveTo>
                <a:lnTo>
                  <a:pt x="303172" y="16465"/>
                </a:lnTo>
                <a:lnTo>
                  <a:pt x="253776" y="2863"/>
                </a:lnTo>
                <a:lnTo>
                  <a:pt x="206887" y="0"/>
                </a:lnTo>
                <a:lnTo>
                  <a:pt x="153554" y="20760"/>
                </a:lnTo>
                <a:lnTo>
                  <a:pt x="63354" y="74092"/>
                </a:lnTo>
                <a:lnTo>
                  <a:pt x="0" y="119550"/>
                </a:lnTo>
                <a:lnTo>
                  <a:pt x="1273895" y="1823328"/>
                </a:lnTo>
                <a:lnTo>
                  <a:pt x="1502617" y="1650445"/>
                </a:lnTo>
                <a:lnTo>
                  <a:pt x="349703" y="504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717140" y="3215820"/>
            <a:ext cx="282575" cy="280035"/>
          </a:xfrm>
          <a:custGeom>
            <a:avLst/>
            <a:gdLst/>
            <a:ahLst/>
            <a:cxnLst/>
            <a:rect l="l" t="t" r="r" b="b"/>
            <a:pathLst>
              <a:path w="282575" h="280035">
                <a:moveTo>
                  <a:pt x="282053" y="155702"/>
                </a:moveTo>
                <a:lnTo>
                  <a:pt x="170019" y="0"/>
                </a:lnTo>
                <a:lnTo>
                  <a:pt x="0" y="122772"/>
                </a:lnTo>
                <a:lnTo>
                  <a:pt x="113107" y="279548"/>
                </a:lnTo>
                <a:lnTo>
                  <a:pt x="282053" y="15570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717140" y="3215820"/>
            <a:ext cx="668020" cy="813435"/>
          </a:xfrm>
          <a:custGeom>
            <a:avLst/>
            <a:gdLst/>
            <a:ahLst/>
            <a:cxnLst/>
            <a:rect l="l" t="t" r="r" b="b"/>
            <a:pathLst>
              <a:path w="668020" h="813435">
                <a:moveTo>
                  <a:pt x="667909" y="690459"/>
                </a:moveTo>
                <a:lnTo>
                  <a:pt x="544421" y="519007"/>
                </a:lnTo>
                <a:lnTo>
                  <a:pt x="282053" y="155702"/>
                </a:lnTo>
                <a:lnTo>
                  <a:pt x="170019" y="0"/>
                </a:lnTo>
                <a:lnTo>
                  <a:pt x="0" y="122772"/>
                </a:lnTo>
                <a:lnTo>
                  <a:pt x="113107" y="279548"/>
                </a:lnTo>
                <a:lnTo>
                  <a:pt x="372253" y="638916"/>
                </a:lnTo>
                <a:lnTo>
                  <a:pt x="497889" y="812873"/>
                </a:lnTo>
                <a:lnTo>
                  <a:pt x="667909" y="69045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089395" y="3734829"/>
            <a:ext cx="295910" cy="294005"/>
          </a:xfrm>
          <a:custGeom>
            <a:avLst/>
            <a:gdLst/>
            <a:ahLst/>
            <a:cxnLst/>
            <a:rect l="l" t="t" r="r" b="b"/>
            <a:pathLst>
              <a:path w="295909" h="294004">
                <a:moveTo>
                  <a:pt x="295655" y="171451"/>
                </a:moveTo>
                <a:lnTo>
                  <a:pt x="172167" y="0"/>
                </a:lnTo>
                <a:lnTo>
                  <a:pt x="0" y="119908"/>
                </a:lnTo>
                <a:lnTo>
                  <a:pt x="125635" y="293865"/>
                </a:lnTo>
                <a:lnTo>
                  <a:pt x="295655" y="17145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04477" y="3495369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4" h="19050">
                <a:moveTo>
                  <a:pt x="25771" y="0"/>
                </a:moveTo>
                <a:lnTo>
                  <a:pt x="0" y="1897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942283" y="5796900"/>
            <a:ext cx="139065" cy="180975"/>
          </a:xfrm>
          <a:custGeom>
            <a:avLst/>
            <a:gdLst/>
            <a:ahLst/>
            <a:cxnLst/>
            <a:rect l="l" t="t" r="r" b="b"/>
            <a:pathLst>
              <a:path w="139065" h="180975">
                <a:moveTo>
                  <a:pt x="0" y="0"/>
                </a:moveTo>
                <a:lnTo>
                  <a:pt x="101296" y="131720"/>
                </a:lnTo>
                <a:lnTo>
                  <a:pt x="138879" y="18039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927965" y="5723523"/>
            <a:ext cx="34290" cy="25400"/>
          </a:xfrm>
          <a:custGeom>
            <a:avLst/>
            <a:gdLst/>
            <a:ahLst/>
            <a:cxnLst/>
            <a:rect l="l" t="t" r="r" b="b"/>
            <a:pathLst>
              <a:path w="34290" h="25400">
                <a:moveTo>
                  <a:pt x="34003" y="0"/>
                </a:moveTo>
                <a:lnTo>
                  <a:pt x="0" y="2505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447331" y="5601467"/>
            <a:ext cx="51435" cy="71120"/>
          </a:xfrm>
          <a:custGeom>
            <a:avLst/>
            <a:gdLst/>
            <a:ahLst/>
            <a:cxnLst/>
            <a:rect l="l" t="t" r="r" b="b"/>
            <a:pathLst>
              <a:path w="51434" h="71120">
                <a:moveTo>
                  <a:pt x="51184" y="70513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442319" y="559753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38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440172" y="559538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2885" y="0"/>
                </a:moveTo>
                <a:lnTo>
                  <a:pt x="0" y="9306"/>
                </a:lnTo>
                <a:lnTo>
                  <a:pt x="1789" y="11811"/>
                </a:lnTo>
                <a:lnTo>
                  <a:pt x="14675" y="2505"/>
                </a:lnTo>
                <a:lnTo>
                  <a:pt x="1288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438024" y="5593234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5391" y="0"/>
                </a:moveTo>
                <a:lnTo>
                  <a:pt x="0" y="11096"/>
                </a:lnTo>
                <a:lnTo>
                  <a:pt x="3579" y="16465"/>
                </a:lnTo>
                <a:lnTo>
                  <a:pt x="18970" y="5011"/>
                </a:lnTo>
                <a:lnTo>
                  <a:pt x="1539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435877" y="5591087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17896" y="0"/>
                </a:moveTo>
                <a:lnTo>
                  <a:pt x="0" y="12885"/>
                </a:lnTo>
                <a:lnTo>
                  <a:pt x="5369" y="20760"/>
                </a:lnTo>
                <a:lnTo>
                  <a:pt x="23265" y="7516"/>
                </a:lnTo>
                <a:lnTo>
                  <a:pt x="1789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433371" y="5588939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20760" y="0"/>
                </a:moveTo>
                <a:lnTo>
                  <a:pt x="357" y="14675"/>
                </a:lnTo>
                <a:lnTo>
                  <a:pt x="0" y="14675"/>
                </a:lnTo>
                <a:lnTo>
                  <a:pt x="7516" y="25055"/>
                </a:lnTo>
                <a:lnTo>
                  <a:pt x="27919" y="10380"/>
                </a:lnTo>
                <a:lnTo>
                  <a:pt x="27919" y="10022"/>
                </a:lnTo>
                <a:lnTo>
                  <a:pt x="207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407600" y="5546703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258340" y="5448628"/>
            <a:ext cx="130175" cy="71120"/>
          </a:xfrm>
          <a:custGeom>
            <a:avLst/>
            <a:gdLst/>
            <a:ahLst/>
            <a:cxnLst/>
            <a:rect l="l" t="t" r="r" b="b"/>
            <a:pathLst>
              <a:path w="130175" h="71120">
                <a:moveTo>
                  <a:pt x="129573" y="70513"/>
                </a:moveTo>
                <a:lnTo>
                  <a:pt x="78388" y="0"/>
                </a:lnTo>
                <a:lnTo>
                  <a:pt x="0" y="576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254761" y="5501245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516" y="1002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252613" y="5498739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5" h="15239">
                <a:moveTo>
                  <a:pt x="0" y="2147"/>
                </a:moveTo>
                <a:lnTo>
                  <a:pt x="9306" y="14675"/>
                </a:lnTo>
                <a:lnTo>
                  <a:pt x="11811" y="12885"/>
                </a:lnTo>
                <a:lnTo>
                  <a:pt x="2505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250108" y="5496592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0" y="3937"/>
                </a:moveTo>
                <a:lnTo>
                  <a:pt x="11453" y="18970"/>
                </a:lnTo>
                <a:lnTo>
                  <a:pt x="16465" y="15391"/>
                </a:lnTo>
                <a:lnTo>
                  <a:pt x="5369" y="0"/>
                </a:lnTo>
                <a:lnTo>
                  <a:pt x="0" y="393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247960" y="5494444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5726"/>
                </a:moveTo>
                <a:lnTo>
                  <a:pt x="13243" y="23623"/>
                </a:lnTo>
                <a:lnTo>
                  <a:pt x="20760" y="17896"/>
                </a:lnTo>
                <a:lnTo>
                  <a:pt x="7874" y="0"/>
                </a:lnTo>
                <a:lnTo>
                  <a:pt x="0" y="57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245813" y="5492296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39">
                <a:moveTo>
                  <a:pt x="0" y="7516"/>
                </a:moveTo>
                <a:lnTo>
                  <a:pt x="15033" y="27561"/>
                </a:lnTo>
                <a:lnTo>
                  <a:pt x="15033" y="27919"/>
                </a:lnTo>
                <a:lnTo>
                  <a:pt x="25413" y="20402"/>
                </a:lnTo>
                <a:lnTo>
                  <a:pt x="10380" y="0"/>
                </a:lnTo>
                <a:lnTo>
                  <a:pt x="0" y="75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203934" y="5506256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08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121967" y="5566390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118387" y="560110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7516" y="1038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116239" y="5598962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5" h="15239">
                <a:moveTo>
                  <a:pt x="0" y="1789"/>
                </a:moveTo>
                <a:lnTo>
                  <a:pt x="9306" y="14675"/>
                </a:lnTo>
                <a:lnTo>
                  <a:pt x="11811" y="12885"/>
                </a:lnTo>
                <a:lnTo>
                  <a:pt x="2505" y="0"/>
                </a:lnTo>
                <a:lnTo>
                  <a:pt x="0" y="178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113734" y="5596814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0" y="3579"/>
                </a:moveTo>
                <a:lnTo>
                  <a:pt x="11453" y="18970"/>
                </a:lnTo>
                <a:lnTo>
                  <a:pt x="16465" y="15033"/>
                </a:lnTo>
                <a:lnTo>
                  <a:pt x="5369" y="0"/>
                </a:lnTo>
                <a:lnTo>
                  <a:pt x="0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111586" y="5594308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5726"/>
                </a:moveTo>
                <a:lnTo>
                  <a:pt x="13243" y="23623"/>
                </a:lnTo>
                <a:lnTo>
                  <a:pt x="20760" y="17896"/>
                </a:lnTo>
                <a:lnTo>
                  <a:pt x="7874" y="0"/>
                </a:lnTo>
                <a:lnTo>
                  <a:pt x="0" y="57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109439" y="559216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39">
                <a:moveTo>
                  <a:pt x="0" y="7516"/>
                </a:moveTo>
                <a:lnTo>
                  <a:pt x="15033" y="27919"/>
                </a:lnTo>
                <a:lnTo>
                  <a:pt x="25413" y="20402"/>
                </a:lnTo>
                <a:lnTo>
                  <a:pt x="10380" y="357"/>
                </a:lnTo>
                <a:lnTo>
                  <a:pt x="10380" y="0"/>
                </a:lnTo>
                <a:lnTo>
                  <a:pt x="0" y="75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067560" y="5606120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08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961969" y="5666254"/>
            <a:ext cx="78740" cy="57785"/>
          </a:xfrm>
          <a:custGeom>
            <a:avLst/>
            <a:gdLst/>
            <a:ahLst/>
            <a:cxnLst/>
            <a:rect l="l" t="t" r="r" b="b"/>
            <a:pathLst>
              <a:path w="78740" h="57785">
                <a:moveTo>
                  <a:pt x="78388" y="0"/>
                </a:moveTo>
                <a:lnTo>
                  <a:pt x="0" y="572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830248" y="3320696"/>
            <a:ext cx="238760" cy="175260"/>
          </a:xfrm>
          <a:custGeom>
            <a:avLst/>
            <a:gdLst/>
            <a:ahLst/>
            <a:cxnLst/>
            <a:rect l="l" t="t" r="r" b="b"/>
            <a:pathLst>
              <a:path w="238759" h="175260">
                <a:moveTo>
                  <a:pt x="238385" y="0"/>
                </a:moveTo>
                <a:lnTo>
                  <a:pt x="168946" y="50826"/>
                </a:lnTo>
                <a:lnTo>
                  <a:pt x="0" y="174673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913290" y="5748579"/>
            <a:ext cx="29209" cy="48895"/>
          </a:xfrm>
          <a:custGeom>
            <a:avLst/>
            <a:gdLst/>
            <a:ahLst/>
            <a:cxnLst/>
            <a:rect l="l" t="t" r="r" b="b"/>
            <a:pathLst>
              <a:path w="29209" h="48895">
                <a:moveTo>
                  <a:pt x="14675" y="0"/>
                </a:moveTo>
                <a:lnTo>
                  <a:pt x="0" y="10738"/>
                </a:lnTo>
                <a:lnTo>
                  <a:pt x="28992" y="483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1974" y="7808862"/>
            <a:ext cx="40640" cy="1965960"/>
          </a:xfrm>
          <a:custGeom>
            <a:avLst/>
            <a:gdLst/>
            <a:ahLst/>
            <a:cxnLst/>
            <a:rect l="l" t="t" r="r" b="b"/>
            <a:pathLst>
              <a:path w="40640" h="1965959">
                <a:moveTo>
                  <a:pt x="5011" y="0"/>
                </a:moveTo>
                <a:lnTo>
                  <a:pt x="6084" y="86620"/>
                </a:lnTo>
                <a:lnTo>
                  <a:pt x="12527" y="90557"/>
                </a:lnTo>
                <a:lnTo>
                  <a:pt x="0" y="99148"/>
                </a:lnTo>
                <a:lnTo>
                  <a:pt x="12885" y="107738"/>
                </a:lnTo>
                <a:lnTo>
                  <a:pt x="357" y="116329"/>
                </a:lnTo>
                <a:lnTo>
                  <a:pt x="6800" y="120266"/>
                </a:lnTo>
                <a:lnTo>
                  <a:pt x="8232" y="221920"/>
                </a:lnTo>
                <a:lnTo>
                  <a:pt x="14675" y="225857"/>
                </a:lnTo>
                <a:lnTo>
                  <a:pt x="2147" y="234448"/>
                </a:lnTo>
                <a:lnTo>
                  <a:pt x="15033" y="242680"/>
                </a:lnTo>
                <a:lnTo>
                  <a:pt x="2505" y="251629"/>
                </a:lnTo>
                <a:lnTo>
                  <a:pt x="8948" y="255566"/>
                </a:lnTo>
                <a:lnTo>
                  <a:pt x="10380" y="357220"/>
                </a:lnTo>
                <a:lnTo>
                  <a:pt x="16823" y="361157"/>
                </a:lnTo>
                <a:lnTo>
                  <a:pt x="4295" y="369748"/>
                </a:lnTo>
                <a:lnTo>
                  <a:pt x="17180" y="377980"/>
                </a:lnTo>
                <a:lnTo>
                  <a:pt x="4653" y="386929"/>
                </a:lnTo>
                <a:lnTo>
                  <a:pt x="11096" y="390866"/>
                </a:lnTo>
                <a:lnTo>
                  <a:pt x="12527" y="492520"/>
                </a:lnTo>
                <a:lnTo>
                  <a:pt x="18970" y="496457"/>
                </a:lnTo>
                <a:lnTo>
                  <a:pt x="6442" y="505048"/>
                </a:lnTo>
                <a:lnTo>
                  <a:pt x="19328" y="513280"/>
                </a:lnTo>
                <a:lnTo>
                  <a:pt x="6800" y="521871"/>
                </a:lnTo>
                <a:lnTo>
                  <a:pt x="13243" y="526166"/>
                </a:lnTo>
                <a:lnTo>
                  <a:pt x="14675" y="627462"/>
                </a:lnTo>
                <a:lnTo>
                  <a:pt x="21118" y="631757"/>
                </a:lnTo>
                <a:lnTo>
                  <a:pt x="8590" y="640348"/>
                </a:lnTo>
                <a:lnTo>
                  <a:pt x="21476" y="648580"/>
                </a:lnTo>
                <a:lnTo>
                  <a:pt x="8948" y="657171"/>
                </a:lnTo>
                <a:lnTo>
                  <a:pt x="15033" y="661466"/>
                </a:lnTo>
                <a:lnTo>
                  <a:pt x="16823" y="762762"/>
                </a:lnTo>
                <a:lnTo>
                  <a:pt x="23265" y="767057"/>
                </a:lnTo>
                <a:lnTo>
                  <a:pt x="10738" y="775648"/>
                </a:lnTo>
                <a:lnTo>
                  <a:pt x="23265" y="783880"/>
                </a:lnTo>
                <a:lnTo>
                  <a:pt x="10738" y="792471"/>
                </a:lnTo>
                <a:lnTo>
                  <a:pt x="17180" y="796766"/>
                </a:lnTo>
                <a:lnTo>
                  <a:pt x="18970" y="898062"/>
                </a:lnTo>
                <a:lnTo>
                  <a:pt x="25413" y="902357"/>
                </a:lnTo>
                <a:lnTo>
                  <a:pt x="12885" y="910948"/>
                </a:lnTo>
                <a:lnTo>
                  <a:pt x="25413" y="919180"/>
                </a:lnTo>
                <a:lnTo>
                  <a:pt x="12885" y="927771"/>
                </a:lnTo>
                <a:lnTo>
                  <a:pt x="19328" y="932066"/>
                </a:lnTo>
                <a:lnTo>
                  <a:pt x="21118" y="1033362"/>
                </a:lnTo>
                <a:lnTo>
                  <a:pt x="27203" y="1037657"/>
                </a:lnTo>
                <a:lnTo>
                  <a:pt x="14675" y="1046248"/>
                </a:lnTo>
                <a:lnTo>
                  <a:pt x="27561" y="1054480"/>
                </a:lnTo>
                <a:lnTo>
                  <a:pt x="15033" y="1063071"/>
                </a:lnTo>
                <a:lnTo>
                  <a:pt x="21476" y="1067366"/>
                </a:lnTo>
                <a:lnTo>
                  <a:pt x="22907" y="1168662"/>
                </a:lnTo>
                <a:lnTo>
                  <a:pt x="29350" y="1172957"/>
                </a:lnTo>
                <a:lnTo>
                  <a:pt x="16823" y="1181548"/>
                </a:lnTo>
                <a:lnTo>
                  <a:pt x="29708" y="1189780"/>
                </a:lnTo>
                <a:lnTo>
                  <a:pt x="17180" y="1198371"/>
                </a:lnTo>
                <a:lnTo>
                  <a:pt x="23623" y="1202666"/>
                </a:lnTo>
                <a:lnTo>
                  <a:pt x="25055" y="1303962"/>
                </a:lnTo>
                <a:lnTo>
                  <a:pt x="31498" y="1308257"/>
                </a:lnTo>
                <a:lnTo>
                  <a:pt x="18970" y="1316848"/>
                </a:lnTo>
                <a:lnTo>
                  <a:pt x="31856" y="1325080"/>
                </a:lnTo>
                <a:lnTo>
                  <a:pt x="19328" y="1333671"/>
                </a:lnTo>
                <a:lnTo>
                  <a:pt x="25771" y="1337966"/>
                </a:lnTo>
                <a:lnTo>
                  <a:pt x="27203" y="1439262"/>
                </a:lnTo>
                <a:lnTo>
                  <a:pt x="33646" y="1443199"/>
                </a:lnTo>
                <a:lnTo>
                  <a:pt x="21118" y="1452148"/>
                </a:lnTo>
                <a:lnTo>
                  <a:pt x="34003" y="1460380"/>
                </a:lnTo>
                <a:lnTo>
                  <a:pt x="21476" y="1468971"/>
                </a:lnTo>
                <a:lnTo>
                  <a:pt x="27919" y="1472908"/>
                </a:lnTo>
                <a:lnTo>
                  <a:pt x="29350" y="1574562"/>
                </a:lnTo>
                <a:lnTo>
                  <a:pt x="35793" y="1578499"/>
                </a:lnTo>
                <a:lnTo>
                  <a:pt x="23265" y="1587448"/>
                </a:lnTo>
                <a:lnTo>
                  <a:pt x="36151" y="1595680"/>
                </a:lnTo>
                <a:lnTo>
                  <a:pt x="23623" y="1604271"/>
                </a:lnTo>
                <a:lnTo>
                  <a:pt x="29708" y="1608208"/>
                </a:lnTo>
                <a:lnTo>
                  <a:pt x="31498" y="1709862"/>
                </a:lnTo>
                <a:lnTo>
                  <a:pt x="37941" y="1713799"/>
                </a:lnTo>
                <a:lnTo>
                  <a:pt x="25413" y="1722748"/>
                </a:lnTo>
                <a:lnTo>
                  <a:pt x="38299" y="1730980"/>
                </a:lnTo>
                <a:lnTo>
                  <a:pt x="25413" y="1739571"/>
                </a:lnTo>
                <a:lnTo>
                  <a:pt x="31856" y="1743508"/>
                </a:lnTo>
                <a:lnTo>
                  <a:pt x="33646" y="1845162"/>
                </a:lnTo>
                <a:lnTo>
                  <a:pt x="40088" y="1849099"/>
                </a:lnTo>
                <a:lnTo>
                  <a:pt x="27561" y="1857690"/>
                </a:lnTo>
                <a:lnTo>
                  <a:pt x="40088" y="1865922"/>
                </a:lnTo>
                <a:lnTo>
                  <a:pt x="27561" y="1874871"/>
                </a:lnTo>
                <a:lnTo>
                  <a:pt x="34003" y="1878808"/>
                </a:lnTo>
                <a:lnTo>
                  <a:pt x="35435" y="1965429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090334" y="254612"/>
            <a:ext cx="2110105" cy="1447165"/>
          </a:xfrm>
          <a:custGeom>
            <a:avLst/>
            <a:gdLst/>
            <a:ahLst/>
            <a:cxnLst/>
            <a:rect l="l" t="t" r="r" b="b"/>
            <a:pathLst>
              <a:path w="2110105" h="1447164">
                <a:moveTo>
                  <a:pt x="1728117" y="0"/>
                </a:moveTo>
                <a:lnTo>
                  <a:pt x="296371" y="1061997"/>
                </a:lnTo>
                <a:lnTo>
                  <a:pt x="18612" y="1238102"/>
                </a:lnTo>
                <a:lnTo>
                  <a:pt x="0" y="1305394"/>
                </a:lnTo>
                <a:lnTo>
                  <a:pt x="31498" y="1383782"/>
                </a:lnTo>
                <a:lnTo>
                  <a:pt x="97358" y="1446779"/>
                </a:lnTo>
                <a:lnTo>
                  <a:pt x="283127" y="1332597"/>
                </a:lnTo>
                <a:lnTo>
                  <a:pt x="210967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1172" y="254612"/>
            <a:ext cx="11728450" cy="10107295"/>
          </a:xfrm>
          <a:custGeom>
            <a:avLst/>
            <a:gdLst/>
            <a:ahLst/>
            <a:cxnLst/>
            <a:rect l="l" t="t" r="r" b="b"/>
            <a:pathLst>
              <a:path w="11728450" h="10107295">
                <a:moveTo>
                  <a:pt x="10705880" y="0"/>
                </a:moveTo>
                <a:lnTo>
                  <a:pt x="10748117" y="57269"/>
                </a:lnTo>
                <a:lnTo>
                  <a:pt x="11728147" y="1390225"/>
                </a:lnTo>
                <a:lnTo>
                  <a:pt x="11686984" y="1581721"/>
                </a:lnTo>
                <a:lnTo>
                  <a:pt x="11629714" y="1621810"/>
                </a:lnTo>
                <a:lnTo>
                  <a:pt x="10270271" y="2612220"/>
                </a:lnTo>
                <a:lnTo>
                  <a:pt x="9647462" y="3066084"/>
                </a:lnTo>
                <a:lnTo>
                  <a:pt x="9578022" y="3116911"/>
                </a:lnTo>
                <a:lnTo>
                  <a:pt x="9409076" y="3240757"/>
                </a:lnTo>
                <a:lnTo>
                  <a:pt x="9383305" y="3259727"/>
                </a:lnTo>
                <a:lnTo>
                  <a:pt x="4404408" y="6860210"/>
                </a:lnTo>
                <a:lnTo>
                  <a:pt x="3493818" y="7518456"/>
                </a:lnTo>
                <a:lnTo>
                  <a:pt x="3117626" y="7631206"/>
                </a:lnTo>
                <a:lnTo>
                  <a:pt x="2145113" y="7666641"/>
                </a:lnTo>
                <a:lnTo>
                  <a:pt x="2112899" y="8061087"/>
                </a:lnTo>
                <a:lnTo>
                  <a:pt x="2081758" y="8437994"/>
                </a:lnTo>
                <a:lnTo>
                  <a:pt x="1992990" y="8633070"/>
                </a:lnTo>
                <a:lnTo>
                  <a:pt x="522587" y="9746610"/>
                </a:lnTo>
                <a:lnTo>
                  <a:pt x="0" y="101070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1172" y="254612"/>
            <a:ext cx="12135485" cy="10709910"/>
          </a:xfrm>
          <a:custGeom>
            <a:avLst/>
            <a:gdLst/>
            <a:ahLst/>
            <a:cxnLst/>
            <a:rect l="l" t="t" r="r" b="b"/>
            <a:pathLst>
              <a:path w="12135485" h="10709910">
                <a:moveTo>
                  <a:pt x="0" y="10709460"/>
                </a:moveTo>
                <a:lnTo>
                  <a:pt x="1832634" y="9354670"/>
                </a:lnTo>
                <a:lnTo>
                  <a:pt x="2304395" y="9007829"/>
                </a:lnTo>
                <a:lnTo>
                  <a:pt x="7579305" y="5133525"/>
                </a:lnTo>
                <a:lnTo>
                  <a:pt x="9637440" y="3621243"/>
                </a:lnTo>
                <a:lnTo>
                  <a:pt x="9668222" y="3600125"/>
                </a:lnTo>
                <a:lnTo>
                  <a:pt x="9840390" y="3480216"/>
                </a:lnTo>
                <a:lnTo>
                  <a:pt x="12024518" y="1960418"/>
                </a:lnTo>
                <a:lnTo>
                  <a:pt x="12135121" y="1823686"/>
                </a:lnTo>
                <a:lnTo>
                  <a:pt x="12121877" y="1675142"/>
                </a:lnTo>
                <a:lnTo>
                  <a:pt x="1093603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79244" y="13889487"/>
            <a:ext cx="238125" cy="78740"/>
          </a:xfrm>
          <a:custGeom>
            <a:avLst/>
            <a:gdLst/>
            <a:ahLst/>
            <a:cxnLst/>
            <a:rect l="l" t="t" r="r" b="b"/>
            <a:pathLst>
              <a:path w="238125" h="78740">
                <a:moveTo>
                  <a:pt x="237669" y="78746"/>
                </a:moveTo>
                <a:lnTo>
                  <a:pt x="180399" y="0"/>
                </a:lnTo>
                <a:lnTo>
                  <a:pt x="0" y="7874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2223" y="2822806"/>
            <a:ext cx="358775" cy="383540"/>
          </a:xfrm>
          <a:custGeom>
            <a:avLst/>
            <a:gdLst/>
            <a:ahLst/>
            <a:cxnLst/>
            <a:rect l="l" t="t" r="r" b="b"/>
            <a:pathLst>
              <a:path w="358775" h="383539">
                <a:moveTo>
                  <a:pt x="358652" y="259861"/>
                </a:moveTo>
                <a:lnTo>
                  <a:pt x="197580" y="38299"/>
                </a:lnTo>
                <a:lnTo>
                  <a:pt x="169661" y="0"/>
                </a:lnTo>
                <a:lnTo>
                  <a:pt x="0" y="123488"/>
                </a:lnTo>
                <a:lnTo>
                  <a:pt x="188990" y="382992"/>
                </a:lnTo>
                <a:lnTo>
                  <a:pt x="358652" y="25986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395922" y="6610848"/>
            <a:ext cx="315595" cy="226695"/>
          </a:xfrm>
          <a:custGeom>
            <a:avLst/>
            <a:gdLst/>
            <a:ahLst/>
            <a:cxnLst/>
            <a:rect l="l" t="t" r="r" b="b"/>
            <a:pathLst>
              <a:path w="315595" h="226695">
                <a:moveTo>
                  <a:pt x="0" y="226573"/>
                </a:moveTo>
                <a:lnTo>
                  <a:pt x="31534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11071" y="6539455"/>
            <a:ext cx="572135" cy="177800"/>
          </a:xfrm>
          <a:custGeom>
            <a:avLst/>
            <a:gdLst/>
            <a:ahLst/>
            <a:cxnLst/>
            <a:rect l="l" t="t" r="r" b="b"/>
            <a:pathLst>
              <a:path w="572134" h="177800">
                <a:moveTo>
                  <a:pt x="572122" y="177621"/>
                </a:moveTo>
                <a:lnTo>
                  <a:pt x="542562" y="139833"/>
                </a:lnTo>
                <a:lnTo>
                  <a:pt x="509569" y="106374"/>
                </a:lnTo>
                <a:lnTo>
                  <a:pt x="473569" y="77324"/>
                </a:lnTo>
                <a:lnTo>
                  <a:pt x="434982" y="52760"/>
                </a:lnTo>
                <a:lnTo>
                  <a:pt x="394233" y="32762"/>
                </a:lnTo>
                <a:lnTo>
                  <a:pt x="351745" y="17409"/>
                </a:lnTo>
                <a:lnTo>
                  <a:pt x="307940" y="6778"/>
                </a:lnTo>
                <a:lnTo>
                  <a:pt x="263243" y="948"/>
                </a:lnTo>
                <a:lnTo>
                  <a:pt x="218075" y="0"/>
                </a:lnTo>
                <a:lnTo>
                  <a:pt x="172861" y="4010"/>
                </a:lnTo>
                <a:lnTo>
                  <a:pt x="128023" y="13057"/>
                </a:lnTo>
                <a:lnTo>
                  <a:pt x="83985" y="27222"/>
                </a:lnTo>
                <a:lnTo>
                  <a:pt x="41169" y="46581"/>
                </a:lnTo>
                <a:lnTo>
                  <a:pt x="0" y="7121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83605" y="6472685"/>
            <a:ext cx="490220" cy="313690"/>
          </a:xfrm>
          <a:custGeom>
            <a:avLst/>
            <a:gdLst/>
            <a:ahLst/>
            <a:cxnLst/>
            <a:rect l="l" t="t" r="r" b="b"/>
            <a:pathLst>
              <a:path w="490220" h="313690">
                <a:moveTo>
                  <a:pt x="0" y="244470"/>
                </a:moveTo>
                <a:lnTo>
                  <a:pt x="50111" y="313552"/>
                </a:lnTo>
                <a:lnTo>
                  <a:pt x="4896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610033" y="6332117"/>
            <a:ext cx="163195" cy="140335"/>
          </a:xfrm>
          <a:custGeom>
            <a:avLst/>
            <a:gdLst/>
            <a:ahLst/>
            <a:cxnLst/>
            <a:rect l="l" t="t" r="r" b="b"/>
            <a:pathLst>
              <a:path w="163195" h="140335">
                <a:moveTo>
                  <a:pt x="0" y="0"/>
                </a:moveTo>
                <a:lnTo>
                  <a:pt x="36904" y="39407"/>
                </a:lnTo>
                <a:lnTo>
                  <a:pt x="76493" y="76014"/>
                </a:lnTo>
                <a:lnTo>
                  <a:pt x="118607" y="109686"/>
                </a:lnTo>
                <a:lnTo>
                  <a:pt x="163088" y="1402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69954" y="6071112"/>
            <a:ext cx="340360" cy="260985"/>
          </a:xfrm>
          <a:custGeom>
            <a:avLst/>
            <a:gdLst/>
            <a:ahLst/>
            <a:cxnLst/>
            <a:rect l="l" t="t" r="r" b="b"/>
            <a:pathLst>
              <a:path w="340359" h="260985">
                <a:moveTo>
                  <a:pt x="340197" y="260852"/>
                </a:moveTo>
                <a:lnTo>
                  <a:pt x="310220" y="222753"/>
                </a:lnTo>
                <a:lnTo>
                  <a:pt x="278024" y="186732"/>
                </a:lnTo>
                <a:lnTo>
                  <a:pt x="243723" y="152874"/>
                </a:lnTo>
                <a:lnTo>
                  <a:pt x="207430" y="121267"/>
                </a:lnTo>
                <a:lnTo>
                  <a:pt x="169256" y="91997"/>
                </a:lnTo>
                <a:lnTo>
                  <a:pt x="129313" y="65148"/>
                </a:lnTo>
                <a:lnTo>
                  <a:pt x="87715" y="40809"/>
                </a:lnTo>
                <a:lnTo>
                  <a:pt x="44573" y="19064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088320" y="6028872"/>
            <a:ext cx="181610" cy="42545"/>
          </a:xfrm>
          <a:custGeom>
            <a:avLst/>
            <a:gdLst/>
            <a:ahLst/>
            <a:cxnLst/>
            <a:rect l="l" t="t" r="r" b="b"/>
            <a:pathLst>
              <a:path w="181609" h="42545">
                <a:moveTo>
                  <a:pt x="181609" y="42201"/>
                </a:moveTo>
                <a:lnTo>
                  <a:pt x="137100" y="28026"/>
                </a:lnTo>
                <a:lnTo>
                  <a:pt x="91931" y="16253"/>
                </a:lnTo>
                <a:lnTo>
                  <a:pt x="46198" y="6903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902145" y="6022786"/>
            <a:ext cx="186690" cy="6350"/>
          </a:xfrm>
          <a:custGeom>
            <a:avLst/>
            <a:gdLst/>
            <a:ahLst/>
            <a:cxnLst/>
            <a:rect l="l" t="t" r="r" b="b"/>
            <a:pathLst>
              <a:path w="186690" h="6350">
                <a:moveTo>
                  <a:pt x="186352" y="6091"/>
                </a:moveTo>
                <a:lnTo>
                  <a:pt x="139854" y="1718"/>
                </a:lnTo>
                <a:lnTo>
                  <a:pt x="93220" y="0"/>
                </a:lnTo>
                <a:lnTo>
                  <a:pt x="46564" y="936"/>
                </a:lnTo>
                <a:lnTo>
                  <a:pt x="0" y="452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74482" y="6027770"/>
            <a:ext cx="2927985" cy="2345055"/>
          </a:xfrm>
          <a:custGeom>
            <a:avLst/>
            <a:gdLst/>
            <a:ahLst/>
            <a:cxnLst/>
            <a:rect l="l" t="t" r="r" b="b"/>
            <a:pathLst>
              <a:path w="2927984" h="2345054">
                <a:moveTo>
                  <a:pt x="2927562" y="0"/>
                </a:moveTo>
                <a:lnTo>
                  <a:pt x="2714948" y="31498"/>
                </a:lnTo>
                <a:lnTo>
                  <a:pt x="2508061" y="114181"/>
                </a:lnTo>
                <a:lnTo>
                  <a:pt x="0" y="1932141"/>
                </a:lnTo>
                <a:lnTo>
                  <a:pt x="298876" y="2344841"/>
                </a:lnTo>
                <a:lnTo>
                  <a:pt x="2421440" y="8096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643764" y="3643555"/>
            <a:ext cx="5039995" cy="3490595"/>
          </a:xfrm>
          <a:custGeom>
            <a:avLst/>
            <a:gdLst/>
            <a:ahLst/>
            <a:cxnLst/>
            <a:rect l="l" t="t" r="r" b="b"/>
            <a:pathLst>
              <a:path w="5039994" h="3490595">
                <a:moveTo>
                  <a:pt x="4599841" y="429881"/>
                </a:moveTo>
                <a:lnTo>
                  <a:pt x="4689683" y="365095"/>
                </a:lnTo>
                <a:lnTo>
                  <a:pt x="4753038" y="319637"/>
                </a:lnTo>
                <a:lnTo>
                  <a:pt x="4843238" y="266304"/>
                </a:lnTo>
                <a:lnTo>
                  <a:pt x="4896571" y="245544"/>
                </a:lnTo>
                <a:lnTo>
                  <a:pt x="4943460" y="248407"/>
                </a:lnTo>
                <a:lnTo>
                  <a:pt x="4992856" y="262009"/>
                </a:lnTo>
                <a:lnTo>
                  <a:pt x="5039387" y="296013"/>
                </a:lnTo>
                <a:lnTo>
                  <a:pt x="4802791" y="0"/>
                </a:lnTo>
                <a:lnTo>
                  <a:pt x="4761271" y="29350"/>
                </a:lnTo>
                <a:lnTo>
                  <a:pt x="1983326" y="2044175"/>
                </a:lnTo>
                <a:lnTo>
                  <a:pt x="138879" y="3389300"/>
                </a:lnTo>
                <a:lnTo>
                  <a:pt x="51542" y="3452655"/>
                </a:lnTo>
                <a:lnTo>
                  <a:pt x="0" y="349023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474097" y="7133573"/>
            <a:ext cx="170180" cy="378460"/>
          </a:xfrm>
          <a:custGeom>
            <a:avLst/>
            <a:gdLst/>
            <a:ahLst/>
            <a:cxnLst/>
            <a:rect l="l" t="t" r="r" b="b"/>
            <a:pathLst>
              <a:path w="170179" h="378459">
                <a:moveTo>
                  <a:pt x="169736" y="0"/>
                </a:moveTo>
                <a:lnTo>
                  <a:pt x="131777" y="30908"/>
                </a:lnTo>
                <a:lnTo>
                  <a:pt x="98194" y="65678"/>
                </a:lnTo>
                <a:lnTo>
                  <a:pt x="69190" y="103850"/>
                </a:lnTo>
                <a:lnTo>
                  <a:pt x="44970" y="144960"/>
                </a:lnTo>
                <a:lnTo>
                  <a:pt x="25737" y="188546"/>
                </a:lnTo>
                <a:lnTo>
                  <a:pt x="11695" y="234148"/>
                </a:lnTo>
                <a:lnTo>
                  <a:pt x="3048" y="281301"/>
                </a:lnTo>
                <a:lnTo>
                  <a:pt x="0" y="329546"/>
                </a:lnTo>
                <a:lnTo>
                  <a:pt x="2754" y="37841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476965" y="4073436"/>
            <a:ext cx="4766945" cy="3439160"/>
          </a:xfrm>
          <a:custGeom>
            <a:avLst/>
            <a:gdLst/>
            <a:ahLst/>
            <a:cxnLst/>
            <a:rect l="l" t="t" r="r" b="b"/>
            <a:pathLst>
              <a:path w="4766944" h="3439159">
                <a:moveTo>
                  <a:pt x="0" y="3438695"/>
                </a:moveTo>
                <a:lnTo>
                  <a:pt x="249123" y="3255432"/>
                </a:lnTo>
                <a:lnTo>
                  <a:pt x="468538" y="3098656"/>
                </a:lnTo>
                <a:lnTo>
                  <a:pt x="2175180" y="1854468"/>
                </a:lnTo>
                <a:lnTo>
                  <a:pt x="2289719" y="1780734"/>
                </a:lnTo>
                <a:lnTo>
                  <a:pt x="2776871" y="1422081"/>
                </a:lnTo>
                <a:lnTo>
                  <a:pt x="2877809" y="1360874"/>
                </a:lnTo>
                <a:lnTo>
                  <a:pt x="476664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242875" y="7781659"/>
            <a:ext cx="2843530" cy="3890645"/>
          </a:xfrm>
          <a:custGeom>
            <a:avLst/>
            <a:gdLst/>
            <a:ahLst/>
            <a:cxnLst/>
            <a:rect l="l" t="t" r="r" b="b"/>
            <a:pathLst>
              <a:path w="2843529" h="3890645">
                <a:moveTo>
                  <a:pt x="2843447" y="3890053"/>
                </a:moveTo>
                <a:lnTo>
                  <a:pt x="2807295" y="3675291"/>
                </a:lnTo>
                <a:lnTo>
                  <a:pt x="2753963" y="3387153"/>
                </a:lnTo>
                <a:lnTo>
                  <a:pt x="2719601" y="3288362"/>
                </a:lnTo>
                <a:lnTo>
                  <a:pt x="2678796" y="3208542"/>
                </a:lnTo>
                <a:lnTo>
                  <a:pt x="2523452" y="2962998"/>
                </a:lnTo>
                <a:lnTo>
                  <a:pt x="362947" y="0"/>
                </a:lnTo>
                <a:lnTo>
                  <a:pt x="0" y="261651"/>
                </a:lnTo>
                <a:lnTo>
                  <a:pt x="634621" y="11364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877570" y="8917980"/>
            <a:ext cx="50800" cy="180975"/>
          </a:xfrm>
          <a:custGeom>
            <a:avLst/>
            <a:gdLst/>
            <a:ahLst/>
            <a:cxnLst/>
            <a:rect l="l" t="t" r="r" b="b"/>
            <a:pathLst>
              <a:path w="50800" h="180975">
                <a:moveTo>
                  <a:pt x="49904" y="180431"/>
                </a:moveTo>
                <a:lnTo>
                  <a:pt x="50665" y="132341"/>
                </a:lnTo>
                <a:lnTo>
                  <a:pt x="42369" y="85398"/>
                </a:lnTo>
                <a:lnTo>
                  <a:pt x="25364" y="40864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927607" y="9098507"/>
            <a:ext cx="336550" cy="439420"/>
          </a:xfrm>
          <a:custGeom>
            <a:avLst/>
            <a:gdLst/>
            <a:ahLst/>
            <a:cxnLst/>
            <a:rect l="l" t="t" r="r" b="b"/>
            <a:pathLst>
              <a:path w="336550" h="439420">
                <a:moveTo>
                  <a:pt x="0" y="0"/>
                </a:moveTo>
                <a:lnTo>
                  <a:pt x="336102" y="43883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263832" y="9537185"/>
            <a:ext cx="169545" cy="110489"/>
          </a:xfrm>
          <a:custGeom>
            <a:avLst/>
            <a:gdLst/>
            <a:ahLst/>
            <a:cxnLst/>
            <a:rect l="l" t="t" r="r" b="b"/>
            <a:pathLst>
              <a:path w="169545" h="110490">
                <a:moveTo>
                  <a:pt x="169082" y="110311"/>
                </a:moveTo>
                <a:lnTo>
                  <a:pt x="135261" y="71037"/>
                </a:lnTo>
                <a:lnTo>
                  <a:pt x="95041" y="39060"/>
                </a:lnTo>
                <a:lnTo>
                  <a:pt x="49571" y="1513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432656" y="9647581"/>
            <a:ext cx="1088390" cy="1499870"/>
          </a:xfrm>
          <a:custGeom>
            <a:avLst/>
            <a:gdLst/>
            <a:ahLst/>
            <a:cxnLst/>
            <a:rect l="l" t="t" r="r" b="b"/>
            <a:pathLst>
              <a:path w="1088390" h="1499870">
                <a:moveTo>
                  <a:pt x="0" y="0"/>
                </a:moveTo>
                <a:lnTo>
                  <a:pt x="38299" y="52616"/>
                </a:lnTo>
                <a:lnTo>
                  <a:pt x="992199" y="1367675"/>
                </a:lnTo>
                <a:lnTo>
                  <a:pt x="1046606" y="1443199"/>
                </a:lnTo>
                <a:lnTo>
                  <a:pt x="1087769" y="14997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520265" y="11147183"/>
            <a:ext cx="68580" cy="162560"/>
          </a:xfrm>
          <a:custGeom>
            <a:avLst/>
            <a:gdLst/>
            <a:ahLst/>
            <a:cxnLst/>
            <a:rect l="l" t="t" r="r" b="b"/>
            <a:pathLst>
              <a:path w="68579" h="162559">
                <a:moveTo>
                  <a:pt x="68188" y="162002"/>
                </a:moveTo>
                <a:lnTo>
                  <a:pt x="58282" y="118737"/>
                </a:lnTo>
                <a:lnTo>
                  <a:pt x="43500" y="77042"/>
                </a:lnTo>
                <a:lnTo>
                  <a:pt x="24015" y="37326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588791" y="11309480"/>
            <a:ext cx="167005" cy="975360"/>
          </a:xfrm>
          <a:custGeom>
            <a:avLst/>
            <a:gdLst/>
            <a:ahLst/>
            <a:cxnLst/>
            <a:rect l="l" t="t" r="r" b="b"/>
            <a:pathLst>
              <a:path w="167004" h="975359">
                <a:moveTo>
                  <a:pt x="0" y="0"/>
                </a:moveTo>
                <a:lnTo>
                  <a:pt x="79103" y="462453"/>
                </a:lnTo>
                <a:lnTo>
                  <a:pt x="166798" y="97501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688201" y="12284543"/>
            <a:ext cx="68580" cy="166370"/>
          </a:xfrm>
          <a:custGeom>
            <a:avLst/>
            <a:gdLst/>
            <a:ahLst/>
            <a:cxnLst/>
            <a:rect l="l" t="t" r="r" b="b"/>
            <a:pathLst>
              <a:path w="68579" h="166370">
                <a:moveTo>
                  <a:pt x="0" y="166014"/>
                </a:moveTo>
                <a:lnTo>
                  <a:pt x="33898" y="132881"/>
                </a:lnTo>
                <a:lnTo>
                  <a:pt x="57062" y="92506"/>
                </a:lnTo>
                <a:lnTo>
                  <a:pt x="68484" y="47382"/>
                </a:lnTo>
                <a:lnTo>
                  <a:pt x="671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633532" y="11671712"/>
            <a:ext cx="1320800" cy="2070100"/>
          </a:xfrm>
          <a:custGeom>
            <a:avLst/>
            <a:gdLst/>
            <a:ahLst/>
            <a:cxnLst/>
            <a:rect l="l" t="t" r="r" b="b"/>
            <a:pathLst>
              <a:path w="1320800" h="2070100">
                <a:moveTo>
                  <a:pt x="54764" y="778869"/>
                </a:moveTo>
                <a:lnTo>
                  <a:pt x="0" y="818958"/>
                </a:lnTo>
                <a:lnTo>
                  <a:pt x="908084" y="2069946"/>
                </a:lnTo>
                <a:lnTo>
                  <a:pt x="1019403" y="1986547"/>
                </a:lnTo>
                <a:lnTo>
                  <a:pt x="1320785" y="1762121"/>
                </a:lnTo>
                <a:lnTo>
                  <a:pt x="622451" y="806072"/>
                </a:lnTo>
                <a:lnTo>
                  <a:pt x="579141" y="748087"/>
                </a:lnTo>
                <a:lnTo>
                  <a:pt x="575561" y="726253"/>
                </a:lnTo>
                <a:lnTo>
                  <a:pt x="4527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86319" y="8011811"/>
            <a:ext cx="1210945" cy="1593215"/>
          </a:xfrm>
          <a:custGeom>
            <a:avLst/>
            <a:gdLst/>
            <a:ahLst/>
            <a:cxnLst/>
            <a:rect l="l" t="t" r="r" b="b"/>
            <a:pathLst>
              <a:path w="1210945" h="1593215">
                <a:moveTo>
                  <a:pt x="624957" y="711935"/>
                </a:moveTo>
                <a:lnTo>
                  <a:pt x="490730" y="520797"/>
                </a:lnTo>
                <a:lnTo>
                  <a:pt x="356504" y="343619"/>
                </a:lnTo>
                <a:lnTo>
                  <a:pt x="105949" y="0"/>
                </a:lnTo>
                <a:lnTo>
                  <a:pt x="0" y="80893"/>
                </a:lnTo>
                <a:lnTo>
                  <a:pt x="982177" y="1434967"/>
                </a:lnTo>
                <a:lnTo>
                  <a:pt x="1095285" y="1593175"/>
                </a:lnTo>
                <a:lnTo>
                  <a:pt x="1210541" y="1514429"/>
                </a:lnTo>
                <a:lnTo>
                  <a:pt x="1161145" y="1446779"/>
                </a:lnTo>
                <a:lnTo>
                  <a:pt x="887324" y="1070946"/>
                </a:lnTo>
                <a:lnTo>
                  <a:pt x="756319" y="891261"/>
                </a:lnTo>
                <a:lnTo>
                  <a:pt x="624957" y="71193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980447" y="13535846"/>
            <a:ext cx="349885" cy="432434"/>
          </a:xfrm>
          <a:custGeom>
            <a:avLst/>
            <a:gdLst/>
            <a:ahLst/>
            <a:cxnLst/>
            <a:rect l="l" t="t" r="r" b="b"/>
            <a:pathLst>
              <a:path w="349884" h="432434">
                <a:moveTo>
                  <a:pt x="349346" y="432387"/>
                </a:moveTo>
                <a:lnTo>
                  <a:pt x="299234" y="370464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956564" y="13409759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30062" y="0"/>
                </a:moveTo>
                <a:lnTo>
                  <a:pt x="17908" y="12842"/>
                </a:lnTo>
                <a:lnTo>
                  <a:pt x="8686" y="27721"/>
                </a:lnTo>
                <a:lnTo>
                  <a:pt x="2637" y="44147"/>
                </a:lnTo>
                <a:lnTo>
                  <a:pt x="0" y="61631"/>
                </a:lnTo>
                <a:lnTo>
                  <a:pt x="958" y="79287"/>
                </a:lnTo>
                <a:lnTo>
                  <a:pt x="5414" y="96215"/>
                </a:lnTo>
                <a:lnTo>
                  <a:pt x="13174" y="111906"/>
                </a:lnTo>
                <a:lnTo>
                  <a:pt x="24049" y="1258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652936" y="13409852"/>
            <a:ext cx="334010" cy="248920"/>
          </a:xfrm>
          <a:custGeom>
            <a:avLst/>
            <a:gdLst/>
            <a:ahLst/>
            <a:cxnLst/>
            <a:rect l="l" t="t" r="r" b="b"/>
            <a:pathLst>
              <a:path w="334009" h="248919">
                <a:moveTo>
                  <a:pt x="333596" y="0"/>
                </a:moveTo>
                <a:lnTo>
                  <a:pt x="301382" y="23981"/>
                </a:lnTo>
                <a:lnTo>
                  <a:pt x="0" y="2484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652575" y="13643410"/>
            <a:ext cx="115570" cy="31750"/>
          </a:xfrm>
          <a:custGeom>
            <a:avLst/>
            <a:gdLst/>
            <a:ahLst/>
            <a:cxnLst/>
            <a:rect l="l" t="t" r="r" b="b"/>
            <a:pathLst>
              <a:path w="115570" h="31750">
                <a:moveTo>
                  <a:pt x="115452" y="31712"/>
                </a:moveTo>
                <a:lnTo>
                  <a:pt x="90903" y="10311"/>
                </a:lnTo>
                <a:lnTo>
                  <a:pt x="61145" y="0"/>
                </a:lnTo>
                <a:lnTo>
                  <a:pt x="29677" y="1292"/>
                </a:lnTo>
                <a:lnTo>
                  <a:pt x="0" y="1470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2768191" y="13675083"/>
            <a:ext cx="235585" cy="293370"/>
          </a:xfrm>
          <a:custGeom>
            <a:avLst/>
            <a:gdLst/>
            <a:ahLst/>
            <a:cxnLst/>
            <a:rect l="l" t="t" r="r" b="b"/>
            <a:pathLst>
              <a:path w="235584" h="293369">
                <a:moveTo>
                  <a:pt x="0" y="0"/>
                </a:moveTo>
                <a:lnTo>
                  <a:pt x="8590" y="9306"/>
                </a:lnTo>
                <a:lnTo>
                  <a:pt x="235522" y="2931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293850" y="12490671"/>
            <a:ext cx="1247775" cy="1477645"/>
          </a:xfrm>
          <a:custGeom>
            <a:avLst/>
            <a:gdLst/>
            <a:ahLst/>
            <a:cxnLst/>
            <a:rect l="l" t="t" r="r" b="b"/>
            <a:pathLst>
              <a:path w="1247775" h="1477644">
                <a:moveTo>
                  <a:pt x="943878" y="1477561"/>
                </a:moveTo>
                <a:lnTo>
                  <a:pt x="1247766" y="1250988"/>
                </a:lnTo>
                <a:lnTo>
                  <a:pt x="339681" y="0"/>
                </a:lnTo>
                <a:lnTo>
                  <a:pt x="68007" y="198654"/>
                </a:lnTo>
                <a:lnTo>
                  <a:pt x="0" y="248407"/>
                </a:lnTo>
                <a:lnTo>
                  <a:pt x="891977" y="147756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453863" y="755365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5" h="30479">
                <a:moveTo>
                  <a:pt x="14317" y="0"/>
                </a:moveTo>
                <a:lnTo>
                  <a:pt x="0" y="10380"/>
                </a:lnTo>
                <a:lnTo>
                  <a:pt x="14317" y="3042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21172" y="11717170"/>
            <a:ext cx="1573530" cy="1489075"/>
          </a:xfrm>
          <a:custGeom>
            <a:avLst/>
            <a:gdLst/>
            <a:ahLst/>
            <a:cxnLst/>
            <a:rect l="l" t="t" r="r" b="b"/>
            <a:pathLst>
              <a:path w="1573530" h="1489075">
                <a:moveTo>
                  <a:pt x="0" y="1488657"/>
                </a:moveTo>
                <a:lnTo>
                  <a:pt x="817169" y="894841"/>
                </a:lnTo>
                <a:lnTo>
                  <a:pt x="1573130" y="345408"/>
                </a:lnTo>
                <a:lnTo>
                  <a:pt x="1320427" y="0"/>
                </a:lnTo>
                <a:lnTo>
                  <a:pt x="0" y="95891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913587" y="2048947"/>
            <a:ext cx="435609" cy="31115"/>
          </a:xfrm>
          <a:custGeom>
            <a:avLst/>
            <a:gdLst/>
            <a:ahLst/>
            <a:cxnLst/>
            <a:rect l="l" t="t" r="r" b="b"/>
            <a:pathLst>
              <a:path w="435609" h="31114">
                <a:moveTo>
                  <a:pt x="0" y="0"/>
                </a:moveTo>
                <a:lnTo>
                  <a:pt x="435250" y="3078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308199" y="1677502"/>
            <a:ext cx="40640" cy="402590"/>
          </a:xfrm>
          <a:custGeom>
            <a:avLst/>
            <a:gdLst/>
            <a:ahLst/>
            <a:cxnLst/>
            <a:rect l="l" t="t" r="r" b="b"/>
            <a:pathLst>
              <a:path w="40640" h="402589">
                <a:moveTo>
                  <a:pt x="7016" y="0"/>
                </a:moveTo>
                <a:lnTo>
                  <a:pt x="2215" y="50653"/>
                </a:lnTo>
                <a:lnTo>
                  <a:pt x="0" y="101387"/>
                </a:lnTo>
                <a:lnTo>
                  <a:pt x="360" y="152103"/>
                </a:lnTo>
                <a:lnTo>
                  <a:pt x="3289" y="202704"/>
                </a:lnTo>
                <a:lnTo>
                  <a:pt x="8779" y="253091"/>
                </a:lnTo>
                <a:lnTo>
                  <a:pt x="16821" y="303167"/>
                </a:lnTo>
                <a:lnTo>
                  <a:pt x="27406" y="352834"/>
                </a:lnTo>
                <a:lnTo>
                  <a:pt x="40528" y="40199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903491" y="1677767"/>
            <a:ext cx="1412240" cy="673735"/>
          </a:xfrm>
          <a:custGeom>
            <a:avLst/>
            <a:gdLst/>
            <a:ahLst/>
            <a:cxnLst/>
            <a:rect l="l" t="t" r="r" b="b"/>
            <a:pathLst>
              <a:path w="1412240" h="673735">
                <a:moveTo>
                  <a:pt x="1411701" y="0"/>
                </a:moveTo>
                <a:lnTo>
                  <a:pt x="951395" y="59059"/>
                </a:lnTo>
                <a:lnTo>
                  <a:pt x="372253" y="341113"/>
                </a:lnTo>
                <a:lnTo>
                  <a:pt x="297445" y="258430"/>
                </a:lnTo>
                <a:lnTo>
                  <a:pt x="0" y="480350"/>
                </a:lnTo>
                <a:lnTo>
                  <a:pt x="112392" y="594532"/>
                </a:lnTo>
                <a:lnTo>
                  <a:pt x="502184" y="673278"/>
                </a:lnTo>
                <a:lnTo>
                  <a:pt x="1010096" y="37118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348988" y="4827608"/>
            <a:ext cx="119380" cy="252095"/>
          </a:xfrm>
          <a:custGeom>
            <a:avLst/>
            <a:gdLst/>
            <a:ahLst/>
            <a:cxnLst/>
            <a:rect l="l" t="t" r="r" b="b"/>
            <a:pathLst>
              <a:path w="119380" h="252095">
                <a:moveTo>
                  <a:pt x="119192" y="0"/>
                </a:moveTo>
                <a:lnTo>
                  <a:pt x="0" y="88052"/>
                </a:lnTo>
                <a:lnTo>
                  <a:pt x="119192" y="25162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130915" y="9700198"/>
            <a:ext cx="1294130" cy="1562735"/>
          </a:xfrm>
          <a:custGeom>
            <a:avLst/>
            <a:gdLst/>
            <a:ahLst/>
            <a:cxnLst/>
            <a:rect l="l" t="t" r="r" b="b"/>
            <a:pathLst>
              <a:path w="1294129" h="1562734">
                <a:moveTo>
                  <a:pt x="340039" y="0"/>
                </a:moveTo>
                <a:lnTo>
                  <a:pt x="0" y="246618"/>
                </a:lnTo>
                <a:lnTo>
                  <a:pt x="954616" y="1562392"/>
                </a:lnTo>
                <a:lnTo>
                  <a:pt x="1293940" y="1315058"/>
                </a:lnTo>
                <a:lnTo>
                  <a:pt x="34003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892172" y="5579275"/>
            <a:ext cx="945515" cy="727710"/>
          </a:xfrm>
          <a:custGeom>
            <a:avLst/>
            <a:gdLst/>
            <a:ahLst/>
            <a:cxnLst/>
            <a:rect l="l" t="t" r="r" b="b"/>
            <a:pathLst>
              <a:path w="945515" h="727710">
                <a:moveTo>
                  <a:pt x="944952" y="42594"/>
                </a:moveTo>
                <a:lnTo>
                  <a:pt x="733411" y="0"/>
                </a:lnTo>
                <a:lnTo>
                  <a:pt x="606344" y="92705"/>
                </a:lnTo>
                <a:lnTo>
                  <a:pt x="248765" y="354357"/>
                </a:lnTo>
                <a:lnTo>
                  <a:pt x="188990" y="398025"/>
                </a:lnTo>
                <a:lnTo>
                  <a:pt x="168946" y="412700"/>
                </a:lnTo>
                <a:lnTo>
                  <a:pt x="32214" y="512565"/>
                </a:lnTo>
                <a:lnTo>
                  <a:pt x="0" y="727684"/>
                </a:lnTo>
                <a:lnTo>
                  <a:pt x="944952" y="4259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159103" y="9534115"/>
            <a:ext cx="1218565" cy="1601470"/>
          </a:xfrm>
          <a:custGeom>
            <a:avLst/>
            <a:gdLst/>
            <a:ahLst/>
            <a:cxnLst/>
            <a:rect l="l" t="t" r="r" b="b"/>
            <a:pathLst>
              <a:path w="1218564" h="1601470">
                <a:moveTo>
                  <a:pt x="130646" y="0"/>
                </a:moveTo>
                <a:lnTo>
                  <a:pt x="0" y="79819"/>
                </a:lnTo>
                <a:lnTo>
                  <a:pt x="246618" y="420217"/>
                </a:lnTo>
                <a:lnTo>
                  <a:pt x="377265" y="600617"/>
                </a:lnTo>
                <a:lnTo>
                  <a:pt x="514712" y="790681"/>
                </a:lnTo>
                <a:lnTo>
                  <a:pt x="645359" y="970723"/>
                </a:lnTo>
                <a:lnTo>
                  <a:pt x="776006" y="1151481"/>
                </a:lnTo>
                <a:lnTo>
                  <a:pt x="1051617" y="1531610"/>
                </a:lnTo>
                <a:lnTo>
                  <a:pt x="1102444" y="1601407"/>
                </a:lnTo>
                <a:lnTo>
                  <a:pt x="1218057" y="1517650"/>
                </a:lnTo>
                <a:lnTo>
                  <a:pt x="13064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55238" y="10821255"/>
            <a:ext cx="1635760" cy="2399030"/>
          </a:xfrm>
          <a:custGeom>
            <a:avLst/>
            <a:gdLst/>
            <a:ahLst/>
            <a:cxnLst/>
            <a:rect l="l" t="t" r="r" b="b"/>
            <a:pathLst>
              <a:path w="1635760" h="2399030">
                <a:moveTo>
                  <a:pt x="229795" y="0"/>
                </a:moveTo>
                <a:lnTo>
                  <a:pt x="0" y="147469"/>
                </a:lnTo>
                <a:lnTo>
                  <a:pt x="63354" y="234806"/>
                </a:lnTo>
                <a:lnTo>
                  <a:pt x="710503" y="1123204"/>
                </a:lnTo>
                <a:lnTo>
                  <a:pt x="771711" y="1211615"/>
                </a:lnTo>
                <a:lnTo>
                  <a:pt x="1635411" y="23985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890531" y="13219887"/>
            <a:ext cx="15875" cy="18415"/>
          </a:xfrm>
          <a:custGeom>
            <a:avLst/>
            <a:gdLst/>
            <a:ahLst/>
            <a:cxnLst/>
            <a:rect l="l" t="t" r="r" b="b"/>
            <a:pathLst>
              <a:path w="15875" h="18415">
                <a:moveTo>
                  <a:pt x="0" y="0"/>
                </a:moveTo>
                <a:lnTo>
                  <a:pt x="4836" y="6165"/>
                </a:lnTo>
                <a:lnTo>
                  <a:pt x="9948" y="12108"/>
                </a:lnTo>
                <a:lnTo>
                  <a:pt x="15322" y="1781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05853" y="13237548"/>
            <a:ext cx="359410" cy="88900"/>
          </a:xfrm>
          <a:custGeom>
            <a:avLst/>
            <a:gdLst/>
            <a:ahLst/>
            <a:cxnLst/>
            <a:rect l="l" t="t" r="r" b="b"/>
            <a:pathLst>
              <a:path w="359410" h="88900">
                <a:moveTo>
                  <a:pt x="0" y="0"/>
                </a:moveTo>
                <a:lnTo>
                  <a:pt x="37564" y="33476"/>
                </a:lnTo>
                <a:lnTo>
                  <a:pt x="79442" y="59203"/>
                </a:lnTo>
                <a:lnTo>
                  <a:pt x="124523" y="77047"/>
                </a:lnTo>
                <a:lnTo>
                  <a:pt x="171698" y="86874"/>
                </a:lnTo>
                <a:lnTo>
                  <a:pt x="219857" y="88550"/>
                </a:lnTo>
                <a:lnTo>
                  <a:pt x="267889" y="81942"/>
                </a:lnTo>
                <a:lnTo>
                  <a:pt x="314685" y="66914"/>
                </a:lnTo>
                <a:lnTo>
                  <a:pt x="359134" y="433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85033" y="10821255"/>
            <a:ext cx="1780539" cy="2459990"/>
          </a:xfrm>
          <a:custGeom>
            <a:avLst/>
            <a:gdLst/>
            <a:ahLst/>
            <a:cxnLst/>
            <a:rect l="l" t="t" r="r" b="b"/>
            <a:pathLst>
              <a:path w="1780539" h="2459990">
                <a:moveTo>
                  <a:pt x="1780018" y="245973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605822" y="7781659"/>
            <a:ext cx="2160905" cy="2963545"/>
          </a:xfrm>
          <a:custGeom>
            <a:avLst/>
            <a:gdLst/>
            <a:ahLst/>
            <a:cxnLst/>
            <a:rect l="l" t="t" r="r" b="b"/>
            <a:pathLst>
              <a:path w="2160904" h="2963545">
                <a:moveTo>
                  <a:pt x="0" y="0"/>
                </a:moveTo>
                <a:lnTo>
                  <a:pt x="2160504" y="296299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755952" y="10670639"/>
            <a:ext cx="10160" cy="74295"/>
          </a:xfrm>
          <a:custGeom>
            <a:avLst/>
            <a:gdLst/>
            <a:ahLst/>
            <a:cxnLst/>
            <a:rect l="l" t="t" r="r" b="b"/>
            <a:pathLst>
              <a:path w="10159" h="74295">
                <a:moveTo>
                  <a:pt x="1362" y="0"/>
                </a:moveTo>
                <a:lnTo>
                  <a:pt x="0" y="18853"/>
                </a:lnTo>
                <a:lnTo>
                  <a:pt x="1025" y="37652"/>
                </a:lnTo>
                <a:lnTo>
                  <a:pt x="4412" y="56172"/>
                </a:lnTo>
                <a:lnTo>
                  <a:pt x="10133" y="7418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709624" y="7844297"/>
            <a:ext cx="2074545" cy="2826385"/>
          </a:xfrm>
          <a:custGeom>
            <a:avLst/>
            <a:gdLst/>
            <a:ahLst/>
            <a:cxnLst/>
            <a:rect l="l" t="t" r="r" b="b"/>
            <a:pathLst>
              <a:path w="2074545" h="2826384">
                <a:moveTo>
                  <a:pt x="2048112" y="2826266"/>
                </a:moveTo>
                <a:lnTo>
                  <a:pt x="2074242" y="2645508"/>
                </a:lnTo>
                <a:lnTo>
                  <a:pt x="169303" y="27919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605561" y="7781425"/>
            <a:ext cx="104139" cy="62865"/>
          </a:xfrm>
          <a:custGeom>
            <a:avLst/>
            <a:gdLst/>
            <a:ahLst/>
            <a:cxnLst/>
            <a:rect l="l" t="t" r="r" b="b"/>
            <a:pathLst>
              <a:path w="104140" h="62865">
                <a:moveTo>
                  <a:pt x="0" y="0"/>
                </a:moveTo>
                <a:lnTo>
                  <a:pt x="21100" y="22874"/>
                </a:lnTo>
                <a:lnTo>
                  <a:pt x="45914" y="41202"/>
                </a:lnTo>
                <a:lnTo>
                  <a:pt x="73724" y="54553"/>
                </a:lnTo>
                <a:lnTo>
                  <a:pt x="103814" y="6249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887444" y="7937361"/>
            <a:ext cx="958215" cy="1320800"/>
          </a:xfrm>
          <a:custGeom>
            <a:avLst/>
            <a:gdLst/>
            <a:ahLst/>
            <a:cxnLst/>
            <a:rect l="l" t="t" r="r" b="b"/>
            <a:pathLst>
              <a:path w="958215" h="1320800">
                <a:moveTo>
                  <a:pt x="355430" y="105949"/>
                </a:moveTo>
                <a:lnTo>
                  <a:pt x="291718" y="19686"/>
                </a:lnTo>
                <a:lnTo>
                  <a:pt x="0" y="0"/>
                </a:lnTo>
                <a:lnTo>
                  <a:pt x="958196" y="132078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45582" y="9098402"/>
            <a:ext cx="82550" cy="160020"/>
          </a:xfrm>
          <a:custGeom>
            <a:avLst/>
            <a:gdLst/>
            <a:ahLst/>
            <a:cxnLst/>
            <a:rect l="l" t="t" r="r" b="b"/>
            <a:pathLst>
              <a:path w="82550" h="160020">
                <a:moveTo>
                  <a:pt x="0" y="159622"/>
                </a:moveTo>
                <a:lnTo>
                  <a:pt x="31247" y="125883"/>
                </a:lnTo>
                <a:lnTo>
                  <a:pt x="55667" y="87356"/>
                </a:lnTo>
                <a:lnTo>
                  <a:pt x="72736" y="45057"/>
                </a:lnTo>
                <a:lnTo>
                  <a:pt x="8193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877570" y="8917980"/>
            <a:ext cx="50800" cy="180975"/>
          </a:xfrm>
          <a:custGeom>
            <a:avLst/>
            <a:gdLst/>
            <a:ahLst/>
            <a:cxnLst/>
            <a:rect l="l" t="t" r="r" b="b"/>
            <a:pathLst>
              <a:path w="50800" h="180975">
                <a:moveTo>
                  <a:pt x="49904" y="180431"/>
                </a:moveTo>
                <a:lnTo>
                  <a:pt x="50665" y="132341"/>
                </a:lnTo>
                <a:lnTo>
                  <a:pt x="42369" y="85398"/>
                </a:lnTo>
                <a:lnTo>
                  <a:pt x="25364" y="40864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242875" y="8043310"/>
            <a:ext cx="635000" cy="875030"/>
          </a:xfrm>
          <a:custGeom>
            <a:avLst/>
            <a:gdLst/>
            <a:ahLst/>
            <a:cxnLst/>
            <a:rect l="l" t="t" r="r" b="b"/>
            <a:pathLst>
              <a:path w="635000" h="875029">
                <a:moveTo>
                  <a:pt x="634621" y="874796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2255984" y="12234747"/>
            <a:ext cx="1031240" cy="1199515"/>
          </a:xfrm>
          <a:custGeom>
            <a:avLst/>
            <a:gdLst/>
            <a:ahLst/>
            <a:cxnLst/>
            <a:rect l="l" t="t" r="r" b="b"/>
            <a:pathLst>
              <a:path w="1031240" h="1199515">
                <a:moveTo>
                  <a:pt x="0" y="243038"/>
                </a:moveTo>
                <a:lnTo>
                  <a:pt x="698334" y="1199087"/>
                </a:lnTo>
                <a:lnTo>
                  <a:pt x="730548" y="1175105"/>
                </a:lnTo>
                <a:lnTo>
                  <a:pt x="1030857" y="950679"/>
                </a:lnTo>
                <a:lnTo>
                  <a:pt x="336102" y="0"/>
                </a:lnTo>
                <a:lnTo>
                  <a:pt x="0" y="24303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476965" y="7328868"/>
            <a:ext cx="3118485" cy="3996690"/>
          </a:xfrm>
          <a:custGeom>
            <a:avLst/>
            <a:gdLst/>
            <a:ahLst/>
            <a:cxnLst/>
            <a:rect l="l" t="t" r="r" b="b"/>
            <a:pathLst>
              <a:path w="3118484" h="3996690">
                <a:moveTo>
                  <a:pt x="3118342" y="3996360"/>
                </a:moveTo>
                <a:lnTo>
                  <a:pt x="3049261" y="3867503"/>
                </a:lnTo>
                <a:lnTo>
                  <a:pt x="2674501" y="3363529"/>
                </a:lnTo>
                <a:lnTo>
                  <a:pt x="1439262" y="1632548"/>
                </a:lnTo>
                <a:lnTo>
                  <a:pt x="658603" y="561602"/>
                </a:lnTo>
                <a:lnTo>
                  <a:pt x="249123" y="0"/>
                </a:lnTo>
                <a:lnTo>
                  <a:pt x="0" y="1832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476816" y="7512041"/>
            <a:ext cx="71120" cy="187325"/>
          </a:xfrm>
          <a:custGeom>
            <a:avLst/>
            <a:gdLst/>
            <a:ahLst/>
            <a:cxnLst/>
            <a:rect l="l" t="t" r="r" b="b"/>
            <a:pathLst>
              <a:path w="71120" h="187325">
                <a:moveTo>
                  <a:pt x="0" y="0"/>
                </a:moveTo>
                <a:lnTo>
                  <a:pt x="8931" y="49791"/>
                </a:lnTo>
                <a:lnTo>
                  <a:pt x="23888" y="97914"/>
                </a:lnTo>
                <a:lnTo>
                  <a:pt x="44666" y="143825"/>
                </a:lnTo>
                <a:lnTo>
                  <a:pt x="71058" y="18698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547836" y="7699333"/>
            <a:ext cx="58419" cy="82550"/>
          </a:xfrm>
          <a:custGeom>
            <a:avLst/>
            <a:gdLst/>
            <a:ahLst/>
            <a:cxnLst/>
            <a:rect l="l" t="t" r="r" b="b"/>
            <a:pathLst>
              <a:path w="58420" h="82550">
                <a:moveTo>
                  <a:pt x="0" y="0"/>
                </a:moveTo>
                <a:lnTo>
                  <a:pt x="57985" y="8232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605561" y="7781425"/>
            <a:ext cx="104139" cy="62865"/>
          </a:xfrm>
          <a:custGeom>
            <a:avLst/>
            <a:gdLst/>
            <a:ahLst/>
            <a:cxnLst/>
            <a:rect l="l" t="t" r="r" b="b"/>
            <a:pathLst>
              <a:path w="104140" h="62865">
                <a:moveTo>
                  <a:pt x="0" y="0"/>
                </a:moveTo>
                <a:lnTo>
                  <a:pt x="21100" y="22874"/>
                </a:lnTo>
                <a:lnTo>
                  <a:pt x="45914" y="41202"/>
                </a:lnTo>
                <a:lnTo>
                  <a:pt x="73724" y="54553"/>
                </a:lnTo>
                <a:lnTo>
                  <a:pt x="103814" y="6249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09624" y="7844297"/>
            <a:ext cx="3577590" cy="5565775"/>
          </a:xfrm>
          <a:custGeom>
            <a:avLst/>
            <a:gdLst/>
            <a:ahLst/>
            <a:cxnLst/>
            <a:rect l="l" t="t" r="r" b="b"/>
            <a:pathLst>
              <a:path w="3577590" h="5565775">
                <a:moveTo>
                  <a:pt x="0" y="0"/>
                </a:moveTo>
                <a:lnTo>
                  <a:pt x="169303" y="27919"/>
                </a:lnTo>
                <a:lnTo>
                  <a:pt x="2074242" y="2645508"/>
                </a:lnTo>
                <a:lnTo>
                  <a:pt x="2632980" y="3403976"/>
                </a:lnTo>
                <a:lnTo>
                  <a:pt x="2340546" y="3612653"/>
                </a:lnTo>
                <a:lnTo>
                  <a:pt x="2376698" y="3827414"/>
                </a:lnTo>
                <a:lnTo>
                  <a:pt x="2443990" y="3774440"/>
                </a:lnTo>
                <a:lnTo>
                  <a:pt x="2831993" y="4309197"/>
                </a:lnTo>
                <a:lnTo>
                  <a:pt x="2499470" y="4553668"/>
                </a:lnTo>
                <a:lnTo>
                  <a:pt x="2503049" y="4575502"/>
                </a:lnTo>
                <a:lnTo>
                  <a:pt x="2546360" y="4633487"/>
                </a:lnTo>
                <a:lnTo>
                  <a:pt x="2882462" y="4390449"/>
                </a:lnTo>
                <a:lnTo>
                  <a:pt x="3577217" y="5341128"/>
                </a:lnTo>
                <a:lnTo>
                  <a:pt x="3276908" y="55655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2956564" y="13409759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30062" y="0"/>
                </a:moveTo>
                <a:lnTo>
                  <a:pt x="17908" y="12842"/>
                </a:lnTo>
                <a:lnTo>
                  <a:pt x="8686" y="27721"/>
                </a:lnTo>
                <a:lnTo>
                  <a:pt x="2637" y="44147"/>
                </a:lnTo>
                <a:lnTo>
                  <a:pt x="0" y="61631"/>
                </a:lnTo>
                <a:lnTo>
                  <a:pt x="958" y="79287"/>
                </a:lnTo>
                <a:lnTo>
                  <a:pt x="5414" y="96215"/>
                </a:lnTo>
                <a:lnTo>
                  <a:pt x="13174" y="111906"/>
                </a:lnTo>
                <a:lnTo>
                  <a:pt x="24049" y="1258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2326856" y="11325230"/>
            <a:ext cx="1498600" cy="2326640"/>
          </a:xfrm>
          <a:custGeom>
            <a:avLst/>
            <a:gdLst/>
            <a:ahLst/>
            <a:cxnLst/>
            <a:rect l="l" t="t" r="r" b="b"/>
            <a:pathLst>
              <a:path w="1498600" h="2326640">
                <a:moveTo>
                  <a:pt x="653592" y="2210615"/>
                </a:moveTo>
                <a:lnTo>
                  <a:pt x="763120" y="2127932"/>
                </a:lnTo>
                <a:lnTo>
                  <a:pt x="1019761" y="1933215"/>
                </a:lnTo>
                <a:lnTo>
                  <a:pt x="1184411" y="2157641"/>
                </a:lnTo>
                <a:lnTo>
                  <a:pt x="1308973" y="2326587"/>
                </a:lnTo>
                <a:lnTo>
                  <a:pt x="1498322" y="1999075"/>
                </a:lnTo>
                <a:lnTo>
                  <a:pt x="1267811" y="1947532"/>
                </a:lnTo>
                <a:lnTo>
                  <a:pt x="989336" y="1553086"/>
                </a:lnTo>
                <a:lnTo>
                  <a:pt x="601691" y="1014749"/>
                </a:lnTo>
                <a:lnTo>
                  <a:pt x="0" y="200086"/>
                </a:lnTo>
                <a:lnTo>
                  <a:pt x="26845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265052" y="13280995"/>
            <a:ext cx="205104" cy="334010"/>
          </a:xfrm>
          <a:custGeom>
            <a:avLst/>
            <a:gdLst/>
            <a:ahLst/>
            <a:cxnLst/>
            <a:rect l="l" t="t" r="r" b="b"/>
            <a:pathLst>
              <a:path w="205104" h="334009">
                <a:moveTo>
                  <a:pt x="205097" y="333596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905853" y="13237548"/>
            <a:ext cx="359410" cy="88900"/>
          </a:xfrm>
          <a:custGeom>
            <a:avLst/>
            <a:gdLst/>
            <a:ahLst/>
            <a:cxnLst/>
            <a:rect l="l" t="t" r="r" b="b"/>
            <a:pathLst>
              <a:path w="359410" h="88900">
                <a:moveTo>
                  <a:pt x="0" y="0"/>
                </a:moveTo>
                <a:lnTo>
                  <a:pt x="37564" y="33476"/>
                </a:lnTo>
                <a:lnTo>
                  <a:pt x="79442" y="59203"/>
                </a:lnTo>
                <a:lnTo>
                  <a:pt x="124523" y="77047"/>
                </a:lnTo>
                <a:lnTo>
                  <a:pt x="171698" y="86874"/>
                </a:lnTo>
                <a:lnTo>
                  <a:pt x="219857" y="88550"/>
                </a:lnTo>
                <a:lnTo>
                  <a:pt x="267889" y="81942"/>
                </a:lnTo>
                <a:lnTo>
                  <a:pt x="314685" y="66914"/>
                </a:lnTo>
                <a:lnTo>
                  <a:pt x="359134" y="433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06041" y="13237685"/>
            <a:ext cx="509905" cy="664845"/>
          </a:xfrm>
          <a:custGeom>
            <a:avLst/>
            <a:gdLst/>
            <a:ahLst/>
            <a:cxnLst/>
            <a:rect l="l" t="t" r="r" b="b"/>
            <a:pathLst>
              <a:path w="509904" h="664844">
                <a:moveTo>
                  <a:pt x="0" y="0"/>
                </a:moveTo>
                <a:lnTo>
                  <a:pt x="509701" y="66468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383924" y="13614624"/>
            <a:ext cx="86360" cy="288290"/>
          </a:xfrm>
          <a:custGeom>
            <a:avLst/>
            <a:gdLst/>
            <a:ahLst/>
            <a:cxnLst/>
            <a:rect l="l" t="t" r="r" b="b"/>
            <a:pathLst>
              <a:path w="86360" h="288290">
                <a:moveTo>
                  <a:pt x="86180" y="0"/>
                </a:moveTo>
                <a:lnTo>
                  <a:pt x="51746" y="32136"/>
                </a:lnTo>
                <a:lnTo>
                  <a:pt x="25713" y="69793"/>
                </a:lnTo>
                <a:lnTo>
                  <a:pt x="8368" y="111455"/>
                </a:lnTo>
                <a:lnTo>
                  <a:pt x="0" y="155604"/>
                </a:lnTo>
                <a:lnTo>
                  <a:pt x="894" y="200724"/>
                </a:lnTo>
                <a:lnTo>
                  <a:pt x="11340" y="245296"/>
                </a:lnTo>
                <a:lnTo>
                  <a:pt x="31624" y="28780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474097" y="7133573"/>
            <a:ext cx="170180" cy="378460"/>
          </a:xfrm>
          <a:custGeom>
            <a:avLst/>
            <a:gdLst/>
            <a:ahLst/>
            <a:cxnLst/>
            <a:rect l="l" t="t" r="r" b="b"/>
            <a:pathLst>
              <a:path w="170179" h="378459">
                <a:moveTo>
                  <a:pt x="169736" y="0"/>
                </a:moveTo>
                <a:lnTo>
                  <a:pt x="131777" y="30908"/>
                </a:lnTo>
                <a:lnTo>
                  <a:pt x="98194" y="65678"/>
                </a:lnTo>
                <a:lnTo>
                  <a:pt x="69190" y="103850"/>
                </a:lnTo>
                <a:lnTo>
                  <a:pt x="44970" y="144960"/>
                </a:lnTo>
                <a:lnTo>
                  <a:pt x="25737" y="188546"/>
                </a:lnTo>
                <a:lnTo>
                  <a:pt x="11695" y="234148"/>
                </a:lnTo>
                <a:lnTo>
                  <a:pt x="3048" y="281301"/>
                </a:lnTo>
                <a:lnTo>
                  <a:pt x="0" y="329546"/>
                </a:lnTo>
                <a:lnTo>
                  <a:pt x="2754" y="37841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437592" y="6561095"/>
            <a:ext cx="345440" cy="572770"/>
          </a:xfrm>
          <a:custGeom>
            <a:avLst/>
            <a:gdLst/>
            <a:ahLst/>
            <a:cxnLst/>
            <a:rect l="l" t="t" r="r" b="b"/>
            <a:pathLst>
              <a:path w="345440" h="572770">
                <a:moveTo>
                  <a:pt x="206171" y="572698"/>
                </a:moveTo>
                <a:lnTo>
                  <a:pt x="257714" y="535115"/>
                </a:lnTo>
                <a:lnTo>
                  <a:pt x="345050" y="47176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319106" y="6560922"/>
            <a:ext cx="118745" cy="19050"/>
          </a:xfrm>
          <a:custGeom>
            <a:avLst/>
            <a:gdLst/>
            <a:ahLst/>
            <a:cxnLst/>
            <a:rect l="l" t="t" r="r" b="b"/>
            <a:pathLst>
              <a:path w="118745" h="19050">
                <a:moveTo>
                  <a:pt x="0" y="18591"/>
                </a:moveTo>
                <a:lnTo>
                  <a:pt x="29790" y="15673"/>
                </a:lnTo>
                <a:lnTo>
                  <a:pt x="59433" y="11598"/>
                </a:lnTo>
                <a:lnTo>
                  <a:pt x="88895" y="6372"/>
                </a:lnTo>
                <a:lnTo>
                  <a:pt x="11814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877562" y="6527744"/>
            <a:ext cx="441959" cy="59690"/>
          </a:xfrm>
          <a:custGeom>
            <a:avLst/>
            <a:gdLst/>
            <a:ahLst/>
            <a:cxnLst/>
            <a:rect l="l" t="t" r="r" b="b"/>
            <a:pathLst>
              <a:path w="441959" h="59690">
                <a:moveTo>
                  <a:pt x="0" y="0"/>
                </a:moveTo>
                <a:lnTo>
                  <a:pt x="47302" y="16521"/>
                </a:lnTo>
                <a:lnTo>
                  <a:pt x="95315" y="30381"/>
                </a:lnTo>
                <a:lnTo>
                  <a:pt x="143924" y="41565"/>
                </a:lnTo>
                <a:lnTo>
                  <a:pt x="193019" y="50062"/>
                </a:lnTo>
                <a:lnTo>
                  <a:pt x="242487" y="55858"/>
                </a:lnTo>
                <a:lnTo>
                  <a:pt x="292216" y="58939"/>
                </a:lnTo>
                <a:lnTo>
                  <a:pt x="342094" y="59294"/>
                </a:lnTo>
                <a:lnTo>
                  <a:pt x="392010" y="56907"/>
                </a:lnTo>
                <a:lnTo>
                  <a:pt x="441851" y="517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73279" y="6472288"/>
            <a:ext cx="104775" cy="55880"/>
          </a:xfrm>
          <a:custGeom>
            <a:avLst/>
            <a:gdLst/>
            <a:ahLst/>
            <a:cxnLst/>
            <a:rect l="l" t="t" r="r" b="b"/>
            <a:pathLst>
              <a:path w="104775" h="55879">
                <a:moveTo>
                  <a:pt x="0" y="0"/>
                </a:moveTo>
                <a:lnTo>
                  <a:pt x="25225" y="15386"/>
                </a:lnTo>
                <a:lnTo>
                  <a:pt x="51024" y="29767"/>
                </a:lnTo>
                <a:lnTo>
                  <a:pt x="77366" y="43127"/>
                </a:lnTo>
                <a:lnTo>
                  <a:pt x="104221" y="5545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333716" y="6472685"/>
            <a:ext cx="1272540" cy="1570990"/>
          </a:xfrm>
          <a:custGeom>
            <a:avLst/>
            <a:gdLst/>
            <a:ahLst/>
            <a:cxnLst/>
            <a:rect l="l" t="t" r="r" b="b"/>
            <a:pathLst>
              <a:path w="1272540" h="1570990">
                <a:moveTo>
                  <a:pt x="439546" y="0"/>
                </a:moveTo>
                <a:lnTo>
                  <a:pt x="0" y="313552"/>
                </a:lnTo>
                <a:lnTo>
                  <a:pt x="64070" y="403752"/>
                </a:lnTo>
                <a:lnTo>
                  <a:pt x="845446" y="1484362"/>
                </a:lnTo>
                <a:lnTo>
                  <a:pt x="909158" y="1570625"/>
                </a:lnTo>
                <a:lnTo>
                  <a:pt x="1272106" y="1308973"/>
                </a:lnTo>
                <a:lnTo>
                  <a:pt x="1214120" y="12266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476816" y="7512041"/>
            <a:ext cx="71120" cy="187325"/>
          </a:xfrm>
          <a:custGeom>
            <a:avLst/>
            <a:gdLst/>
            <a:ahLst/>
            <a:cxnLst/>
            <a:rect l="l" t="t" r="r" b="b"/>
            <a:pathLst>
              <a:path w="71120" h="187325">
                <a:moveTo>
                  <a:pt x="0" y="0"/>
                </a:moveTo>
                <a:lnTo>
                  <a:pt x="8931" y="49791"/>
                </a:lnTo>
                <a:lnTo>
                  <a:pt x="23888" y="97914"/>
                </a:lnTo>
                <a:lnTo>
                  <a:pt x="44666" y="143825"/>
                </a:lnTo>
                <a:lnTo>
                  <a:pt x="71058" y="18698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130915" y="9647581"/>
            <a:ext cx="1624965" cy="2637155"/>
          </a:xfrm>
          <a:custGeom>
            <a:avLst/>
            <a:gdLst/>
            <a:ahLst/>
            <a:cxnLst/>
            <a:rect l="l" t="t" r="r" b="b"/>
            <a:pathLst>
              <a:path w="1624965" h="2637154">
                <a:moveTo>
                  <a:pt x="1624673" y="2636918"/>
                </a:moveTo>
                <a:lnTo>
                  <a:pt x="1536979" y="2124353"/>
                </a:lnTo>
                <a:lnTo>
                  <a:pt x="1385214" y="2234955"/>
                </a:lnTo>
                <a:lnTo>
                  <a:pt x="999716" y="1699482"/>
                </a:lnTo>
                <a:lnTo>
                  <a:pt x="1348346" y="1443199"/>
                </a:lnTo>
                <a:lnTo>
                  <a:pt x="1293940" y="1367675"/>
                </a:lnTo>
                <a:lnTo>
                  <a:pt x="954616" y="1615009"/>
                </a:lnTo>
                <a:lnTo>
                  <a:pt x="0" y="299234"/>
                </a:lnTo>
                <a:lnTo>
                  <a:pt x="340039" y="52616"/>
                </a:lnTo>
                <a:lnTo>
                  <a:pt x="30174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263832" y="9537185"/>
            <a:ext cx="169545" cy="110489"/>
          </a:xfrm>
          <a:custGeom>
            <a:avLst/>
            <a:gdLst/>
            <a:ahLst/>
            <a:cxnLst/>
            <a:rect l="l" t="t" r="r" b="b"/>
            <a:pathLst>
              <a:path w="169545" h="110490">
                <a:moveTo>
                  <a:pt x="169082" y="110311"/>
                </a:moveTo>
                <a:lnTo>
                  <a:pt x="135261" y="71037"/>
                </a:lnTo>
                <a:lnTo>
                  <a:pt x="95041" y="39060"/>
                </a:lnTo>
                <a:lnTo>
                  <a:pt x="49571" y="1513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065079" y="9531988"/>
            <a:ext cx="198755" cy="40640"/>
          </a:xfrm>
          <a:custGeom>
            <a:avLst/>
            <a:gdLst/>
            <a:ahLst/>
            <a:cxnLst/>
            <a:rect l="l" t="t" r="r" b="b"/>
            <a:pathLst>
              <a:path w="198754" h="40640">
                <a:moveTo>
                  <a:pt x="198572" y="5518"/>
                </a:moveTo>
                <a:lnTo>
                  <a:pt x="147104" y="0"/>
                </a:lnTo>
                <a:lnTo>
                  <a:pt x="95955" y="4158"/>
                </a:lnTo>
                <a:lnTo>
                  <a:pt x="46472" y="17754"/>
                </a:lnTo>
                <a:lnTo>
                  <a:pt x="0" y="405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728952" y="9572414"/>
            <a:ext cx="2191385" cy="4396105"/>
          </a:xfrm>
          <a:custGeom>
            <a:avLst/>
            <a:gdLst/>
            <a:ahLst/>
            <a:cxnLst/>
            <a:rect l="l" t="t" r="r" b="b"/>
            <a:pathLst>
              <a:path w="2191384" h="4396105">
                <a:moveTo>
                  <a:pt x="336102" y="0"/>
                </a:moveTo>
                <a:lnTo>
                  <a:pt x="0" y="244112"/>
                </a:lnTo>
                <a:lnTo>
                  <a:pt x="1709862" y="2607567"/>
                </a:lnTo>
                <a:lnTo>
                  <a:pt x="1182622" y="2995212"/>
                </a:lnTo>
                <a:lnTo>
                  <a:pt x="1272464" y="3118342"/>
                </a:lnTo>
                <a:lnTo>
                  <a:pt x="1385930" y="3276192"/>
                </a:lnTo>
                <a:lnTo>
                  <a:pt x="2190929" y="439581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395579" y="13675083"/>
            <a:ext cx="381635" cy="293370"/>
          </a:xfrm>
          <a:custGeom>
            <a:avLst/>
            <a:gdLst/>
            <a:ahLst/>
            <a:cxnLst/>
            <a:rect l="l" t="t" r="r" b="b"/>
            <a:pathLst>
              <a:path w="381634" h="293369">
                <a:moveTo>
                  <a:pt x="0" y="293149"/>
                </a:moveTo>
                <a:lnTo>
                  <a:pt x="255208" y="103443"/>
                </a:lnTo>
                <a:lnTo>
                  <a:pt x="381202" y="9306"/>
                </a:lnTo>
                <a:lnTo>
                  <a:pt x="37261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652575" y="13643410"/>
            <a:ext cx="115570" cy="31750"/>
          </a:xfrm>
          <a:custGeom>
            <a:avLst/>
            <a:gdLst/>
            <a:ahLst/>
            <a:cxnLst/>
            <a:rect l="l" t="t" r="r" b="b"/>
            <a:pathLst>
              <a:path w="115570" h="31750">
                <a:moveTo>
                  <a:pt x="115452" y="31712"/>
                </a:moveTo>
                <a:lnTo>
                  <a:pt x="90903" y="10311"/>
                </a:lnTo>
                <a:lnTo>
                  <a:pt x="61145" y="0"/>
                </a:lnTo>
                <a:lnTo>
                  <a:pt x="29677" y="1292"/>
                </a:lnTo>
                <a:lnTo>
                  <a:pt x="0" y="1470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237729" y="13658260"/>
            <a:ext cx="415290" cy="310515"/>
          </a:xfrm>
          <a:custGeom>
            <a:avLst/>
            <a:gdLst/>
            <a:ahLst/>
            <a:cxnLst/>
            <a:rect l="l" t="t" r="r" b="b"/>
            <a:pathLst>
              <a:path w="415290" h="310515">
                <a:moveTo>
                  <a:pt x="415206" y="0"/>
                </a:moveTo>
                <a:lnTo>
                  <a:pt x="303888" y="83399"/>
                </a:lnTo>
                <a:lnTo>
                  <a:pt x="0" y="30997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244098" y="12450582"/>
            <a:ext cx="942340" cy="1517650"/>
          </a:xfrm>
          <a:custGeom>
            <a:avLst/>
            <a:gdLst/>
            <a:ahLst/>
            <a:cxnLst/>
            <a:rect l="l" t="t" r="r" b="b"/>
            <a:pathLst>
              <a:path w="942340" h="1517650">
                <a:moveTo>
                  <a:pt x="941730" y="1517650"/>
                </a:moveTo>
                <a:lnTo>
                  <a:pt x="49753" y="288496"/>
                </a:lnTo>
                <a:lnTo>
                  <a:pt x="0" y="220130"/>
                </a:lnTo>
                <a:lnTo>
                  <a:pt x="68007" y="170377"/>
                </a:lnTo>
                <a:lnTo>
                  <a:pt x="117761" y="238743"/>
                </a:lnTo>
                <a:lnTo>
                  <a:pt x="389434" y="40088"/>
                </a:lnTo>
                <a:lnTo>
                  <a:pt x="44419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688201" y="12284543"/>
            <a:ext cx="68580" cy="166370"/>
          </a:xfrm>
          <a:custGeom>
            <a:avLst/>
            <a:gdLst/>
            <a:ahLst/>
            <a:cxnLst/>
            <a:rect l="l" t="t" r="r" b="b"/>
            <a:pathLst>
              <a:path w="68579" h="166370">
                <a:moveTo>
                  <a:pt x="0" y="166014"/>
                </a:moveTo>
                <a:lnTo>
                  <a:pt x="33898" y="132881"/>
                </a:lnTo>
                <a:lnTo>
                  <a:pt x="57062" y="92506"/>
                </a:lnTo>
                <a:lnTo>
                  <a:pt x="68484" y="47382"/>
                </a:lnTo>
                <a:lnTo>
                  <a:pt x="671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094048" y="9648297"/>
            <a:ext cx="162560" cy="156845"/>
          </a:xfrm>
          <a:custGeom>
            <a:avLst/>
            <a:gdLst/>
            <a:ahLst/>
            <a:cxnLst/>
            <a:rect l="l" t="t" r="r" b="b"/>
            <a:pathLst>
              <a:path w="162559" h="156845">
                <a:moveTo>
                  <a:pt x="102727" y="0"/>
                </a:moveTo>
                <a:lnTo>
                  <a:pt x="162145" y="82325"/>
                </a:lnTo>
                <a:lnTo>
                  <a:pt x="59417" y="156776"/>
                </a:lnTo>
                <a:lnTo>
                  <a:pt x="0" y="74450"/>
                </a:lnTo>
                <a:lnTo>
                  <a:pt x="10272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470149" y="13348287"/>
            <a:ext cx="818515" cy="620395"/>
          </a:xfrm>
          <a:custGeom>
            <a:avLst/>
            <a:gdLst/>
            <a:ahLst/>
            <a:cxnLst/>
            <a:rect l="l" t="t" r="r" b="b"/>
            <a:pathLst>
              <a:path w="818514" h="620394">
                <a:moveTo>
                  <a:pt x="818242" y="619946"/>
                </a:moveTo>
                <a:lnTo>
                  <a:pt x="369390" y="0"/>
                </a:lnTo>
                <a:lnTo>
                  <a:pt x="0" y="26630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383924" y="13614624"/>
            <a:ext cx="86360" cy="288290"/>
          </a:xfrm>
          <a:custGeom>
            <a:avLst/>
            <a:gdLst/>
            <a:ahLst/>
            <a:cxnLst/>
            <a:rect l="l" t="t" r="r" b="b"/>
            <a:pathLst>
              <a:path w="86360" h="288290">
                <a:moveTo>
                  <a:pt x="86180" y="0"/>
                </a:moveTo>
                <a:lnTo>
                  <a:pt x="51746" y="32136"/>
                </a:lnTo>
                <a:lnTo>
                  <a:pt x="25713" y="69793"/>
                </a:lnTo>
                <a:lnTo>
                  <a:pt x="8368" y="111455"/>
                </a:lnTo>
                <a:lnTo>
                  <a:pt x="0" y="155604"/>
                </a:lnTo>
                <a:lnTo>
                  <a:pt x="894" y="200724"/>
                </a:lnTo>
                <a:lnTo>
                  <a:pt x="11340" y="245296"/>
                </a:lnTo>
                <a:lnTo>
                  <a:pt x="31624" y="28780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415468" y="13902140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0" y="0"/>
                </a:moveTo>
                <a:lnTo>
                  <a:pt x="3257" y="5209"/>
                </a:lnTo>
                <a:lnTo>
                  <a:pt x="6710" y="10293"/>
                </a:lnTo>
                <a:lnTo>
                  <a:pt x="10351" y="152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25765" y="13917764"/>
            <a:ext cx="37465" cy="50800"/>
          </a:xfrm>
          <a:custGeom>
            <a:avLst/>
            <a:gdLst/>
            <a:ahLst/>
            <a:cxnLst/>
            <a:rect l="l" t="t" r="r" b="b"/>
            <a:pathLst>
              <a:path w="37464" h="50800">
                <a:moveTo>
                  <a:pt x="0" y="0"/>
                </a:moveTo>
                <a:lnTo>
                  <a:pt x="36867" y="504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73951" y="13776379"/>
            <a:ext cx="414020" cy="192405"/>
          </a:xfrm>
          <a:custGeom>
            <a:avLst/>
            <a:gdLst/>
            <a:ahLst/>
            <a:cxnLst/>
            <a:rect l="l" t="t" r="r" b="b"/>
            <a:pathLst>
              <a:path w="414020" h="192405">
                <a:moveTo>
                  <a:pt x="0" y="191853"/>
                </a:moveTo>
                <a:lnTo>
                  <a:pt x="275611" y="0"/>
                </a:lnTo>
                <a:lnTo>
                  <a:pt x="413774" y="1918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508598" y="12068664"/>
            <a:ext cx="1323340" cy="1899920"/>
          </a:xfrm>
          <a:custGeom>
            <a:avLst/>
            <a:gdLst/>
            <a:ahLst/>
            <a:cxnLst/>
            <a:rect l="l" t="t" r="r" b="b"/>
            <a:pathLst>
              <a:path w="1323340" h="1899919">
                <a:moveTo>
                  <a:pt x="375475" y="333238"/>
                </a:moveTo>
                <a:lnTo>
                  <a:pt x="144606" y="13601"/>
                </a:lnTo>
                <a:lnTo>
                  <a:pt x="122056" y="0"/>
                </a:lnTo>
                <a:lnTo>
                  <a:pt x="96284" y="6800"/>
                </a:lnTo>
                <a:lnTo>
                  <a:pt x="0" y="76240"/>
                </a:lnTo>
                <a:lnTo>
                  <a:pt x="8948" y="88410"/>
                </a:lnTo>
                <a:lnTo>
                  <a:pt x="139595" y="268452"/>
                </a:lnTo>
                <a:lnTo>
                  <a:pt x="464243" y="715872"/>
                </a:lnTo>
                <a:lnTo>
                  <a:pt x="594890" y="896272"/>
                </a:lnTo>
                <a:lnTo>
                  <a:pt x="725537" y="1075957"/>
                </a:lnTo>
                <a:lnTo>
                  <a:pt x="1000432" y="1455369"/>
                </a:lnTo>
                <a:lnTo>
                  <a:pt x="1131437" y="1635769"/>
                </a:lnTo>
                <a:lnTo>
                  <a:pt x="1262084" y="1815811"/>
                </a:lnTo>
                <a:lnTo>
                  <a:pt x="1322933" y="189956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953230" y="11029932"/>
            <a:ext cx="3048635" cy="2938780"/>
          </a:xfrm>
          <a:custGeom>
            <a:avLst/>
            <a:gdLst/>
            <a:ahLst/>
            <a:cxnLst/>
            <a:rect l="l" t="t" r="r" b="b"/>
            <a:pathLst>
              <a:path w="3048634" h="2938780">
                <a:moveTo>
                  <a:pt x="1283918" y="2938300"/>
                </a:moveTo>
                <a:lnTo>
                  <a:pt x="1321859" y="2910739"/>
                </a:lnTo>
                <a:lnTo>
                  <a:pt x="1502259" y="2780808"/>
                </a:lnTo>
                <a:lnTo>
                  <a:pt x="1683375" y="2650519"/>
                </a:lnTo>
                <a:lnTo>
                  <a:pt x="2059566" y="2376340"/>
                </a:lnTo>
                <a:lnTo>
                  <a:pt x="2239966" y="2246409"/>
                </a:lnTo>
                <a:lnTo>
                  <a:pt x="2421082" y="2115762"/>
                </a:lnTo>
                <a:lnTo>
                  <a:pt x="2867787" y="1790756"/>
                </a:lnTo>
                <a:lnTo>
                  <a:pt x="3048187" y="1660825"/>
                </a:lnTo>
                <a:lnTo>
                  <a:pt x="2958345" y="1537695"/>
                </a:lnTo>
                <a:lnTo>
                  <a:pt x="2661257" y="1756036"/>
                </a:lnTo>
                <a:lnTo>
                  <a:pt x="2434326" y="1920329"/>
                </a:lnTo>
                <a:lnTo>
                  <a:pt x="1974019" y="2248199"/>
                </a:lnTo>
                <a:lnTo>
                  <a:pt x="1979746" y="2256073"/>
                </a:lnTo>
                <a:lnTo>
                  <a:pt x="1822254" y="2369897"/>
                </a:lnTo>
                <a:lnTo>
                  <a:pt x="1691607" y="2189139"/>
                </a:lnTo>
                <a:lnTo>
                  <a:pt x="1366601" y="1740645"/>
                </a:lnTo>
                <a:lnTo>
                  <a:pt x="1236312" y="1560245"/>
                </a:lnTo>
                <a:lnTo>
                  <a:pt x="1105665" y="1380203"/>
                </a:lnTo>
                <a:lnTo>
                  <a:pt x="831128" y="1000790"/>
                </a:lnTo>
                <a:lnTo>
                  <a:pt x="700481" y="820390"/>
                </a:lnTo>
                <a:lnTo>
                  <a:pt x="569834" y="639990"/>
                </a:lnTo>
                <a:lnTo>
                  <a:pt x="245186" y="191138"/>
                </a:lnTo>
                <a:lnTo>
                  <a:pt x="115255" y="11811"/>
                </a:lnTo>
                <a:lnTo>
                  <a:pt x="106665" y="0"/>
                </a:lnTo>
                <a:lnTo>
                  <a:pt x="9306" y="70513"/>
                </a:lnTo>
                <a:lnTo>
                  <a:pt x="0" y="92347"/>
                </a:lnTo>
                <a:lnTo>
                  <a:pt x="7516" y="116687"/>
                </a:lnTo>
                <a:lnTo>
                  <a:pt x="235522" y="430597"/>
                </a:lnTo>
                <a:lnTo>
                  <a:pt x="1489373" y="2155851"/>
                </a:lnTo>
                <a:lnTo>
                  <a:pt x="1699482" y="2445064"/>
                </a:lnTo>
                <a:lnTo>
                  <a:pt x="1493669" y="2594323"/>
                </a:lnTo>
                <a:lnTo>
                  <a:pt x="1018687" y="293830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84073" y="12401903"/>
            <a:ext cx="1130300" cy="1566545"/>
          </a:xfrm>
          <a:custGeom>
            <a:avLst/>
            <a:gdLst/>
            <a:ahLst/>
            <a:cxnLst/>
            <a:rect l="l" t="t" r="r" b="b"/>
            <a:pathLst>
              <a:path w="1130300" h="1566544">
                <a:moveTo>
                  <a:pt x="1130005" y="1566330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945504" y="5927905"/>
            <a:ext cx="1947545" cy="1588770"/>
          </a:xfrm>
          <a:custGeom>
            <a:avLst/>
            <a:gdLst/>
            <a:ahLst/>
            <a:cxnLst/>
            <a:rect l="l" t="t" r="r" b="b"/>
            <a:pathLst>
              <a:path w="1947545" h="1588770">
                <a:moveTo>
                  <a:pt x="1947174" y="338607"/>
                </a:moveTo>
                <a:lnTo>
                  <a:pt x="1706641" y="0"/>
                </a:lnTo>
                <a:lnTo>
                  <a:pt x="0" y="1244187"/>
                </a:lnTo>
                <a:lnTo>
                  <a:pt x="253419" y="1588164"/>
                </a:lnTo>
                <a:lnTo>
                  <a:pt x="1094569" y="967502"/>
                </a:lnTo>
                <a:lnTo>
                  <a:pt x="1947174" y="3386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25765" y="13917764"/>
            <a:ext cx="37465" cy="50800"/>
          </a:xfrm>
          <a:custGeom>
            <a:avLst/>
            <a:gdLst/>
            <a:ahLst/>
            <a:cxnLst/>
            <a:rect l="l" t="t" r="r" b="b"/>
            <a:pathLst>
              <a:path w="37464" h="50800">
                <a:moveTo>
                  <a:pt x="36867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15468" y="13902140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0" y="0"/>
                </a:moveTo>
                <a:lnTo>
                  <a:pt x="3257" y="5209"/>
                </a:lnTo>
                <a:lnTo>
                  <a:pt x="6710" y="10293"/>
                </a:lnTo>
                <a:lnTo>
                  <a:pt x="10351" y="152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906041" y="13237685"/>
            <a:ext cx="509905" cy="664845"/>
          </a:xfrm>
          <a:custGeom>
            <a:avLst/>
            <a:gdLst/>
            <a:ahLst/>
            <a:cxnLst/>
            <a:rect l="l" t="t" r="r" b="b"/>
            <a:pathLst>
              <a:path w="509904" h="664844">
                <a:moveTo>
                  <a:pt x="509701" y="664688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890531" y="13219887"/>
            <a:ext cx="15875" cy="18415"/>
          </a:xfrm>
          <a:custGeom>
            <a:avLst/>
            <a:gdLst/>
            <a:ahLst/>
            <a:cxnLst/>
            <a:rect l="l" t="t" r="r" b="b"/>
            <a:pathLst>
              <a:path w="15875" h="18415">
                <a:moveTo>
                  <a:pt x="0" y="0"/>
                </a:moveTo>
                <a:lnTo>
                  <a:pt x="4836" y="6165"/>
                </a:lnTo>
                <a:lnTo>
                  <a:pt x="9948" y="12108"/>
                </a:lnTo>
                <a:lnTo>
                  <a:pt x="15322" y="1781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680467" y="12032870"/>
            <a:ext cx="1228725" cy="1935480"/>
          </a:xfrm>
          <a:custGeom>
            <a:avLst/>
            <a:gdLst/>
            <a:ahLst/>
            <a:cxnLst/>
            <a:rect l="l" t="t" r="r" b="b"/>
            <a:pathLst>
              <a:path w="1228725" h="1935480">
                <a:moveTo>
                  <a:pt x="1210183" y="1186917"/>
                </a:moveTo>
                <a:lnTo>
                  <a:pt x="346482" y="0"/>
                </a:lnTo>
                <a:lnTo>
                  <a:pt x="0" y="250913"/>
                </a:lnTo>
                <a:lnTo>
                  <a:pt x="45815" y="313910"/>
                </a:lnTo>
                <a:lnTo>
                  <a:pt x="1228438" y="193536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50327" y="7959911"/>
            <a:ext cx="723265" cy="717550"/>
          </a:xfrm>
          <a:custGeom>
            <a:avLst/>
            <a:gdLst/>
            <a:ahLst/>
            <a:cxnLst/>
            <a:rect l="l" t="t" r="r" b="b"/>
            <a:pathLst>
              <a:path w="723264" h="717550">
                <a:moveTo>
                  <a:pt x="609923" y="494310"/>
                </a:moveTo>
                <a:lnTo>
                  <a:pt x="723031" y="412700"/>
                </a:lnTo>
                <a:lnTo>
                  <a:pt x="424154" y="0"/>
                </a:lnTo>
                <a:lnTo>
                  <a:pt x="308899" y="83399"/>
                </a:lnTo>
                <a:lnTo>
                  <a:pt x="115971" y="222994"/>
                </a:lnTo>
                <a:lnTo>
                  <a:pt x="0" y="307109"/>
                </a:lnTo>
                <a:lnTo>
                  <a:pt x="302456" y="716946"/>
                </a:lnTo>
                <a:lnTo>
                  <a:pt x="416280" y="634621"/>
                </a:lnTo>
                <a:lnTo>
                  <a:pt x="463885" y="600259"/>
                </a:lnTo>
                <a:lnTo>
                  <a:pt x="609923" y="49431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91402" y="8267020"/>
            <a:ext cx="3361690" cy="2971800"/>
          </a:xfrm>
          <a:custGeom>
            <a:avLst/>
            <a:gdLst/>
            <a:ahLst/>
            <a:cxnLst/>
            <a:rect l="l" t="t" r="r" b="b"/>
            <a:pathLst>
              <a:path w="3361690" h="2971800">
                <a:moveTo>
                  <a:pt x="3361381" y="409837"/>
                </a:moveTo>
                <a:lnTo>
                  <a:pt x="3058925" y="0"/>
                </a:lnTo>
                <a:lnTo>
                  <a:pt x="242680" y="2040953"/>
                </a:lnTo>
                <a:lnTo>
                  <a:pt x="33288" y="2303321"/>
                </a:lnTo>
                <a:lnTo>
                  <a:pt x="0" y="2344841"/>
                </a:lnTo>
                <a:lnTo>
                  <a:pt x="155344" y="2580006"/>
                </a:lnTo>
                <a:lnTo>
                  <a:pt x="343619" y="2864565"/>
                </a:lnTo>
                <a:lnTo>
                  <a:pt x="378338" y="2915392"/>
                </a:lnTo>
                <a:lnTo>
                  <a:pt x="404110" y="2971230"/>
                </a:lnTo>
                <a:lnTo>
                  <a:pt x="763836" y="270170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97435" y="10481952"/>
            <a:ext cx="154940" cy="487045"/>
          </a:xfrm>
          <a:custGeom>
            <a:avLst/>
            <a:gdLst/>
            <a:ahLst/>
            <a:cxnLst/>
            <a:rect l="l" t="t" r="r" b="b"/>
            <a:pathLst>
              <a:path w="154939" h="487045">
                <a:moveTo>
                  <a:pt x="154367" y="0"/>
                </a:moveTo>
                <a:lnTo>
                  <a:pt x="116857" y="29263"/>
                </a:lnTo>
                <a:lnTo>
                  <a:pt x="84325" y="62472"/>
                </a:lnTo>
                <a:lnTo>
                  <a:pt x="56884" y="99056"/>
                </a:lnTo>
                <a:lnTo>
                  <a:pt x="34647" y="138448"/>
                </a:lnTo>
                <a:lnTo>
                  <a:pt x="17727" y="180079"/>
                </a:lnTo>
                <a:lnTo>
                  <a:pt x="6237" y="223380"/>
                </a:lnTo>
                <a:lnTo>
                  <a:pt x="290" y="267784"/>
                </a:lnTo>
                <a:lnTo>
                  <a:pt x="0" y="312721"/>
                </a:lnTo>
                <a:lnTo>
                  <a:pt x="5478" y="357623"/>
                </a:lnTo>
                <a:lnTo>
                  <a:pt x="16838" y="401921"/>
                </a:lnTo>
                <a:lnTo>
                  <a:pt x="34194" y="445048"/>
                </a:lnTo>
                <a:lnTo>
                  <a:pt x="57658" y="4864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51881" y="8676857"/>
            <a:ext cx="2501265" cy="1805939"/>
          </a:xfrm>
          <a:custGeom>
            <a:avLst/>
            <a:gdLst/>
            <a:ahLst/>
            <a:cxnLst/>
            <a:rect l="l" t="t" r="r" b="b"/>
            <a:pathLst>
              <a:path w="2501265" h="1805940">
                <a:moveTo>
                  <a:pt x="0" y="1805431"/>
                </a:moveTo>
                <a:lnTo>
                  <a:pt x="383349" y="1530894"/>
                </a:lnTo>
                <a:lnTo>
                  <a:pt x="250090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959403" y="2839987"/>
            <a:ext cx="295275" cy="351155"/>
          </a:xfrm>
          <a:custGeom>
            <a:avLst/>
            <a:gdLst/>
            <a:ahLst/>
            <a:cxnLst/>
            <a:rect l="l" t="t" r="r" b="b"/>
            <a:pathLst>
              <a:path w="295275" h="351155">
                <a:moveTo>
                  <a:pt x="294939" y="282411"/>
                </a:moveTo>
                <a:lnTo>
                  <a:pt x="94853" y="0"/>
                </a:lnTo>
                <a:lnTo>
                  <a:pt x="0" y="69439"/>
                </a:lnTo>
                <a:lnTo>
                  <a:pt x="204381" y="350777"/>
                </a:lnTo>
                <a:lnTo>
                  <a:pt x="255208" y="313194"/>
                </a:lnTo>
                <a:lnTo>
                  <a:pt x="294939" y="28241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261547" y="9526241"/>
            <a:ext cx="2916555" cy="2545715"/>
          </a:xfrm>
          <a:custGeom>
            <a:avLst/>
            <a:gdLst/>
            <a:ahLst/>
            <a:cxnLst/>
            <a:rect l="l" t="t" r="r" b="b"/>
            <a:pathLst>
              <a:path w="2916554" h="2545715">
                <a:moveTo>
                  <a:pt x="2449001" y="293149"/>
                </a:moveTo>
                <a:lnTo>
                  <a:pt x="2317638" y="112749"/>
                </a:lnTo>
                <a:lnTo>
                  <a:pt x="2235313" y="0"/>
                </a:lnTo>
                <a:lnTo>
                  <a:pt x="2120057" y="78746"/>
                </a:lnTo>
                <a:lnTo>
                  <a:pt x="1939299" y="207603"/>
                </a:lnTo>
                <a:lnTo>
                  <a:pt x="1475772" y="538336"/>
                </a:lnTo>
                <a:lnTo>
                  <a:pt x="1296088" y="670415"/>
                </a:lnTo>
                <a:lnTo>
                  <a:pt x="1116761" y="801777"/>
                </a:lnTo>
                <a:lnTo>
                  <a:pt x="736275" y="1076315"/>
                </a:lnTo>
                <a:lnTo>
                  <a:pt x="555517" y="1206961"/>
                </a:lnTo>
                <a:lnTo>
                  <a:pt x="374759" y="1337608"/>
                </a:lnTo>
                <a:lnTo>
                  <a:pt x="115613" y="1525525"/>
                </a:lnTo>
                <a:lnTo>
                  <a:pt x="0" y="1609282"/>
                </a:lnTo>
                <a:lnTo>
                  <a:pt x="79819" y="1719884"/>
                </a:lnTo>
                <a:lnTo>
                  <a:pt x="210824" y="1900642"/>
                </a:lnTo>
                <a:lnTo>
                  <a:pt x="540842" y="2356295"/>
                </a:lnTo>
                <a:lnTo>
                  <a:pt x="668983" y="2533116"/>
                </a:lnTo>
                <a:lnTo>
                  <a:pt x="677931" y="2545644"/>
                </a:lnTo>
                <a:lnTo>
                  <a:pt x="845088" y="2424661"/>
                </a:lnTo>
                <a:lnTo>
                  <a:pt x="858689" y="2400680"/>
                </a:lnTo>
                <a:lnTo>
                  <a:pt x="852604" y="2377772"/>
                </a:lnTo>
                <a:lnTo>
                  <a:pt x="619588" y="2054555"/>
                </a:lnTo>
                <a:lnTo>
                  <a:pt x="543347" y="2109677"/>
                </a:lnTo>
                <a:lnTo>
                  <a:pt x="207961" y="1645434"/>
                </a:lnTo>
                <a:lnTo>
                  <a:pt x="2206678" y="206171"/>
                </a:lnTo>
                <a:lnTo>
                  <a:pt x="2539201" y="667193"/>
                </a:lnTo>
                <a:lnTo>
                  <a:pt x="2460813" y="724105"/>
                </a:lnTo>
                <a:lnTo>
                  <a:pt x="2696335" y="1048396"/>
                </a:lnTo>
                <a:lnTo>
                  <a:pt x="2718169" y="1062355"/>
                </a:lnTo>
                <a:lnTo>
                  <a:pt x="2745372" y="1056270"/>
                </a:lnTo>
                <a:lnTo>
                  <a:pt x="2916108" y="933140"/>
                </a:lnTo>
                <a:lnTo>
                  <a:pt x="2907160" y="920970"/>
                </a:lnTo>
                <a:lnTo>
                  <a:pt x="2775797" y="741286"/>
                </a:lnTo>
                <a:lnTo>
                  <a:pt x="2449001" y="2931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81135" y="10250347"/>
            <a:ext cx="2125980" cy="1701164"/>
          </a:xfrm>
          <a:custGeom>
            <a:avLst/>
            <a:gdLst/>
            <a:ahLst/>
            <a:cxnLst/>
            <a:rect l="l" t="t" r="r" b="b"/>
            <a:pathLst>
              <a:path w="2125979" h="1701165">
                <a:moveTo>
                  <a:pt x="2125784" y="332165"/>
                </a:moveTo>
                <a:lnTo>
                  <a:pt x="2098581" y="338249"/>
                </a:lnTo>
                <a:lnTo>
                  <a:pt x="2076747" y="324290"/>
                </a:lnTo>
                <a:lnTo>
                  <a:pt x="1841225" y="0"/>
                </a:lnTo>
                <a:lnTo>
                  <a:pt x="0" y="1330449"/>
                </a:lnTo>
                <a:lnTo>
                  <a:pt x="233016" y="1653666"/>
                </a:lnTo>
                <a:lnTo>
                  <a:pt x="239101" y="1676574"/>
                </a:lnTo>
                <a:lnTo>
                  <a:pt x="225499" y="1700556"/>
                </a:lnTo>
                <a:lnTo>
                  <a:pt x="2125784" y="33216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559305" y="2208587"/>
            <a:ext cx="1909445" cy="1399540"/>
          </a:xfrm>
          <a:custGeom>
            <a:avLst/>
            <a:gdLst/>
            <a:ahLst/>
            <a:cxnLst/>
            <a:rect l="l" t="t" r="r" b="b"/>
            <a:pathLst>
              <a:path w="1909444" h="1399539">
                <a:moveTo>
                  <a:pt x="1908875" y="1279265"/>
                </a:moveTo>
                <a:lnTo>
                  <a:pt x="1814380" y="1343693"/>
                </a:lnTo>
                <a:lnTo>
                  <a:pt x="1768922" y="1365169"/>
                </a:lnTo>
                <a:lnTo>
                  <a:pt x="1724180" y="1381634"/>
                </a:lnTo>
                <a:lnTo>
                  <a:pt x="1678006" y="1392730"/>
                </a:lnTo>
                <a:lnTo>
                  <a:pt x="1630400" y="1398815"/>
                </a:lnTo>
                <a:lnTo>
                  <a:pt x="1606776" y="1399531"/>
                </a:lnTo>
                <a:lnTo>
                  <a:pt x="1582795" y="1399173"/>
                </a:lnTo>
                <a:lnTo>
                  <a:pt x="1535547" y="1394162"/>
                </a:lnTo>
                <a:lnTo>
                  <a:pt x="1489015" y="1383782"/>
                </a:lnTo>
                <a:lnTo>
                  <a:pt x="1443915" y="1368033"/>
                </a:lnTo>
                <a:lnTo>
                  <a:pt x="1400963" y="1347272"/>
                </a:lnTo>
                <a:lnTo>
                  <a:pt x="1360516" y="1321859"/>
                </a:lnTo>
                <a:lnTo>
                  <a:pt x="1323649" y="1291792"/>
                </a:lnTo>
                <a:lnTo>
                  <a:pt x="1290003" y="1258146"/>
                </a:lnTo>
                <a:lnTo>
                  <a:pt x="1041595" y="919180"/>
                </a:lnTo>
                <a:lnTo>
                  <a:pt x="988620" y="848667"/>
                </a:lnTo>
                <a:lnTo>
                  <a:pt x="454221" y="120266"/>
                </a:lnTo>
                <a:lnTo>
                  <a:pt x="363663" y="0"/>
                </a:lnTo>
                <a:lnTo>
                  <a:pt x="0" y="26308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559050" y="2471580"/>
            <a:ext cx="57150" cy="145415"/>
          </a:xfrm>
          <a:custGeom>
            <a:avLst/>
            <a:gdLst/>
            <a:ahLst/>
            <a:cxnLst/>
            <a:rect l="l" t="t" r="r" b="b"/>
            <a:pathLst>
              <a:path w="57150" h="145414">
                <a:moveTo>
                  <a:pt x="56884" y="144936"/>
                </a:moveTo>
                <a:lnTo>
                  <a:pt x="48731" y="106511"/>
                </a:lnTo>
                <a:lnTo>
                  <a:pt x="36446" y="69326"/>
                </a:lnTo>
                <a:lnTo>
                  <a:pt x="20159" y="3371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4508733" y="2616276"/>
            <a:ext cx="114935" cy="318770"/>
          </a:xfrm>
          <a:custGeom>
            <a:avLst/>
            <a:gdLst/>
            <a:ahLst/>
            <a:cxnLst/>
            <a:rect l="l" t="t" r="r" b="b"/>
            <a:pathLst>
              <a:path w="114934" h="318769">
                <a:moveTo>
                  <a:pt x="0" y="318158"/>
                </a:moveTo>
                <a:lnTo>
                  <a:pt x="36358" y="282218"/>
                </a:lnTo>
                <a:lnTo>
                  <a:pt x="66189" y="241658"/>
                </a:lnTo>
                <a:lnTo>
                  <a:pt x="89200" y="197348"/>
                </a:lnTo>
                <a:lnTo>
                  <a:pt x="105099" y="150158"/>
                </a:lnTo>
                <a:lnTo>
                  <a:pt x="113592" y="100957"/>
                </a:lnTo>
                <a:lnTo>
                  <a:pt x="114386" y="50614"/>
                </a:lnTo>
                <a:lnTo>
                  <a:pt x="1071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214612" y="2934840"/>
            <a:ext cx="516255" cy="654050"/>
          </a:xfrm>
          <a:custGeom>
            <a:avLst/>
            <a:gdLst/>
            <a:ahLst/>
            <a:cxnLst/>
            <a:rect l="l" t="t" r="r" b="b"/>
            <a:pathLst>
              <a:path w="516255" h="654050">
                <a:moveTo>
                  <a:pt x="294223" y="0"/>
                </a:moveTo>
                <a:lnTo>
                  <a:pt x="117761" y="126351"/>
                </a:lnTo>
                <a:lnTo>
                  <a:pt x="39730" y="187558"/>
                </a:lnTo>
                <a:lnTo>
                  <a:pt x="0" y="218341"/>
                </a:lnTo>
                <a:lnTo>
                  <a:pt x="309257" y="653949"/>
                </a:lnTo>
                <a:lnTo>
                  <a:pt x="430955" y="566971"/>
                </a:lnTo>
                <a:lnTo>
                  <a:pt x="515786" y="5071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730198" y="3354805"/>
            <a:ext cx="350520" cy="86995"/>
          </a:xfrm>
          <a:custGeom>
            <a:avLst/>
            <a:gdLst/>
            <a:ahLst/>
            <a:cxnLst/>
            <a:rect l="l" t="t" r="r" b="b"/>
            <a:pathLst>
              <a:path w="350519" h="86995">
                <a:moveTo>
                  <a:pt x="350126" y="0"/>
                </a:moveTo>
                <a:lnTo>
                  <a:pt x="297846" y="1041"/>
                </a:lnTo>
                <a:lnTo>
                  <a:pt x="245969" y="5958"/>
                </a:lnTo>
                <a:lnTo>
                  <a:pt x="194706" y="14700"/>
                </a:lnTo>
                <a:lnTo>
                  <a:pt x="144267" y="27213"/>
                </a:lnTo>
                <a:lnTo>
                  <a:pt x="94863" y="43447"/>
                </a:lnTo>
                <a:lnTo>
                  <a:pt x="46704" y="63348"/>
                </a:lnTo>
                <a:lnTo>
                  <a:pt x="0" y="868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080036" y="3355110"/>
            <a:ext cx="182880" cy="85725"/>
          </a:xfrm>
          <a:custGeom>
            <a:avLst/>
            <a:gdLst/>
            <a:ahLst/>
            <a:cxnLst/>
            <a:rect l="l" t="t" r="r" b="b"/>
            <a:pathLst>
              <a:path w="182880" h="85725">
                <a:moveTo>
                  <a:pt x="182453" y="85407"/>
                </a:moveTo>
                <a:lnTo>
                  <a:pt x="144386" y="49931"/>
                </a:lnTo>
                <a:lnTo>
                  <a:pt x="100266" y="23392"/>
                </a:lnTo>
                <a:lnTo>
                  <a:pt x="51626" y="651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5262642" y="3440429"/>
            <a:ext cx="13970" cy="17145"/>
          </a:xfrm>
          <a:custGeom>
            <a:avLst/>
            <a:gdLst/>
            <a:ahLst/>
            <a:cxnLst/>
            <a:rect l="l" t="t" r="r" b="b"/>
            <a:pathLst>
              <a:path w="13969" h="17145">
                <a:moveTo>
                  <a:pt x="13373" y="16833"/>
                </a:moveTo>
                <a:lnTo>
                  <a:pt x="9142" y="11046"/>
                </a:lnTo>
                <a:lnTo>
                  <a:pt x="4680" y="543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5276252" y="3457428"/>
            <a:ext cx="1192530" cy="1458595"/>
          </a:xfrm>
          <a:custGeom>
            <a:avLst/>
            <a:gdLst/>
            <a:ahLst/>
            <a:cxnLst/>
            <a:rect l="l" t="t" r="r" b="b"/>
            <a:pathLst>
              <a:path w="1192530" h="1458595">
                <a:moveTo>
                  <a:pt x="0" y="0"/>
                </a:moveTo>
                <a:lnTo>
                  <a:pt x="142816" y="188990"/>
                </a:lnTo>
                <a:lnTo>
                  <a:pt x="985041" y="1336176"/>
                </a:lnTo>
                <a:lnTo>
                  <a:pt x="1072735" y="1458233"/>
                </a:lnTo>
                <a:lnTo>
                  <a:pt x="1191928" y="137018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21172" y="12069738"/>
            <a:ext cx="2197100" cy="1722120"/>
          </a:xfrm>
          <a:custGeom>
            <a:avLst/>
            <a:gdLst/>
            <a:ahLst/>
            <a:cxnLst/>
            <a:rect l="l" t="t" r="r" b="b"/>
            <a:pathLst>
              <a:path w="2197100" h="1722119">
                <a:moveTo>
                  <a:pt x="0" y="1721674"/>
                </a:moveTo>
                <a:lnTo>
                  <a:pt x="2196656" y="128499"/>
                </a:lnTo>
                <a:lnTo>
                  <a:pt x="2162652" y="80893"/>
                </a:lnTo>
                <a:lnTo>
                  <a:pt x="2086769" y="0"/>
                </a:lnTo>
                <a:lnTo>
                  <a:pt x="1008665" y="782091"/>
                </a:lnTo>
                <a:lnTo>
                  <a:pt x="0" y="151407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728952" y="9572414"/>
            <a:ext cx="336550" cy="244475"/>
          </a:xfrm>
          <a:custGeom>
            <a:avLst/>
            <a:gdLst/>
            <a:ahLst/>
            <a:cxnLst/>
            <a:rect l="l" t="t" r="r" b="b"/>
            <a:pathLst>
              <a:path w="336550" h="244475">
                <a:moveTo>
                  <a:pt x="0" y="244112"/>
                </a:moveTo>
                <a:lnTo>
                  <a:pt x="33610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0065079" y="9531988"/>
            <a:ext cx="198755" cy="40640"/>
          </a:xfrm>
          <a:custGeom>
            <a:avLst/>
            <a:gdLst/>
            <a:ahLst/>
            <a:cxnLst/>
            <a:rect l="l" t="t" r="r" b="b"/>
            <a:pathLst>
              <a:path w="198754" h="40640">
                <a:moveTo>
                  <a:pt x="198572" y="5518"/>
                </a:moveTo>
                <a:lnTo>
                  <a:pt x="147104" y="0"/>
                </a:lnTo>
                <a:lnTo>
                  <a:pt x="95955" y="4158"/>
                </a:lnTo>
                <a:lnTo>
                  <a:pt x="46472" y="17754"/>
                </a:lnTo>
                <a:lnTo>
                  <a:pt x="0" y="405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927607" y="9098507"/>
            <a:ext cx="336550" cy="439420"/>
          </a:xfrm>
          <a:custGeom>
            <a:avLst/>
            <a:gdLst/>
            <a:ahLst/>
            <a:cxnLst/>
            <a:rect l="l" t="t" r="r" b="b"/>
            <a:pathLst>
              <a:path w="336550" h="439420">
                <a:moveTo>
                  <a:pt x="336102" y="438830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845582" y="9098402"/>
            <a:ext cx="82550" cy="160020"/>
          </a:xfrm>
          <a:custGeom>
            <a:avLst/>
            <a:gdLst/>
            <a:ahLst/>
            <a:cxnLst/>
            <a:rect l="l" t="t" r="r" b="b"/>
            <a:pathLst>
              <a:path w="82550" h="160020">
                <a:moveTo>
                  <a:pt x="0" y="159622"/>
                </a:moveTo>
                <a:lnTo>
                  <a:pt x="31247" y="125883"/>
                </a:lnTo>
                <a:lnTo>
                  <a:pt x="55667" y="87356"/>
                </a:lnTo>
                <a:lnTo>
                  <a:pt x="72736" y="45057"/>
                </a:lnTo>
                <a:lnTo>
                  <a:pt x="8193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584629" y="9258147"/>
            <a:ext cx="1261110" cy="1216660"/>
          </a:xfrm>
          <a:custGeom>
            <a:avLst/>
            <a:gdLst/>
            <a:ahLst/>
            <a:cxnLst/>
            <a:rect l="l" t="t" r="r" b="b"/>
            <a:pathLst>
              <a:path w="1261109" h="1216659">
                <a:moveTo>
                  <a:pt x="1261010" y="0"/>
                </a:moveTo>
                <a:lnTo>
                  <a:pt x="0" y="908084"/>
                </a:lnTo>
                <a:lnTo>
                  <a:pt x="239459" y="1216268"/>
                </a:lnTo>
                <a:lnTo>
                  <a:pt x="1144322" y="55838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820495" y="2605897"/>
            <a:ext cx="6066790" cy="4145915"/>
          </a:xfrm>
          <a:custGeom>
            <a:avLst/>
            <a:gdLst/>
            <a:ahLst/>
            <a:cxnLst/>
            <a:rect l="l" t="t" r="r" b="b"/>
            <a:pathLst>
              <a:path w="6066790" h="4145915">
                <a:moveTo>
                  <a:pt x="4240831" y="1207677"/>
                </a:moveTo>
                <a:lnTo>
                  <a:pt x="4435907" y="1445347"/>
                </a:lnTo>
                <a:lnTo>
                  <a:pt x="5884118" y="717662"/>
                </a:lnTo>
                <a:lnTo>
                  <a:pt x="5896645" y="732696"/>
                </a:lnTo>
                <a:lnTo>
                  <a:pt x="6066665" y="609923"/>
                </a:lnTo>
                <a:lnTo>
                  <a:pt x="5970380" y="476771"/>
                </a:lnTo>
                <a:lnTo>
                  <a:pt x="5800718" y="599901"/>
                </a:lnTo>
                <a:lnTo>
                  <a:pt x="4499977" y="1255641"/>
                </a:lnTo>
                <a:lnTo>
                  <a:pt x="4368972" y="1101012"/>
                </a:lnTo>
                <a:lnTo>
                  <a:pt x="5540856" y="242680"/>
                </a:lnTo>
                <a:lnTo>
                  <a:pt x="5611728" y="340397"/>
                </a:lnTo>
                <a:lnTo>
                  <a:pt x="5781390" y="216909"/>
                </a:lnTo>
                <a:lnTo>
                  <a:pt x="5625329" y="0"/>
                </a:lnTo>
                <a:lnTo>
                  <a:pt x="0" y="414562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74621" y="6751433"/>
            <a:ext cx="845819" cy="262890"/>
          </a:xfrm>
          <a:custGeom>
            <a:avLst/>
            <a:gdLst/>
            <a:ahLst/>
            <a:cxnLst/>
            <a:rect l="l" t="t" r="r" b="b"/>
            <a:pathLst>
              <a:path w="845820" h="262890">
                <a:moveTo>
                  <a:pt x="0" y="261958"/>
                </a:moveTo>
                <a:lnTo>
                  <a:pt x="50504" y="262809"/>
                </a:lnTo>
                <a:lnTo>
                  <a:pt x="100861" y="261765"/>
                </a:lnTo>
                <a:lnTo>
                  <a:pt x="151020" y="258842"/>
                </a:lnTo>
                <a:lnTo>
                  <a:pt x="200930" y="254055"/>
                </a:lnTo>
                <a:lnTo>
                  <a:pt x="250543" y="247419"/>
                </a:lnTo>
                <a:lnTo>
                  <a:pt x="299806" y="238950"/>
                </a:lnTo>
                <a:lnTo>
                  <a:pt x="348672" y="228664"/>
                </a:lnTo>
                <a:lnTo>
                  <a:pt x="397089" y="216576"/>
                </a:lnTo>
                <a:lnTo>
                  <a:pt x="445007" y="202701"/>
                </a:lnTo>
                <a:lnTo>
                  <a:pt x="492377" y="187056"/>
                </a:lnTo>
                <a:lnTo>
                  <a:pt x="539148" y="169655"/>
                </a:lnTo>
                <a:lnTo>
                  <a:pt x="585270" y="150514"/>
                </a:lnTo>
                <a:lnTo>
                  <a:pt x="630694" y="129649"/>
                </a:lnTo>
                <a:lnTo>
                  <a:pt x="675368" y="107075"/>
                </a:lnTo>
                <a:lnTo>
                  <a:pt x="719244" y="82807"/>
                </a:lnTo>
                <a:lnTo>
                  <a:pt x="762270" y="56862"/>
                </a:lnTo>
                <a:lnTo>
                  <a:pt x="804397" y="29254"/>
                </a:lnTo>
                <a:lnTo>
                  <a:pt x="84557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21172" y="7013526"/>
            <a:ext cx="2553970" cy="16510"/>
          </a:xfrm>
          <a:custGeom>
            <a:avLst/>
            <a:gdLst/>
            <a:ahLst/>
            <a:cxnLst/>
            <a:rect l="l" t="t" r="r" b="b"/>
            <a:pathLst>
              <a:path w="2553970" h="16509">
                <a:moveTo>
                  <a:pt x="2553876" y="0"/>
                </a:moveTo>
                <a:lnTo>
                  <a:pt x="0" y="161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21172" y="7804208"/>
            <a:ext cx="215265" cy="1963420"/>
          </a:xfrm>
          <a:custGeom>
            <a:avLst/>
            <a:gdLst/>
            <a:ahLst/>
            <a:cxnLst/>
            <a:rect l="l" t="t" r="r" b="b"/>
            <a:pathLst>
              <a:path w="215265" h="1963420">
                <a:moveTo>
                  <a:pt x="0" y="1962923"/>
                </a:moveTo>
                <a:lnTo>
                  <a:pt x="105591" y="1962207"/>
                </a:lnTo>
                <a:lnTo>
                  <a:pt x="97000" y="1428882"/>
                </a:lnTo>
                <a:lnTo>
                  <a:pt x="215119" y="1427092"/>
                </a:lnTo>
                <a:lnTo>
                  <a:pt x="199370" y="614219"/>
                </a:lnTo>
                <a:lnTo>
                  <a:pt x="81251" y="616366"/>
                </a:lnTo>
                <a:lnTo>
                  <a:pt x="70155" y="357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21172" y="7149185"/>
            <a:ext cx="2943860" cy="40005"/>
          </a:xfrm>
          <a:custGeom>
            <a:avLst/>
            <a:gdLst/>
            <a:ahLst/>
            <a:cxnLst/>
            <a:rect l="l" t="t" r="r" b="b"/>
            <a:pathLst>
              <a:path w="2943860" h="40004">
                <a:moveTo>
                  <a:pt x="0" y="39730"/>
                </a:moveTo>
                <a:lnTo>
                  <a:pt x="294331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364135" y="7008300"/>
            <a:ext cx="368935" cy="140970"/>
          </a:xfrm>
          <a:custGeom>
            <a:avLst/>
            <a:gdLst/>
            <a:ahLst/>
            <a:cxnLst/>
            <a:rect l="l" t="t" r="r" b="b"/>
            <a:pathLst>
              <a:path w="368935" h="140970">
                <a:moveTo>
                  <a:pt x="0" y="140782"/>
                </a:moveTo>
                <a:lnTo>
                  <a:pt x="50526" y="137629"/>
                </a:lnTo>
                <a:lnTo>
                  <a:pt x="100306" y="130147"/>
                </a:lnTo>
                <a:lnTo>
                  <a:pt x="149076" y="118437"/>
                </a:lnTo>
                <a:lnTo>
                  <a:pt x="196572" y="102601"/>
                </a:lnTo>
                <a:lnTo>
                  <a:pt x="242529" y="82738"/>
                </a:lnTo>
                <a:lnTo>
                  <a:pt x="286685" y="58949"/>
                </a:lnTo>
                <a:lnTo>
                  <a:pt x="328775" y="31336"/>
                </a:lnTo>
                <a:lnTo>
                  <a:pt x="36853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732800" y="3813574"/>
            <a:ext cx="4328795" cy="3194685"/>
          </a:xfrm>
          <a:custGeom>
            <a:avLst/>
            <a:gdLst/>
            <a:ahLst/>
            <a:cxnLst/>
            <a:rect l="l" t="t" r="r" b="b"/>
            <a:pathLst>
              <a:path w="4328795" h="3194684">
                <a:moveTo>
                  <a:pt x="0" y="3194583"/>
                </a:moveTo>
                <a:lnTo>
                  <a:pt x="432852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6411269" y="3279891"/>
            <a:ext cx="57150" cy="125095"/>
          </a:xfrm>
          <a:custGeom>
            <a:avLst/>
            <a:gdLst/>
            <a:ahLst/>
            <a:cxnLst/>
            <a:rect l="l" t="t" r="r" b="b"/>
            <a:pathLst>
              <a:path w="57150" h="125095">
                <a:moveTo>
                  <a:pt x="56911" y="0"/>
                </a:moveTo>
                <a:lnTo>
                  <a:pt x="17180" y="29350"/>
                </a:lnTo>
                <a:lnTo>
                  <a:pt x="0" y="41520"/>
                </a:lnTo>
                <a:lnTo>
                  <a:pt x="56911" y="12456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5419069" y="3646418"/>
            <a:ext cx="930275" cy="1269365"/>
          </a:xfrm>
          <a:custGeom>
            <a:avLst/>
            <a:gdLst/>
            <a:ahLst/>
            <a:cxnLst/>
            <a:rect l="l" t="t" r="r" b="b"/>
            <a:pathLst>
              <a:path w="930275" h="1269364">
                <a:moveTo>
                  <a:pt x="929919" y="1269242"/>
                </a:moveTo>
                <a:lnTo>
                  <a:pt x="842224" y="1147186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5418970" y="3646280"/>
            <a:ext cx="13335" cy="58419"/>
          </a:xfrm>
          <a:custGeom>
            <a:avLst/>
            <a:gdLst/>
            <a:ahLst/>
            <a:cxnLst/>
            <a:rect l="l" t="t" r="r" b="b"/>
            <a:pathLst>
              <a:path w="13334" h="58420">
                <a:moveTo>
                  <a:pt x="12734" y="58088"/>
                </a:moveTo>
                <a:lnTo>
                  <a:pt x="13224" y="42920"/>
                </a:lnTo>
                <a:lnTo>
                  <a:pt x="11220" y="27980"/>
                </a:lnTo>
                <a:lnTo>
                  <a:pt x="6790" y="13572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5395802" y="3704404"/>
            <a:ext cx="1072515" cy="1671955"/>
          </a:xfrm>
          <a:custGeom>
            <a:avLst/>
            <a:gdLst/>
            <a:ahLst/>
            <a:cxnLst/>
            <a:rect l="l" t="t" r="r" b="b"/>
            <a:pathLst>
              <a:path w="1072515" h="1671954">
                <a:moveTo>
                  <a:pt x="35793" y="0"/>
                </a:moveTo>
                <a:lnTo>
                  <a:pt x="0" y="200444"/>
                </a:lnTo>
                <a:lnTo>
                  <a:pt x="1072377" y="16715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6348988" y="4915661"/>
            <a:ext cx="119380" cy="163830"/>
          </a:xfrm>
          <a:custGeom>
            <a:avLst/>
            <a:gdLst/>
            <a:ahLst/>
            <a:cxnLst/>
            <a:rect l="l" t="t" r="r" b="b"/>
            <a:pathLst>
              <a:path w="119380" h="163829">
                <a:moveTo>
                  <a:pt x="119192" y="163576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4670982" y="254612"/>
            <a:ext cx="1027430" cy="772160"/>
          </a:xfrm>
          <a:custGeom>
            <a:avLst/>
            <a:gdLst/>
            <a:ahLst/>
            <a:cxnLst/>
            <a:rect l="l" t="t" r="r" b="b"/>
            <a:pathLst>
              <a:path w="1027430" h="772160">
                <a:moveTo>
                  <a:pt x="1027277" y="0"/>
                </a:moveTo>
                <a:lnTo>
                  <a:pt x="804641" y="160713"/>
                </a:lnTo>
                <a:lnTo>
                  <a:pt x="186484" y="626030"/>
                </a:lnTo>
                <a:lnTo>
                  <a:pt x="0" y="7720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314875" y="1026515"/>
            <a:ext cx="355600" cy="651510"/>
          </a:xfrm>
          <a:custGeom>
            <a:avLst/>
            <a:gdLst/>
            <a:ahLst/>
            <a:cxnLst/>
            <a:rect l="l" t="t" r="r" b="b"/>
            <a:pathLst>
              <a:path w="355600" h="651510">
                <a:moveTo>
                  <a:pt x="355594" y="0"/>
                </a:moveTo>
                <a:lnTo>
                  <a:pt x="317020" y="33607"/>
                </a:lnTo>
                <a:lnTo>
                  <a:pt x="280368" y="68986"/>
                </a:lnTo>
                <a:lnTo>
                  <a:pt x="245683" y="106050"/>
                </a:lnTo>
                <a:lnTo>
                  <a:pt x="213014" y="144715"/>
                </a:lnTo>
                <a:lnTo>
                  <a:pt x="182407" y="184893"/>
                </a:lnTo>
                <a:lnTo>
                  <a:pt x="153907" y="226501"/>
                </a:lnTo>
                <a:lnTo>
                  <a:pt x="127563" y="269453"/>
                </a:lnTo>
                <a:lnTo>
                  <a:pt x="103421" y="313662"/>
                </a:lnTo>
                <a:lnTo>
                  <a:pt x="81527" y="359044"/>
                </a:lnTo>
                <a:lnTo>
                  <a:pt x="61929" y="405512"/>
                </a:lnTo>
                <a:lnTo>
                  <a:pt x="44672" y="452982"/>
                </a:lnTo>
                <a:lnTo>
                  <a:pt x="29804" y="501368"/>
                </a:lnTo>
                <a:lnTo>
                  <a:pt x="17372" y="550584"/>
                </a:lnTo>
                <a:lnTo>
                  <a:pt x="7421" y="600544"/>
                </a:lnTo>
                <a:lnTo>
                  <a:pt x="0" y="6511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4308199" y="1677502"/>
            <a:ext cx="40640" cy="402590"/>
          </a:xfrm>
          <a:custGeom>
            <a:avLst/>
            <a:gdLst/>
            <a:ahLst/>
            <a:cxnLst/>
            <a:rect l="l" t="t" r="r" b="b"/>
            <a:pathLst>
              <a:path w="40640" h="402589">
                <a:moveTo>
                  <a:pt x="7016" y="0"/>
                </a:moveTo>
                <a:lnTo>
                  <a:pt x="2215" y="50653"/>
                </a:lnTo>
                <a:lnTo>
                  <a:pt x="0" y="101387"/>
                </a:lnTo>
                <a:lnTo>
                  <a:pt x="360" y="152103"/>
                </a:lnTo>
                <a:lnTo>
                  <a:pt x="3289" y="202704"/>
                </a:lnTo>
                <a:lnTo>
                  <a:pt x="8779" y="253091"/>
                </a:lnTo>
                <a:lnTo>
                  <a:pt x="16821" y="303167"/>
                </a:lnTo>
                <a:lnTo>
                  <a:pt x="27406" y="352834"/>
                </a:lnTo>
                <a:lnTo>
                  <a:pt x="40528" y="40199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4348463" y="2079670"/>
            <a:ext cx="114300" cy="252095"/>
          </a:xfrm>
          <a:custGeom>
            <a:avLst/>
            <a:gdLst/>
            <a:ahLst/>
            <a:cxnLst/>
            <a:rect l="l" t="t" r="r" b="b"/>
            <a:pathLst>
              <a:path w="114300" h="252094">
                <a:moveTo>
                  <a:pt x="0" y="0"/>
                </a:moveTo>
                <a:lnTo>
                  <a:pt x="17122" y="52809"/>
                </a:lnTo>
                <a:lnTo>
                  <a:pt x="37132" y="104526"/>
                </a:lnTo>
                <a:lnTo>
                  <a:pt x="59976" y="155031"/>
                </a:lnTo>
                <a:lnTo>
                  <a:pt x="85600" y="204207"/>
                </a:lnTo>
                <a:lnTo>
                  <a:pt x="113953" y="25193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4462662" y="2208587"/>
            <a:ext cx="460375" cy="263525"/>
          </a:xfrm>
          <a:custGeom>
            <a:avLst/>
            <a:gdLst/>
            <a:ahLst/>
            <a:cxnLst/>
            <a:rect l="l" t="t" r="r" b="b"/>
            <a:pathLst>
              <a:path w="460375" h="263525">
                <a:moveTo>
                  <a:pt x="0" y="123130"/>
                </a:moveTo>
                <a:lnTo>
                  <a:pt x="96642" y="263083"/>
                </a:lnTo>
                <a:lnTo>
                  <a:pt x="46030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4849729" y="2081973"/>
            <a:ext cx="73660" cy="126364"/>
          </a:xfrm>
          <a:custGeom>
            <a:avLst/>
            <a:gdLst/>
            <a:ahLst/>
            <a:cxnLst/>
            <a:rect l="l" t="t" r="r" b="b"/>
            <a:pathLst>
              <a:path w="73659" h="126364">
                <a:moveTo>
                  <a:pt x="0" y="0"/>
                </a:moveTo>
                <a:lnTo>
                  <a:pt x="15031" y="33361"/>
                </a:lnTo>
                <a:lnTo>
                  <a:pt x="32259" y="65596"/>
                </a:lnTo>
                <a:lnTo>
                  <a:pt x="51622" y="96596"/>
                </a:lnTo>
                <a:lnTo>
                  <a:pt x="73056" y="1262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810633" y="1918962"/>
            <a:ext cx="39370" cy="163195"/>
          </a:xfrm>
          <a:custGeom>
            <a:avLst/>
            <a:gdLst/>
            <a:ahLst/>
            <a:cxnLst/>
            <a:rect l="l" t="t" r="r" b="b"/>
            <a:pathLst>
              <a:path w="39369" h="163194">
                <a:moveTo>
                  <a:pt x="0" y="0"/>
                </a:moveTo>
                <a:lnTo>
                  <a:pt x="5073" y="41790"/>
                </a:lnTo>
                <a:lnTo>
                  <a:pt x="13337" y="83005"/>
                </a:lnTo>
                <a:lnTo>
                  <a:pt x="24746" y="123461"/>
                </a:lnTo>
                <a:lnTo>
                  <a:pt x="39258" y="16297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810616" y="1408118"/>
            <a:ext cx="220345" cy="511175"/>
          </a:xfrm>
          <a:custGeom>
            <a:avLst/>
            <a:gdLst/>
            <a:ahLst/>
            <a:cxnLst/>
            <a:rect l="l" t="t" r="r" b="b"/>
            <a:pathLst>
              <a:path w="220344" h="511175">
                <a:moveTo>
                  <a:pt x="219835" y="0"/>
                </a:moveTo>
                <a:lnTo>
                  <a:pt x="184538" y="33304"/>
                </a:lnTo>
                <a:lnTo>
                  <a:pt x="152067" y="68905"/>
                </a:lnTo>
                <a:lnTo>
                  <a:pt x="122502" y="106620"/>
                </a:lnTo>
                <a:lnTo>
                  <a:pt x="95921" y="146267"/>
                </a:lnTo>
                <a:lnTo>
                  <a:pt x="72403" y="187663"/>
                </a:lnTo>
                <a:lnTo>
                  <a:pt x="52026" y="230626"/>
                </a:lnTo>
                <a:lnTo>
                  <a:pt x="34868" y="274973"/>
                </a:lnTo>
                <a:lnTo>
                  <a:pt x="21008" y="320521"/>
                </a:lnTo>
                <a:lnTo>
                  <a:pt x="10524" y="367088"/>
                </a:lnTo>
                <a:lnTo>
                  <a:pt x="3495" y="414492"/>
                </a:lnTo>
                <a:lnTo>
                  <a:pt x="0" y="462550"/>
                </a:lnTo>
                <a:lnTo>
                  <a:pt x="116" y="5110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5030708" y="355550"/>
            <a:ext cx="1437640" cy="1052830"/>
          </a:xfrm>
          <a:custGeom>
            <a:avLst/>
            <a:gdLst/>
            <a:ahLst/>
            <a:cxnLst/>
            <a:rect l="l" t="t" r="r" b="b"/>
            <a:pathLst>
              <a:path w="1437640" h="1052830">
                <a:moveTo>
                  <a:pt x="0" y="1052691"/>
                </a:moveTo>
                <a:lnTo>
                  <a:pt x="64070" y="999716"/>
                </a:lnTo>
                <a:lnTo>
                  <a:pt x="152838" y="939225"/>
                </a:lnTo>
                <a:lnTo>
                  <a:pt x="731264" y="513638"/>
                </a:lnTo>
                <a:lnTo>
                  <a:pt x="143747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604882" y="11100446"/>
            <a:ext cx="1584325" cy="1301750"/>
          </a:xfrm>
          <a:custGeom>
            <a:avLst/>
            <a:gdLst/>
            <a:ahLst/>
            <a:cxnLst/>
            <a:rect l="l" t="t" r="r" b="b"/>
            <a:pathLst>
              <a:path w="1584325" h="1301750">
                <a:moveTo>
                  <a:pt x="1583869" y="360084"/>
                </a:moveTo>
                <a:lnTo>
                  <a:pt x="1355863" y="46173"/>
                </a:lnTo>
                <a:lnTo>
                  <a:pt x="1348346" y="21834"/>
                </a:lnTo>
                <a:lnTo>
                  <a:pt x="1357653" y="0"/>
                </a:lnTo>
                <a:lnTo>
                  <a:pt x="0" y="975019"/>
                </a:lnTo>
                <a:lnTo>
                  <a:pt x="25771" y="968218"/>
                </a:lnTo>
                <a:lnTo>
                  <a:pt x="48321" y="981819"/>
                </a:lnTo>
                <a:lnTo>
                  <a:pt x="279190" y="1301457"/>
                </a:lnTo>
                <a:lnTo>
                  <a:pt x="1583869" y="360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60251" y="6837422"/>
            <a:ext cx="2235835" cy="1617345"/>
          </a:xfrm>
          <a:custGeom>
            <a:avLst/>
            <a:gdLst/>
            <a:ahLst/>
            <a:cxnLst/>
            <a:rect l="l" t="t" r="r" b="b"/>
            <a:pathLst>
              <a:path w="2235834" h="1617345">
                <a:moveTo>
                  <a:pt x="2235671" y="0"/>
                </a:moveTo>
                <a:lnTo>
                  <a:pt x="113107" y="1535189"/>
                </a:lnTo>
                <a:lnTo>
                  <a:pt x="0" y="161679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160169" y="8433843"/>
            <a:ext cx="108585" cy="20955"/>
          </a:xfrm>
          <a:custGeom>
            <a:avLst/>
            <a:gdLst/>
            <a:ahLst/>
            <a:cxnLst/>
            <a:rect l="l" t="t" r="r" b="b"/>
            <a:pathLst>
              <a:path w="108585" h="20954">
                <a:moveTo>
                  <a:pt x="108221" y="1703"/>
                </a:moveTo>
                <a:lnTo>
                  <a:pt x="80324" y="0"/>
                </a:lnTo>
                <a:lnTo>
                  <a:pt x="52660" y="2594"/>
                </a:lnTo>
                <a:lnTo>
                  <a:pt x="25721" y="9401"/>
                </a:lnTo>
                <a:lnTo>
                  <a:pt x="0" y="2033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68705" y="6946951"/>
            <a:ext cx="2061845" cy="1517650"/>
          </a:xfrm>
          <a:custGeom>
            <a:avLst/>
            <a:gdLst/>
            <a:ahLst/>
            <a:cxnLst/>
            <a:rect l="l" t="t" r="r" b="b"/>
            <a:pathLst>
              <a:path w="2061845" h="1517650">
                <a:moveTo>
                  <a:pt x="0" y="1488657"/>
                </a:moveTo>
                <a:lnTo>
                  <a:pt x="161071" y="1517292"/>
                </a:lnTo>
                <a:lnTo>
                  <a:pt x="2034511" y="163219"/>
                </a:lnTo>
                <a:lnTo>
                  <a:pt x="206135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329884" y="6837205"/>
            <a:ext cx="66040" cy="109855"/>
          </a:xfrm>
          <a:custGeom>
            <a:avLst/>
            <a:gdLst/>
            <a:ahLst/>
            <a:cxnLst/>
            <a:rect l="l" t="t" r="r" b="b"/>
            <a:pathLst>
              <a:path w="66040" h="109854">
                <a:moveTo>
                  <a:pt x="65859" y="0"/>
                </a:moveTo>
                <a:lnTo>
                  <a:pt x="41777" y="22290"/>
                </a:lnTo>
                <a:lnTo>
                  <a:pt x="22472" y="48473"/>
                </a:lnTo>
                <a:lnTo>
                  <a:pt x="8397" y="77800"/>
                </a:lnTo>
                <a:lnTo>
                  <a:pt x="0" y="10952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735231" y="8560170"/>
            <a:ext cx="2279015" cy="1647825"/>
          </a:xfrm>
          <a:custGeom>
            <a:avLst/>
            <a:gdLst/>
            <a:ahLst/>
            <a:cxnLst/>
            <a:rect l="l" t="t" r="r" b="b"/>
            <a:pathLst>
              <a:path w="2279015" h="1647825">
                <a:moveTo>
                  <a:pt x="2278981" y="0"/>
                </a:moveTo>
                <a:lnTo>
                  <a:pt x="2231376" y="34361"/>
                </a:lnTo>
                <a:lnTo>
                  <a:pt x="2117552" y="116687"/>
                </a:lnTo>
                <a:lnTo>
                  <a:pt x="0" y="164758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735065" y="10178483"/>
            <a:ext cx="121920" cy="29845"/>
          </a:xfrm>
          <a:custGeom>
            <a:avLst/>
            <a:gdLst/>
            <a:ahLst/>
            <a:cxnLst/>
            <a:rect l="l" t="t" r="r" b="b"/>
            <a:pathLst>
              <a:path w="121919" h="29845">
                <a:moveTo>
                  <a:pt x="121920" y="2042"/>
                </a:moveTo>
                <a:lnTo>
                  <a:pt x="89905" y="0"/>
                </a:lnTo>
                <a:lnTo>
                  <a:pt x="58355" y="3979"/>
                </a:lnTo>
                <a:lnTo>
                  <a:pt x="28107" y="13793"/>
                </a:lnTo>
                <a:lnTo>
                  <a:pt x="0" y="29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57287" y="8668625"/>
            <a:ext cx="2093595" cy="1538605"/>
          </a:xfrm>
          <a:custGeom>
            <a:avLst/>
            <a:gdLst/>
            <a:ahLst/>
            <a:cxnLst/>
            <a:rect l="l" t="t" r="r" b="b"/>
            <a:pathLst>
              <a:path w="2093595" h="1538604">
                <a:moveTo>
                  <a:pt x="0" y="1511923"/>
                </a:moveTo>
                <a:lnTo>
                  <a:pt x="167514" y="1538053"/>
                </a:lnTo>
                <a:lnTo>
                  <a:pt x="2069230" y="163219"/>
                </a:lnTo>
                <a:lnTo>
                  <a:pt x="209321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950155" y="8559817"/>
            <a:ext cx="64135" cy="108585"/>
          </a:xfrm>
          <a:custGeom>
            <a:avLst/>
            <a:gdLst/>
            <a:ahLst/>
            <a:cxnLst/>
            <a:rect l="l" t="t" r="r" b="b"/>
            <a:pathLst>
              <a:path w="64135" h="108584">
                <a:moveTo>
                  <a:pt x="63711" y="0"/>
                </a:moveTo>
                <a:lnTo>
                  <a:pt x="40095" y="22076"/>
                </a:lnTo>
                <a:lnTo>
                  <a:pt x="21303" y="48021"/>
                </a:lnTo>
                <a:lnTo>
                  <a:pt x="7787" y="77067"/>
                </a:lnTo>
                <a:lnTo>
                  <a:pt x="0" y="10844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286319" y="6717155"/>
            <a:ext cx="2893060" cy="1376045"/>
          </a:xfrm>
          <a:custGeom>
            <a:avLst/>
            <a:gdLst/>
            <a:ahLst/>
            <a:cxnLst/>
            <a:rect l="l" t="t" r="r" b="b"/>
            <a:pathLst>
              <a:path w="2893059" h="1376045">
                <a:moveTo>
                  <a:pt x="0" y="1375549"/>
                </a:moveTo>
                <a:lnTo>
                  <a:pt x="105949" y="1294656"/>
                </a:lnTo>
                <a:lnTo>
                  <a:pt x="1777870" y="85546"/>
                </a:lnTo>
                <a:lnTo>
                  <a:pt x="2601124" y="1220205"/>
                </a:lnTo>
                <a:lnTo>
                  <a:pt x="2892842" y="1239892"/>
                </a:lnTo>
                <a:lnTo>
                  <a:pt x="2111467" y="159281"/>
                </a:lnTo>
                <a:lnTo>
                  <a:pt x="2047396" y="69081"/>
                </a:lnTo>
                <a:lnTo>
                  <a:pt x="199728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11071" y="6539455"/>
            <a:ext cx="572135" cy="177800"/>
          </a:xfrm>
          <a:custGeom>
            <a:avLst/>
            <a:gdLst/>
            <a:ahLst/>
            <a:cxnLst/>
            <a:rect l="l" t="t" r="r" b="b"/>
            <a:pathLst>
              <a:path w="572134" h="177800">
                <a:moveTo>
                  <a:pt x="572122" y="177621"/>
                </a:moveTo>
                <a:lnTo>
                  <a:pt x="542562" y="139833"/>
                </a:lnTo>
                <a:lnTo>
                  <a:pt x="509569" y="106374"/>
                </a:lnTo>
                <a:lnTo>
                  <a:pt x="473569" y="77324"/>
                </a:lnTo>
                <a:lnTo>
                  <a:pt x="434982" y="52760"/>
                </a:lnTo>
                <a:lnTo>
                  <a:pt x="394233" y="32762"/>
                </a:lnTo>
                <a:lnTo>
                  <a:pt x="351745" y="17409"/>
                </a:lnTo>
                <a:lnTo>
                  <a:pt x="307940" y="6778"/>
                </a:lnTo>
                <a:lnTo>
                  <a:pt x="263243" y="948"/>
                </a:lnTo>
                <a:lnTo>
                  <a:pt x="218075" y="0"/>
                </a:lnTo>
                <a:lnTo>
                  <a:pt x="172861" y="4010"/>
                </a:lnTo>
                <a:lnTo>
                  <a:pt x="128023" y="13057"/>
                </a:lnTo>
                <a:lnTo>
                  <a:pt x="83985" y="27222"/>
                </a:lnTo>
                <a:lnTo>
                  <a:pt x="41169" y="46581"/>
                </a:lnTo>
                <a:lnTo>
                  <a:pt x="0" y="7121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395922" y="6610848"/>
            <a:ext cx="315595" cy="226695"/>
          </a:xfrm>
          <a:custGeom>
            <a:avLst/>
            <a:gdLst/>
            <a:ahLst/>
            <a:cxnLst/>
            <a:rect l="l" t="t" r="r" b="b"/>
            <a:pathLst>
              <a:path w="315595" h="226695">
                <a:moveTo>
                  <a:pt x="315342" y="0"/>
                </a:moveTo>
                <a:lnTo>
                  <a:pt x="0" y="22657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329884" y="6837205"/>
            <a:ext cx="66040" cy="109855"/>
          </a:xfrm>
          <a:custGeom>
            <a:avLst/>
            <a:gdLst/>
            <a:ahLst/>
            <a:cxnLst/>
            <a:rect l="l" t="t" r="r" b="b"/>
            <a:pathLst>
              <a:path w="66040" h="109854">
                <a:moveTo>
                  <a:pt x="65859" y="0"/>
                </a:moveTo>
                <a:lnTo>
                  <a:pt x="41777" y="22290"/>
                </a:lnTo>
                <a:lnTo>
                  <a:pt x="22472" y="48473"/>
                </a:lnTo>
                <a:lnTo>
                  <a:pt x="8397" y="77800"/>
                </a:lnTo>
                <a:lnTo>
                  <a:pt x="0" y="10952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268705" y="6946951"/>
            <a:ext cx="2061845" cy="1517650"/>
          </a:xfrm>
          <a:custGeom>
            <a:avLst/>
            <a:gdLst/>
            <a:ahLst/>
            <a:cxnLst/>
            <a:rect l="l" t="t" r="r" b="b"/>
            <a:pathLst>
              <a:path w="2061845" h="1517650">
                <a:moveTo>
                  <a:pt x="2061356" y="0"/>
                </a:moveTo>
                <a:lnTo>
                  <a:pt x="2034511" y="163219"/>
                </a:lnTo>
                <a:lnTo>
                  <a:pt x="161071" y="1517292"/>
                </a:lnTo>
                <a:lnTo>
                  <a:pt x="0" y="148865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160169" y="8433843"/>
            <a:ext cx="108585" cy="20955"/>
          </a:xfrm>
          <a:custGeom>
            <a:avLst/>
            <a:gdLst/>
            <a:ahLst/>
            <a:cxnLst/>
            <a:rect l="l" t="t" r="r" b="b"/>
            <a:pathLst>
              <a:path w="108585" h="20954">
                <a:moveTo>
                  <a:pt x="108221" y="1703"/>
                </a:moveTo>
                <a:lnTo>
                  <a:pt x="80324" y="0"/>
                </a:lnTo>
                <a:lnTo>
                  <a:pt x="52660" y="2594"/>
                </a:lnTo>
                <a:lnTo>
                  <a:pt x="25721" y="9401"/>
                </a:lnTo>
                <a:lnTo>
                  <a:pt x="0" y="2033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014213" y="8454221"/>
            <a:ext cx="146050" cy="106045"/>
          </a:xfrm>
          <a:custGeom>
            <a:avLst/>
            <a:gdLst/>
            <a:ahLst/>
            <a:cxnLst/>
            <a:rect l="l" t="t" r="r" b="b"/>
            <a:pathLst>
              <a:path w="146050" h="106045">
                <a:moveTo>
                  <a:pt x="146038" y="0"/>
                </a:moveTo>
                <a:lnTo>
                  <a:pt x="0" y="1059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950155" y="8559817"/>
            <a:ext cx="64135" cy="108585"/>
          </a:xfrm>
          <a:custGeom>
            <a:avLst/>
            <a:gdLst/>
            <a:ahLst/>
            <a:cxnLst/>
            <a:rect l="l" t="t" r="r" b="b"/>
            <a:pathLst>
              <a:path w="64135" h="108584">
                <a:moveTo>
                  <a:pt x="63711" y="0"/>
                </a:moveTo>
                <a:lnTo>
                  <a:pt x="40095" y="22076"/>
                </a:lnTo>
                <a:lnTo>
                  <a:pt x="21303" y="48021"/>
                </a:lnTo>
                <a:lnTo>
                  <a:pt x="7787" y="77067"/>
                </a:lnTo>
                <a:lnTo>
                  <a:pt x="0" y="10844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857287" y="8668625"/>
            <a:ext cx="2093595" cy="1538605"/>
          </a:xfrm>
          <a:custGeom>
            <a:avLst/>
            <a:gdLst/>
            <a:ahLst/>
            <a:cxnLst/>
            <a:rect l="l" t="t" r="r" b="b"/>
            <a:pathLst>
              <a:path w="2093595" h="1538604">
                <a:moveTo>
                  <a:pt x="2093212" y="0"/>
                </a:moveTo>
                <a:lnTo>
                  <a:pt x="2069230" y="163219"/>
                </a:lnTo>
                <a:lnTo>
                  <a:pt x="167514" y="1538053"/>
                </a:lnTo>
                <a:lnTo>
                  <a:pt x="0" y="15119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735065" y="10178483"/>
            <a:ext cx="121920" cy="29845"/>
          </a:xfrm>
          <a:custGeom>
            <a:avLst/>
            <a:gdLst/>
            <a:ahLst/>
            <a:cxnLst/>
            <a:rect l="l" t="t" r="r" b="b"/>
            <a:pathLst>
              <a:path w="121919" h="29845">
                <a:moveTo>
                  <a:pt x="121920" y="2042"/>
                </a:moveTo>
                <a:lnTo>
                  <a:pt x="89905" y="0"/>
                </a:lnTo>
                <a:lnTo>
                  <a:pt x="58355" y="3979"/>
                </a:lnTo>
                <a:lnTo>
                  <a:pt x="28107" y="13793"/>
                </a:lnTo>
                <a:lnTo>
                  <a:pt x="0" y="29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351881" y="10207752"/>
            <a:ext cx="383540" cy="274955"/>
          </a:xfrm>
          <a:custGeom>
            <a:avLst/>
            <a:gdLst/>
            <a:ahLst/>
            <a:cxnLst/>
            <a:rect l="l" t="t" r="r" b="b"/>
            <a:pathLst>
              <a:path w="383539" h="274954">
                <a:moveTo>
                  <a:pt x="383349" y="0"/>
                </a:moveTo>
                <a:lnTo>
                  <a:pt x="0" y="27453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197435" y="10481952"/>
            <a:ext cx="154940" cy="487045"/>
          </a:xfrm>
          <a:custGeom>
            <a:avLst/>
            <a:gdLst/>
            <a:ahLst/>
            <a:cxnLst/>
            <a:rect l="l" t="t" r="r" b="b"/>
            <a:pathLst>
              <a:path w="154939" h="487045">
                <a:moveTo>
                  <a:pt x="154367" y="0"/>
                </a:moveTo>
                <a:lnTo>
                  <a:pt x="116857" y="29263"/>
                </a:lnTo>
                <a:lnTo>
                  <a:pt x="84325" y="62472"/>
                </a:lnTo>
                <a:lnTo>
                  <a:pt x="56884" y="99056"/>
                </a:lnTo>
                <a:lnTo>
                  <a:pt x="34647" y="138448"/>
                </a:lnTo>
                <a:lnTo>
                  <a:pt x="17727" y="180079"/>
                </a:lnTo>
                <a:lnTo>
                  <a:pt x="6237" y="223380"/>
                </a:lnTo>
                <a:lnTo>
                  <a:pt x="290" y="267784"/>
                </a:lnTo>
                <a:lnTo>
                  <a:pt x="0" y="312721"/>
                </a:lnTo>
                <a:lnTo>
                  <a:pt x="5478" y="357623"/>
                </a:lnTo>
                <a:lnTo>
                  <a:pt x="16838" y="401921"/>
                </a:lnTo>
                <a:lnTo>
                  <a:pt x="34194" y="445048"/>
                </a:lnTo>
                <a:lnTo>
                  <a:pt x="57658" y="4864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55238" y="8092706"/>
            <a:ext cx="4031615" cy="2876550"/>
          </a:xfrm>
          <a:custGeom>
            <a:avLst/>
            <a:gdLst/>
            <a:ahLst/>
            <a:cxnLst/>
            <a:rect l="l" t="t" r="r" b="b"/>
            <a:pathLst>
              <a:path w="4031615" h="2876550">
                <a:moveTo>
                  <a:pt x="0" y="2876019"/>
                </a:moveTo>
                <a:lnTo>
                  <a:pt x="229795" y="2728549"/>
                </a:lnTo>
                <a:lnTo>
                  <a:pt x="1903864" y="1521230"/>
                </a:lnTo>
                <a:lnTo>
                  <a:pt x="2034511" y="1441410"/>
                </a:lnTo>
                <a:lnTo>
                  <a:pt x="403108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265052" y="10166232"/>
            <a:ext cx="4559300" cy="3448685"/>
          </a:xfrm>
          <a:custGeom>
            <a:avLst/>
            <a:gdLst/>
            <a:ahLst/>
            <a:cxnLst/>
            <a:rect l="l" t="t" r="r" b="b"/>
            <a:pathLst>
              <a:path w="4559300" h="3448684">
                <a:moveTo>
                  <a:pt x="3697484" y="934214"/>
                </a:moveTo>
                <a:lnTo>
                  <a:pt x="3794842" y="863700"/>
                </a:lnTo>
                <a:lnTo>
                  <a:pt x="4559037" y="308183"/>
                </a:lnTo>
                <a:lnTo>
                  <a:pt x="4319577" y="0"/>
                </a:lnTo>
                <a:lnTo>
                  <a:pt x="3912603" y="293149"/>
                </a:lnTo>
                <a:lnTo>
                  <a:pt x="3741868" y="416280"/>
                </a:lnTo>
                <a:lnTo>
                  <a:pt x="1841583" y="1784671"/>
                </a:lnTo>
                <a:lnTo>
                  <a:pt x="1674426" y="1905653"/>
                </a:lnTo>
                <a:lnTo>
                  <a:pt x="0" y="3114763"/>
                </a:lnTo>
                <a:lnTo>
                  <a:pt x="205097" y="3448360"/>
                </a:lnTo>
                <a:lnTo>
                  <a:pt x="574488" y="3182055"/>
                </a:lnTo>
                <a:lnTo>
                  <a:pt x="2243545" y="1978672"/>
                </a:lnTo>
                <a:lnTo>
                  <a:pt x="2339830" y="1909233"/>
                </a:lnTo>
                <a:lnTo>
                  <a:pt x="3697484" y="93421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700676" y="3153181"/>
            <a:ext cx="4823460" cy="3291840"/>
          </a:xfrm>
          <a:custGeom>
            <a:avLst/>
            <a:gdLst/>
            <a:ahLst/>
            <a:cxnLst/>
            <a:rect l="l" t="t" r="r" b="b"/>
            <a:pathLst>
              <a:path w="4823459" h="3291840">
                <a:moveTo>
                  <a:pt x="4704359" y="519723"/>
                </a:moveTo>
                <a:lnTo>
                  <a:pt x="4745880" y="490373"/>
                </a:lnTo>
                <a:lnTo>
                  <a:pt x="4823194" y="435608"/>
                </a:lnTo>
                <a:lnTo>
                  <a:pt x="4513937" y="0"/>
                </a:lnTo>
                <a:lnTo>
                  <a:pt x="4463110" y="37583"/>
                </a:lnTo>
                <a:lnTo>
                  <a:pt x="4433401" y="60133"/>
                </a:lnTo>
                <a:lnTo>
                  <a:pt x="4391522" y="92347"/>
                </a:lnTo>
                <a:lnTo>
                  <a:pt x="2811949" y="1245619"/>
                </a:lnTo>
                <a:lnTo>
                  <a:pt x="1810800" y="1971514"/>
                </a:lnTo>
                <a:lnTo>
                  <a:pt x="1401679" y="2267885"/>
                </a:lnTo>
                <a:lnTo>
                  <a:pt x="1136448" y="2468688"/>
                </a:lnTo>
                <a:lnTo>
                  <a:pt x="191496" y="3153778"/>
                </a:lnTo>
                <a:lnTo>
                  <a:pt x="0" y="32915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437390" y="6444661"/>
            <a:ext cx="263525" cy="116839"/>
          </a:xfrm>
          <a:custGeom>
            <a:avLst/>
            <a:gdLst/>
            <a:ahLst/>
            <a:cxnLst/>
            <a:rect l="l" t="t" r="r" b="b"/>
            <a:pathLst>
              <a:path w="263525" h="116840">
                <a:moveTo>
                  <a:pt x="0" y="116448"/>
                </a:moveTo>
                <a:lnTo>
                  <a:pt x="46611" y="103885"/>
                </a:lnTo>
                <a:lnTo>
                  <a:pt x="92276" y="88510"/>
                </a:lnTo>
                <a:lnTo>
                  <a:pt x="136869" y="70379"/>
                </a:lnTo>
                <a:lnTo>
                  <a:pt x="180267" y="49547"/>
                </a:lnTo>
                <a:lnTo>
                  <a:pt x="222343" y="26068"/>
                </a:lnTo>
                <a:lnTo>
                  <a:pt x="26297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437592" y="3672905"/>
            <a:ext cx="4967605" cy="3360420"/>
          </a:xfrm>
          <a:custGeom>
            <a:avLst/>
            <a:gdLst/>
            <a:ahLst/>
            <a:cxnLst/>
            <a:rect l="l" t="t" r="r" b="b"/>
            <a:pathLst>
              <a:path w="4967605" h="3360420">
                <a:moveTo>
                  <a:pt x="0" y="2888189"/>
                </a:moveTo>
                <a:lnTo>
                  <a:pt x="345050" y="3359949"/>
                </a:lnTo>
                <a:lnTo>
                  <a:pt x="2189497" y="2014824"/>
                </a:lnTo>
                <a:lnTo>
                  <a:pt x="496744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4806282" y="3519351"/>
            <a:ext cx="1662430" cy="2477770"/>
          </a:xfrm>
          <a:custGeom>
            <a:avLst/>
            <a:gdLst/>
            <a:ahLst/>
            <a:cxnLst/>
            <a:rect l="l" t="t" r="r" b="b"/>
            <a:pathLst>
              <a:path w="1662430" h="2477770">
                <a:moveTo>
                  <a:pt x="1661899" y="2477636"/>
                </a:moveTo>
                <a:lnTo>
                  <a:pt x="1327228" y="2013034"/>
                </a:lnTo>
                <a:lnTo>
                  <a:pt x="1316490" y="1998717"/>
                </a:lnTo>
                <a:lnTo>
                  <a:pt x="1570983" y="1815095"/>
                </a:lnTo>
                <a:lnTo>
                  <a:pt x="1466465" y="1670489"/>
                </a:lnTo>
                <a:lnTo>
                  <a:pt x="1215910" y="1854826"/>
                </a:lnTo>
                <a:lnTo>
                  <a:pt x="0" y="183979"/>
                </a:lnTo>
                <a:lnTo>
                  <a:pt x="254492" y="0"/>
                </a:lnTo>
                <a:lnTo>
                  <a:pt x="552653" y="411269"/>
                </a:lnTo>
                <a:lnTo>
                  <a:pt x="589521" y="385497"/>
                </a:lnTo>
                <a:lnTo>
                  <a:pt x="625315" y="1850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5418970" y="3646280"/>
            <a:ext cx="13335" cy="58419"/>
          </a:xfrm>
          <a:custGeom>
            <a:avLst/>
            <a:gdLst/>
            <a:ahLst/>
            <a:cxnLst/>
            <a:rect l="l" t="t" r="r" b="b"/>
            <a:pathLst>
              <a:path w="13334" h="58420">
                <a:moveTo>
                  <a:pt x="12734" y="58088"/>
                </a:moveTo>
                <a:lnTo>
                  <a:pt x="13224" y="42920"/>
                </a:lnTo>
                <a:lnTo>
                  <a:pt x="11220" y="27980"/>
                </a:lnTo>
                <a:lnTo>
                  <a:pt x="6790" y="13572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5276252" y="3457428"/>
            <a:ext cx="142875" cy="189230"/>
          </a:xfrm>
          <a:custGeom>
            <a:avLst/>
            <a:gdLst/>
            <a:ahLst/>
            <a:cxnLst/>
            <a:rect l="l" t="t" r="r" b="b"/>
            <a:pathLst>
              <a:path w="142875" h="189229">
                <a:moveTo>
                  <a:pt x="142816" y="188990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5262642" y="3440429"/>
            <a:ext cx="13970" cy="17145"/>
          </a:xfrm>
          <a:custGeom>
            <a:avLst/>
            <a:gdLst/>
            <a:ahLst/>
            <a:cxnLst/>
            <a:rect l="l" t="t" r="r" b="b"/>
            <a:pathLst>
              <a:path w="13969" h="17145">
                <a:moveTo>
                  <a:pt x="13373" y="16833"/>
                </a:moveTo>
                <a:lnTo>
                  <a:pt x="9142" y="11046"/>
                </a:lnTo>
                <a:lnTo>
                  <a:pt x="4680" y="543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5080036" y="3355110"/>
            <a:ext cx="182880" cy="85725"/>
          </a:xfrm>
          <a:custGeom>
            <a:avLst/>
            <a:gdLst/>
            <a:ahLst/>
            <a:cxnLst/>
            <a:rect l="l" t="t" r="r" b="b"/>
            <a:pathLst>
              <a:path w="182880" h="85725">
                <a:moveTo>
                  <a:pt x="182453" y="85407"/>
                </a:moveTo>
                <a:lnTo>
                  <a:pt x="144386" y="49931"/>
                </a:lnTo>
                <a:lnTo>
                  <a:pt x="100266" y="23392"/>
                </a:lnTo>
                <a:lnTo>
                  <a:pt x="51626" y="651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4730198" y="3354805"/>
            <a:ext cx="350520" cy="86995"/>
          </a:xfrm>
          <a:custGeom>
            <a:avLst/>
            <a:gdLst/>
            <a:ahLst/>
            <a:cxnLst/>
            <a:rect l="l" t="t" r="r" b="b"/>
            <a:pathLst>
              <a:path w="350519" h="86995">
                <a:moveTo>
                  <a:pt x="350126" y="0"/>
                </a:moveTo>
                <a:lnTo>
                  <a:pt x="297846" y="1041"/>
                </a:lnTo>
                <a:lnTo>
                  <a:pt x="245969" y="5958"/>
                </a:lnTo>
                <a:lnTo>
                  <a:pt x="194706" y="14700"/>
                </a:lnTo>
                <a:lnTo>
                  <a:pt x="144267" y="27213"/>
                </a:lnTo>
                <a:lnTo>
                  <a:pt x="94863" y="43447"/>
                </a:lnTo>
                <a:lnTo>
                  <a:pt x="46704" y="63348"/>
                </a:lnTo>
                <a:lnTo>
                  <a:pt x="0" y="868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4446555" y="3442036"/>
            <a:ext cx="2021839" cy="2949575"/>
          </a:xfrm>
          <a:custGeom>
            <a:avLst/>
            <a:gdLst/>
            <a:ahLst/>
            <a:cxnLst/>
            <a:rect l="l" t="t" r="r" b="b"/>
            <a:pathLst>
              <a:path w="2021840" h="2949575">
                <a:moveTo>
                  <a:pt x="283843" y="0"/>
                </a:moveTo>
                <a:lnTo>
                  <a:pt x="199012" y="59775"/>
                </a:lnTo>
                <a:lnTo>
                  <a:pt x="77314" y="146753"/>
                </a:lnTo>
                <a:lnTo>
                  <a:pt x="0" y="201518"/>
                </a:lnTo>
                <a:lnTo>
                  <a:pt x="236596" y="497531"/>
                </a:lnTo>
                <a:lnTo>
                  <a:pt x="1389509" y="2097507"/>
                </a:lnTo>
                <a:lnTo>
                  <a:pt x="1478635" y="2212047"/>
                </a:lnTo>
                <a:lnTo>
                  <a:pt x="1535547" y="2286140"/>
                </a:lnTo>
                <a:lnTo>
                  <a:pt x="2021625" y="29493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3279682" y="11417220"/>
            <a:ext cx="3188970" cy="2551430"/>
          </a:xfrm>
          <a:custGeom>
            <a:avLst/>
            <a:gdLst/>
            <a:ahLst/>
            <a:cxnLst/>
            <a:rect l="l" t="t" r="r" b="b"/>
            <a:pathLst>
              <a:path w="3188969" h="2551430">
                <a:moveTo>
                  <a:pt x="3188498" y="0"/>
                </a:moveTo>
                <a:lnTo>
                  <a:pt x="1505838" y="1224858"/>
                </a:lnTo>
                <a:lnTo>
                  <a:pt x="545495" y="1907085"/>
                </a:lnTo>
                <a:lnTo>
                  <a:pt x="356146" y="2234597"/>
                </a:lnTo>
                <a:lnTo>
                  <a:pt x="0" y="2489090"/>
                </a:lnTo>
                <a:lnTo>
                  <a:pt x="50111" y="255101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3670191" y="11789474"/>
            <a:ext cx="2798445" cy="2179320"/>
          </a:xfrm>
          <a:custGeom>
            <a:avLst/>
            <a:gdLst/>
            <a:ahLst/>
            <a:cxnLst/>
            <a:rect l="l" t="t" r="r" b="b"/>
            <a:pathLst>
              <a:path w="2798444" h="2179319">
                <a:moveTo>
                  <a:pt x="0" y="2178759"/>
                </a:moveTo>
                <a:lnTo>
                  <a:pt x="55480" y="1999791"/>
                </a:lnTo>
                <a:lnTo>
                  <a:pt x="225857" y="1874513"/>
                </a:lnTo>
                <a:lnTo>
                  <a:pt x="390150" y="1753888"/>
                </a:lnTo>
                <a:lnTo>
                  <a:pt x="1453222" y="986115"/>
                </a:lnTo>
                <a:lnTo>
                  <a:pt x="27979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5030708" y="1408241"/>
            <a:ext cx="1308735" cy="1353185"/>
          </a:xfrm>
          <a:custGeom>
            <a:avLst/>
            <a:gdLst/>
            <a:ahLst/>
            <a:cxnLst/>
            <a:rect l="l" t="t" r="r" b="b"/>
            <a:pathLst>
              <a:path w="1308734" h="1353185">
                <a:moveTo>
                  <a:pt x="917749" y="1271748"/>
                </a:moveTo>
                <a:lnTo>
                  <a:pt x="995779" y="1215552"/>
                </a:lnTo>
                <a:lnTo>
                  <a:pt x="1094569" y="1352642"/>
                </a:lnTo>
                <a:lnTo>
                  <a:pt x="1308615" y="1198013"/>
                </a:lnTo>
                <a:lnTo>
                  <a:pt x="1061281" y="855468"/>
                </a:lnTo>
                <a:lnTo>
                  <a:pt x="847235" y="1009738"/>
                </a:lnTo>
                <a:lnTo>
                  <a:pt x="946384" y="1146828"/>
                </a:lnTo>
                <a:lnTo>
                  <a:pt x="867996" y="1203382"/>
                </a:lnTo>
                <a:lnTo>
                  <a:pt x="129215" y="17896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4810616" y="1408118"/>
            <a:ext cx="220345" cy="511175"/>
          </a:xfrm>
          <a:custGeom>
            <a:avLst/>
            <a:gdLst/>
            <a:ahLst/>
            <a:cxnLst/>
            <a:rect l="l" t="t" r="r" b="b"/>
            <a:pathLst>
              <a:path w="220344" h="511175">
                <a:moveTo>
                  <a:pt x="219835" y="0"/>
                </a:moveTo>
                <a:lnTo>
                  <a:pt x="184538" y="33304"/>
                </a:lnTo>
                <a:lnTo>
                  <a:pt x="152067" y="68905"/>
                </a:lnTo>
                <a:lnTo>
                  <a:pt x="122502" y="106620"/>
                </a:lnTo>
                <a:lnTo>
                  <a:pt x="95921" y="146267"/>
                </a:lnTo>
                <a:lnTo>
                  <a:pt x="72403" y="187663"/>
                </a:lnTo>
                <a:lnTo>
                  <a:pt x="52026" y="230626"/>
                </a:lnTo>
                <a:lnTo>
                  <a:pt x="34868" y="274973"/>
                </a:lnTo>
                <a:lnTo>
                  <a:pt x="21008" y="320521"/>
                </a:lnTo>
                <a:lnTo>
                  <a:pt x="10524" y="367088"/>
                </a:lnTo>
                <a:lnTo>
                  <a:pt x="3495" y="414492"/>
                </a:lnTo>
                <a:lnTo>
                  <a:pt x="0" y="462550"/>
                </a:lnTo>
                <a:lnTo>
                  <a:pt x="116" y="5110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4810633" y="1918962"/>
            <a:ext cx="39370" cy="163195"/>
          </a:xfrm>
          <a:custGeom>
            <a:avLst/>
            <a:gdLst/>
            <a:ahLst/>
            <a:cxnLst/>
            <a:rect l="l" t="t" r="r" b="b"/>
            <a:pathLst>
              <a:path w="39369" h="163194">
                <a:moveTo>
                  <a:pt x="0" y="0"/>
                </a:moveTo>
                <a:lnTo>
                  <a:pt x="5073" y="41790"/>
                </a:lnTo>
                <a:lnTo>
                  <a:pt x="13337" y="83005"/>
                </a:lnTo>
                <a:lnTo>
                  <a:pt x="24746" y="123461"/>
                </a:lnTo>
                <a:lnTo>
                  <a:pt x="39258" y="16297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849950" y="1889666"/>
            <a:ext cx="1618615" cy="1684655"/>
          </a:xfrm>
          <a:custGeom>
            <a:avLst/>
            <a:gdLst/>
            <a:ahLst/>
            <a:cxnLst/>
            <a:rect l="l" t="t" r="r" b="b"/>
            <a:pathLst>
              <a:path w="1618615" h="1684654">
                <a:moveTo>
                  <a:pt x="0" y="192569"/>
                </a:moveTo>
                <a:lnTo>
                  <a:pt x="267378" y="0"/>
                </a:lnTo>
                <a:lnTo>
                  <a:pt x="967502" y="973587"/>
                </a:lnTo>
                <a:lnTo>
                  <a:pt x="697976" y="1167588"/>
                </a:lnTo>
                <a:lnTo>
                  <a:pt x="750950" y="1238102"/>
                </a:lnTo>
                <a:lnTo>
                  <a:pt x="1019045" y="1045174"/>
                </a:lnTo>
                <a:lnTo>
                  <a:pt x="1478277" y="1684091"/>
                </a:lnTo>
                <a:lnTo>
                  <a:pt x="1523735" y="1662615"/>
                </a:lnTo>
                <a:lnTo>
                  <a:pt x="1618230" y="15981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5948457" y="2679989"/>
            <a:ext cx="520065" cy="724535"/>
          </a:xfrm>
          <a:custGeom>
            <a:avLst/>
            <a:gdLst/>
            <a:ahLst/>
            <a:cxnLst/>
            <a:rect l="l" t="t" r="r" b="b"/>
            <a:pathLst>
              <a:path w="520065" h="724535">
                <a:moveTo>
                  <a:pt x="519723" y="724463"/>
                </a:moveTo>
                <a:lnTo>
                  <a:pt x="462811" y="641422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895512" y="10968725"/>
            <a:ext cx="1131570" cy="1064260"/>
          </a:xfrm>
          <a:custGeom>
            <a:avLst/>
            <a:gdLst/>
            <a:ahLst/>
            <a:cxnLst/>
            <a:rect l="l" t="t" r="r" b="b"/>
            <a:pathLst>
              <a:path w="1131570" h="1064259">
                <a:moveTo>
                  <a:pt x="1131437" y="1064145"/>
                </a:moveTo>
                <a:lnTo>
                  <a:pt x="1070230" y="975734"/>
                </a:lnTo>
                <a:lnTo>
                  <a:pt x="423080" y="87336"/>
                </a:lnTo>
                <a:lnTo>
                  <a:pt x="359726" y="0"/>
                </a:lnTo>
                <a:lnTo>
                  <a:pt x="0" y="2695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895305" y="11238125"/>
            <a:ext cx="22860" cy="116839"/>
          </a:xfrm>
          <a:custGeom>
            <a:avLst/>
            <a:gdLst/>
            <a:ahLst/>
            <a:cxnLst/>
            <a:rect l="l" t="t" r="r" b="b"/>
            <a:pathLst>
              <a:path w="22860" h="116840">
                <a:moveTo>
                  <a:pt x="22576" y="116834"/>
                </a:moveTo>
                <a:lnTo>
                  <a:pt x="20454" y="87017"/>
                </a:lnTo>
                <a:lnTo>
                  <a:pt x="15966" y="57513"/>
                </a:lnTo>
                <a:lnTo>
                  <a:pt x="9139" y="2846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824066" y="11354847"/>
            <a:ext cx="94615" cy="283210"/>
          </a:xfrm>
          <a:custGeom>
            <a:avLst/>
            <a:gdLst/>
            <a:ahLst/>
            <a:cxnLst/>
            <a:rect l="l" t="t" r="r" b="b"/>
            <a:pathLst>
              <a:path w="94614" h="283209">
                <a:moveTo>
                  <a:pt x="0" y="282959"/>
                </a:moveTo>
                <a:lnTo>
                  <a:pt x="29379" y="241272"/>
                </a:lnTo>
                <a:lnTo>
                  <a:pt x="53504" y="196734"/>
                </a:lnTo>
                <a:lnTo>
                  <a:pt x="72209" y="149842"/>
                </a:lnTo>
                <a:lnTo>
                  <a:pt x="85329" y="101091"/>
                </a:lnTo>
                <a:lnTo>
                  <a:pt x="92699" y="50979"/>
                </a:lnTo>
                <a:lnTo>
                  <a:pt x="9415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741181" y="11637781"/>
            <a:ext cx="83185" cy="79375"/>
          </a:xfrm>
          <a:custGeom>
            <a:avLst/>
            <a:gdLst/>
            <a:ahLst/>
            <a:cxnLst/>
            <a:rect l="l" t="t" r="r" b="b"/>
            <a:pathLst>
              <a:path w="83185" h="79375">
                <a:moveTo>
                  <a:pt x="0" y="79304"/>
                </a:moveTo>
                <a:lnTo>
                  <a:pt x="22606" y="61592"/>
                </a:lnTo>
                <a:lnTo>
                  <a:pt x="43949" y="42426"/>
                </a:lnTo>
                <a:lnTo>
                  <a:pt x="63961" y="21872"/>
                </a:lnTo>
                <a:lnTo>
                  <a:pt x="8257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741599" y="11717170"/>
            <a:ext cx="252729" cy="345440"/>
          </a:xfrm>
          <a:custGeom>
            <a:avLst/>
            <a:gdLst/>
            <a:ahLst/>
            <a:cxnLst/>
            <a:rect l="l" t="t" r="r" b="b"/>
            <a:pathLst>
              <a:path w="252730" h="345440">
                <a:moveTo>
                  <a:pt x="0" y="0"/>
                </a:moveTo>
                <a:lnTo>
                  <a:pt x="252703" y="34540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994336" y="12006103"/>
            <a:ext cx="99695" cy="56515"/>
          </a:xfrm>
          <a:custGeom>
            <a:avLst/>
            <a:gdLst/>
            <a:ahLst/>
            <a:cxnLst/>
            <a:rect l="l" t="t" r="r" b="b"/>
            <a:pathLst>
              <a:path w="99694" h="56515">
                <a:moveTo>
                  <a:pt x="99332" y="0"/>
                </a:moveTo>
                <a:lnTo>
                  <a:pt x="73088" y="11536"/>
                </a:lnTo>
                <a:lnTo>
                  <a:pt x="47726" y="24828"/>
                </a:lnTo>
                <a:lnTo>
                  <a:pt x="23334" y="39825"/>
                </a:lnTo>
                <a:lnTo>
                  <a:pt x="0" y="564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93571" y="11976773"/>
            <a:ext cx="414655" cy="93345"/>
          </a:xfrm>
          <a:custGeom>
            <a:avLst/>
            <a:gdLst/>
            <a:ahLst/>
            <a:cxnLst/>
            <a:rect l="l" t="t" r="r" b="b"/>
            <a:pathLst>
              <a:path w="414655" h="93345">
                <a:moveTo>
                  <a:pt x="414277" y="92858"/>
                </a:moveTo>
                <a:lnTo>
                  <a:pt x="374018" y="63898"/>
                </a:lnTo>
                <a:lnTo>
                  <a:pt x="331140" y="40228"/>
                </a:lnTo>
                <a:lnTo>
                  <a:pt x="286147" y="21925"/>
                </a:lnTo>
                <a:lnTo>
                  <a:pt x="239543" y="9068"/>
                </a:lnTo>
                <a:lnTo>
                  <a:pt x="191833" y="1734"/>
                </a:lnTo>
                <a:lnTo>
                  <a:pt x="143519" y="0"/>
                </a:lnTo>
                <a:lnTo>
                  <a:pt x="95106" y="3943"/>
                </a:lnTo>
                <a:lnTo>
                  <a:pt x="47098" y="13641"/>
                </a:lnTo>
                <a:lnTo>
                  <a:pt x="0" y="291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507941" y="12032870"/>
            <a:ext cx="519430" cy="251460"/>
          </a:xfrm>
          <a:custGeom>
            <a:avLst/>
            <a:gdLst/>
            <a:ahLst/>
            <a:cxnLst/>
            <a:rect l="l" t="t" r="r" b="b"/>
            <a:pathLst>
              <a:path w="519430" h="251459">
                <a:moveTo>
                  <a:pt x="0" y="36867"/>
                </a:moveTo>
                <a:lnTo>
                  <a:pt x="75882" y="117761"/>
                </a:lnTo>
                <a:lnTo>
                  <a:pt x="109886" y="165366"/>
                </a:lnTo>
                <a:lnTo>
                  <a:pt x="172525" y="250913"/>
                </a:lnTo>
                <a:lnTo>
                  <a:pt x="5190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573951" y="13776379"/>
            <a:ext cx="414020" cy="192405"/>
          </a:xfrm>
          <a:custGeom>
            <a:avLst/>
            <a:gdLst/>
            <a:ahLst/>
            <a:cxnLst/>
            <a:rect l="l" t="t" r="r" b="b"/>
            <a:pathLst>
              <a:path w="414020" h="192405">
                <a:moveTo>
                  <a:pt x="413774" y="191853"/>
                </a:moveTo>
                <a:lnTo>
                  <a:pt x="275611" y="0"/>
                </a:lnTo>
                <a:lnTo>
                  <a:pt x="0" y="1918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215030" y="3906280"/>
            <a:ext cx="1296670" cy="1515110"/>
          </a:xfrm>
          <a:custGeom>
            <a:avLst/>
            <a:gdLst/>
            <a:ahLst/>
            <a:cxnLst/>
            <a:rect l="l" t="t" r="r" b="b"/>
            <a:pathLst>
              <a:path w="1296670" h="1515110">
                <a:moveTo>
                  <a:pt x="170019" y="0"/>
                </a:moveTo>
                <a:lnTo>
                  <a:pt x="0" y="122414"/>
                </a:lnTo>
                <a:lnTo>
                  <a:pt x="795334" y="1199803"/>
                </a:lnTo>
                <a:lnTo>
                  <a:pt x="887324" y="1514787"/>
                </a:lnTo>
                <a:lnTo>
                  <a:pt x="1296445" y="1218415"/>
                </a:lnTo>
                <a:lnTo>
                  <a:pt x="955690" y="1096717"/>
                </a:lnTo>
                <a:lnTo>
                  <a:pt x="17001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21172" y="311882"/>
            <a:ext cx="11728450" cy="6539865"/>
          </a:xfrm>
          <a:custGeom>
            <a:avLst/>
            <a:gdLst/>
            <a:ahLst/>
            <a:cxnLst/>
            <a:rect l="l" t="t" r="r" b="b"/>
            <a:pathLst>
              <a:path w="11728450" h="6539865">
                <a:moveTo>
                  <a:pt x="0" y="6539499"/>
                </a:moveTo>
                <a:lnTo>
                  <a:pt x="2732487" y="6521602"/>
                </a:lnTo>
                <a:lnTo>
                  <a:pt x="3182055" y="6333328"/>
                </a:lnTo>
                <a:lnTo>
                  <a:pt x="3783388" y="5895214"/>
                </a:lnTo>
                <a:lnTo>
                  <a:pt x="9543660" y="1699482"/>
                </a:lnTo>
                <a:lnTo>
                  <a:pt x="10122802" y="1277475"/>
                </a:lnTo>
                <a:lnTo>
                  <a:pt x="10556263" y="1675500"/>
                </a:lnTo>
                <a:lnTo>
                  <a:pt x="9927010" y="2083548"/>
                </a:lnTo>
                <a:lnTo>
                  <a:pt x="9208632" y="2549223"/>
                </a:lnTo>
                <a:lnTo>
                  <a:pt x="9369703" y="2770786"/>
                </a:lnTo>
                <a:lnTo>
                  <a:pt x="9465988" y="2903938"/>
                </a:lnTo>
                <a:lnTo>
                  <a:pt x="9578022" y="3059641"/>
                </a:lnTo>
                <a:lnTo>
                  <a:pt x="9647462" y="3008814"/>
                </a:lnTo>
                <a:lnTo>
                  <a:pt x="10270271" y="2554950"/>
                </a:lnTo>
                <a:lnTo>
                  <a:pt x="11629714" y="1564540"/>
                </a:lnTo>
                <a:lnTo>
                  <a:pt x="11686984" y="1524451"/>
                </a:lnTo>
                <a:lnTo>
                  <a:pt x="11728147" y="1332955"/>
                </a:lnTo>
                <a:lnTo>
                  <a:pt x="10748117" y="0"/>
                </a:lnTo>
                <a:lnTo>
                  <a:pt x="10161101" y="449926"/>
                </a:lnTo>
                <a:lnTo>
                  <a:pt x="10160027" y="539768"/>
                </a:lnTo>
                <a:lnTo>
                  <a:pt x="10109558" y="595964"/>
                </a:lnTo>
                <a:lnTo>
                  <a:pt x="9215075" y="1252419"/>
                </a:lnTo>
                <a:lnTo>
                  <a:pt x="3470194" y="5468553"/>
                </a:lnTo>
                <a:lnTo>
                  <a:pt x="2855975" y="5919553"/>
                </a:lnTo>
                <a:lnTo>
                  <a:pt x="2709579" y="5932081"/>
                </a:lnTo>
                <a:lnTo>
                  <a:pt x="1611430" y="5930649"/>
                </a:lnTo>
                <a:lnTo>
                  <a:pt x="1565614" y="5931007"/>
                </a:lnTo>
                <a:lnTo>
                  <a:pt x="1568119" y="6063444"/>
                </a:lnTo>
                <a:lnTo>
                  <a:pt x="1356579" y="6067381"/>
                </a:lnTo>
                <a:lnTo>
                  <a:pt x="1354431" y="5931723"/>
                </a:lnTo>
                <a:lnTo>
                  <a:pt x="1298593" y="5931723"/>
                </a:lnTo>
                <a:lnTo>
                  <a:pt x="0" y="594389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200727" y="2165993"/>
            <a:ext cx="382905" cy="480059"/>
          </a:xfrm>
          <a:custGeom>
            <a:avLst/>
            <a:gdLst/>
            <a:ahLst/>
            <a:cxnLst/>
            <a:rect l="l" t="t" r="r" b="b"/>
            <a:pathLst>
              <a:path w="382905" h="480060">
                <a:moveTo>
                  <a:pt x="302098" y="479634"/>
                </a:moveTo>
                <a:lnTo>
                  <a:pt x="382634" y="414132"/>
                </a:lnTo>
                <a:lnTo>
                  <a:pt x="84115" y="0"/>
                </a:lnTo>
                <a:lnTo>
                  <a:pt x="0" y="64070"/>
                </a:lnTo>
                <a:lnTo>
                  <a:pt x="302098" y="4796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630252" y="4662242"/>
            <a:ext cx="307340" cy="368935"/>
          </a:xfrm>
          <a:custGeom>
            <a:avLst/>
            <a:gdLst/>
            <a:ahLst/>
            <a:cxnLst/>
            <a:rect l="l" t="t" r="r" b="b"/>
            <a:pathLst>
              <a:path w="307340" h="368935">
                <a:moveTo>
                  <a:pt x="222636" y="368316"/>
                </a:moveTo>
                <a:lnTo>
                  <a:pt x="306751" y="307467"/>
                </a:lnTo>
                <a:lnTo>
                  <a:pt x="84115" y="0"/>
                </a:lnTo>
                <a:lnTo>
                  <a:pt x="0" y="64428"/>
                </a:lnTo>
                <a:lnTo>
                  <a:pt x="222636" y="3683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2164352" y="3146023"/>
            <a:ext cx="1486535" cy="1056005"/>
          </a:xfrm>
          <a:custGeom>
            <a:avLst/>
            <a:gdLst/>
            <a:ahLst/>
            <a:cxnLst/>
            <a:rect l="l" t="t" r="r" b="b"/>
            <a:pathLst>
              <a:path w="1486534" h="1056004">
                <a:moveTo>
                  <a:pt x="1486152" y="0"/>
                </a:moveTo>
                <a:lnTo>
                  <a:pt x="0" y="10559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1542953" y="4201582"/>
            <a:ext cx="621030" cy="194945"/>
          </a:xfrm>
          <a:custGeom>
            <a:avLst/>
            <a:gdLst/>
            <a:ahLst/>
            <a:cxnLst/>
            <a:rect l="l" t="t" r="r" b="b"/>
            <a:pathLst>
              <a:path w="621029" h="194945">
                <a:moveTo>
                  <a:pt x="0" y="194471"/>
                </a:moveTo>
                <a:lnTo>
                  <a:pt x="50938" y="192315"/>
                </a:lnTo>
                <a:lnTo>
                  <a:pt x="101599" y="187945"/>
                </a:lnTo>
                <a:lnTo>
                  <a:pt x="151915" y="181385"/>
                </a:lnTo>
                <a:lnTo>
                  <a:pt x="201815" y="172654"/>
                </a:lnTo>
                <a:lnTo>
                  <a:pt x="251232" y="161776"/>
                </a:lnTo>
                <a:lnTo>
                  <a:pt x="300096" y="148770"/>
                </a:lnTo>
                <a:lnTo>
                  <a:pt x="348339" y="133660"/>
                </a:lnTo>
                <a:lnTo>
                  <a:pt x="395891" y="116466"/>
                </a:lnTo>
                <a:lnTo>
                  <a:pt x="442684" y="97210"/>
                </a:lnTo>
                <a:lnTo>
                  <a:pt x="488648" y="75914"/>
                </a:lnTo>
                <a:lnTo>
                  <a:pt x="533716" y="52599"/>
                </a:lnTo>
                <a:lnTo>
                  <a:pt x="577818" y="27287"/>
                </a:lnTo>
                <a:lnTo>
                  <a:pt x="62088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067299" y="4393569"/>
            <a:ext cx="476250" cy="139700"/>
          </a:xfrm>
          <a:custGeom>
            <a:avLst/>
            <a:gdLst/>
            <a:ahLst/>
            <a:cxnLst/>
            <a:rect l="l" t="t" r="r" b="b"/>
            <a:pathLst>
              <a:path w="476250" h="139700">
                <a:moveTo>
                  <a:pt x="475808" y="2967"/>
                </a:moveTo>
                <a:lnTo>
                  <a:pt x="424813" y="0"/>
                </a:lnTo>
                <a:lnTo>
                  <a:pt x="374030" y="874"/>
                </a:lnTo>
                <a:lnTo>
                  <a:pt x="323664" y="5531"/>
                </a:lnTo>
                <a:lnTo>
                  <a:pt x="273920" y="13912"/>
                </a:lnTo>
                <a:lnTo>
                  <a:pt x="225003" y="25959"/>
                </a:lnTo>
                <a:lnTo>
                  <a:pt x="177118" y="41612"/>
                </a:lnTo>
                <a:lnTo>
                  <a:pt x="130470" y="60814"/>
                </a:lnTo>
                <a:lnTo>
                  <a:pt x="85264" y="83505"/>
                </a:lnTo>
                <a:lnTo>
                  <a:pt x="41706" y="109627"/>
                </a:lnTo>
                <a:lnTo>
                  <a:pt x="0" y="13912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067277" y="4532669"/>
            <a:ext cx="62230" cy="78105"/>
          </a:xfrm>
          <a:custGeom>
            <a:avLst/>
            <a:gdLst/>
            <a:ahLst/>
            <a:cxnLst/>
            <a:rect l="l" t="t" r="r" b="b"/>
            <a:pathLst>
              <a:path w="62229" h="78104">
                <a:moveTo>
                  <a:pt x="0" y="0"/>
                </a:moveTo>
                <a:lnTo>
                  <a:pt x="61923" y="776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129167" y="4500534"/>
            <a:ext cx="401955" cy="109855"/>
          </a:xfrm>
          <a:custGeom>
            <a:avLst/>
            <a:gdLst/>
            <a:ahLst/>
            <a:cxnLst/>
            <a:rect l="l" t="t" r="r" b="b"/>
            <a:pathLst>
              <a:path w="401954" h="109854">
                <a:moveTo>
                  <a:pt x="401874" y="2680"/>
                </a:moveTo>
                <a:lnTo>
                  <a:pt x="354424" y="0"/>
                </a:lnTo>
                <a:lnTo>
                  <a:pt x="307175" y="1089"/>
                </a:lnTo>
                <a:lnTo>
                  <a:pt x="260338" y="5891"/>
                </a:lnTo>
                <a:lnTo>
                  <a:pt x="214130" y="14350"/>
                </a:lnTo>
                <a:lnTo>
                  <a:pt x="168764" y="26407"/>
                </a:lnTo>
                <a:lnTo>
                  <a:pt x="124453" y="42006"/>
                </a:lnTo>
                <a:lnTo>
                  <a:pt x="81413" y="61091"/>
                </a:lnTo>
                <a:lnTo>
                  <a:pt x="39857" y="83604"/>
                </a:lnTo>
                <a:lnTo>
                  <a:pt x="0" y="10948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530965" y="4297429"/>
            <a:ext cx="708660" cy="206375"/>
          </a:xfrm>
          <a:custGeom>
            <a:avLst/>
            <a:gdLst/>
            <a:ahLst/>
            <a:cxnLst/>
            <a:rect l="l" t="t" r="r" b="b"/>
            <a:pathLst>
              <a:path w="708659" h="206375">
                <a:moveTo>
                  <a:pt x="0" y="205757"/>
                </a:moveTo>
                <a:lnTo>
                  <a:pt x="50286" y="206143"/>
                </a:lnTo>
                <a:lnTo>
                  <a:pt x="100401" y="204437"/>
                </a:lnTo>
                <a:lnTo>
                  <a:pt x="150283" y="200655"/>
                </a:lnTo>
                <a:lnTo>
                  <a:pt x="199870" y="194817"/>
                </a:lnTo>
                <a:lnTo>
                  <a:pt x="249100" y="186940"/>
                </a:lnTo>
                <a:lnTo>
                  <a:pt x="297911" y="177042"/>
                </a:lnTo>
                <a:lnTo>
                  <a:pt x="346241" y="165142"/>
                </a:lnTo>
                <a:lnTo>
                  <a:pt x="394028" y="151257"/>
                </a:lnTo>
                <a:lnTo>
                  <a:pt x="441210" y="135404"/>
                </a:lnTo>
                <a:lnTo>
                  <a:pt x="487725" y="117604"/>
                </a:lnTo>
                <a:lnTo>
                  <a:pt x="533510" y="97872"/>
                </a:lnTo>
                <a:lnTo>
                  <a:pt x="578505" y="76228"/>
                </a:lnTo>
                <a:lnTo>
                  <a:pt x="622646" y="52689"/>
                </a:lnTo>
                <a:lnTo>
                  <a:pt x="665872" y="27274"/>
                </a:lnTo>
                <a:lnTo>
                  <a:pt x="7081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2239161" y="3146023"/>
            <a:ext cx="1475105" cy="1151890"/>
          </a:xfrm>
          <a:custGeom>
            <a:avLst/>
            <a:gdLst/>
            <a:ahLst/>
            <a:cxnLst/>
            <a:rect l="l" t="t" r="r" b="b"/>
            <a:pathLst>
              <a:path w="1475105" h="1151889">
                <a:moveTo>
                  <a:pt x="0" y="1151839"/>
                </a:moveTo>
                <a:lnTo>
                  <a:pt x="1474698" y="78746"/>
                </a:lnTo>
                <a:lnTo>
                  <a:pt x="141134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683136" y="5637619"/>
            <a:ext cx="259715" cy="222885"/>
          </a:xfrm>
          <a:custGeom>
            <a:avLst/>
            <a:gdLst/>
            <a:ahLst/>
            <a:cxnLst/>
            <a:rect l="l" t="t" r="r" b="b"/>
            <a:pathLst>
              <a:path w="259715" h="222885">
                <a:moveTo>
                  <a:pt x="259146" y="159281"/>
                </a:moveTo>
                <a:lnTo>
                  <a:pt x="230153" y="121698"/>
                </a:lnTo>
                <a:lnTo>
                  <a:pt x="244828" y="110960"/>
                </a:lnTo>
                <a:lnTo>
                  <a:pt x="230511" y="73019"/>
                </a:lnTo>
                <a:lnTo>
                  <a:pt x="183621" y="17896"/>
                </a:lnTo>
                <a:lnTo>
                  <a:pt x="97358" y="0"/>
                </a:lnTo>
                <a:lnTo>
                  <a:pt x="26845" y="56196"/>
                </a:lnTo>
                <a:lnTo>
                  <a:pt x="0" y="122414"/>
                </a:lnTo>
                <a:lnTo>
                  <a:pt x="41162" y="191853"/>
                </a:lnTo>
                <a:lnTo>
                  <a:pt x="96642" y="221562"/>
                </a:lnTo>
                <a:lnTo>
                  <a:pt x="157849" y="222636"/>
                </a:lnTo>
                <a:lnTo>
                  <a:pt x="259146" y="15928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6181832" y="5462588"/>
            <a:ext cx="286385" cy="441325"/>
          </a:xfrm>
          <a:custGeom>
            <a:avLst/>
            <a:gdLst/>
            <a:ahLst/>
            <a:cxnLst/>
            <a:rect l="l" t="t" r="r" b="b"/>
            <a:pathLst>
              <a:path w="286384" h="441325">
                <a:moveTo>
                  <a:pt x="286349" y="284917"/>
                </a:moveTo>
                <a:lnTo>
                  <a:pt x="75882" y="0"/>
                </a:lnTo>
                <a:lnTo>
                  <a:pt x="0" y="65144"/>
                </a:lnTo>
                <a:lnTo>
                  <a:pt x="273463" y="441335"/>
                </a:lnTo>
                <a:lnTo>
                  <a:pt x="286349" y="43202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653353" y="5507688"/>
            <a:ext cx="725170" cy="729615"/>
          </a:xfrm>
          <a:custGeom>
            <a:avLst/>
            <a:gdLst/>
            <a:ahLst/>
            <a:cxnLst/>
            <a:rect l="l" t="t" r="r" b="b"/>
            <a:pathLst>
              <a:path w="725170" h="729614">
                <a:moveTo>
                  <a:pt x="67649" y="13959"/>
                </a:moveTo>
                <a:lnTo>
                  <a:pt x="0" y="159281"/>
                </a:lnTo>
                <a:lnTo>
                  <a:pt x="85188" y="387287"/>
                </a:lnTo>
                <a:lnTo>
                  <a:pt x="293865" y="517218"/>
                </a:lnTo>
                <a:lnTo>
                  <a:pt x="442767" y="576635"/>
                </a:lnTo>
                <a:lnTo>
                  <a:pt x="637126" y="729474"/>
                </a:lnTo>
                <a:lnTo>
                  <a:pt x="700123" y="633905"/>
                </a:lnTo>
                <a:lnTo>
                  <a:pt x="724821" y="528314"/>
                </a:lnTo>
                <a:lnTo>
                  <a:pt x="602049" y="398025"/>
                </a:lnTo>
                <a:lnTo>
                  <a:pt x="482498" y="300308"/>
                </a:lnTo>
                <a:lnTo>
                  <a:pt x="324290" y="75882"/>
                </a:lnTo>
                <a:lnTo>
                  <a:pt x="201518" y="0"/>
                </a:lnTo>
                <a:lnTo>
                  <a:pt x="67649" y="1395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2342247" y="2560797"/>
            <a:ext cx="1012190" cy="971550"/>
          </a:xfrm>
          <a:custGeom>
            <a:avLst/>
            <a:gdLst/>
            <a:ahLst/>
            <a:cxnLst/>
            <a:rect l="l" t="t" r="r" b="b"/>
            <a:pathLst>
              <a:path w="1012190" h="971550">
                <a:moveTo>
                  <a:pt x="0" y="869427"/>
                </a:moveTo>
                <a:lnTo>
                  <a:pt x="172883" y="971439"/>
                </a:lnTo>
                <a:lnTo>
                  <a:pt x="409837" y="745581"/>
                </a:lnTo>
                <a:lnTo>
                  <a:pt x="886966" y="524734"/>
                </a:lnTo>
                <a:lnTo>
                  <a:pt x="971797" y="149975"/>
                </a:lnTo>
                <a:lnTo>
                  <a:pt x="1011886" y="47247"/>
                </a:lnTo>
                <a:lnTo>
                  <a:pt x="930276" y="0"/>
                </a:lnTo>
                <a:lnTo>
                  <a:pt x="153912" y="516860"/>
                </a:lnTo>
                <a:lnTo>
                  <a:pt x="0" y="8694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604897" y="254612"/>
            <a:ext cx="2953385" cy="1362710"/>
          </a:xfrm>
          <a:custGeom>
            <a:avLst/>
            <a:gdLst/>
            <a:ahLst/>
            <a:cxnLst/>
            <a:rect l="l" t="t" r="r" b="b"/>
            <a:pathLst>
              <a:path w="2953384" h="1362710">
                <a:moveTo>
                  <a:pt x="0" y="0"/>
                </a:moveTo>
                <a:lnTo>
                  <a:pt x="758825" y="1113182"/>
                </a:lnTo>
                <a:lnTo>
                  <a:pt x="901999" y="1362664"/>
                </a:lnTo>
                <a:lnTo>
                  <a:pt x="1367675" y="1151123"/>
                </a:lnTo>
                <a:lnTo>
                  <a:pt x="1579931" y="1013318"/>
                </a:lnTo>
                <a:lnTo>
                  <a:pt x="2120057" y="640706"/>
                </a:lnTo>
                <a:lnTo>
                  <a:pt x="2953334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169587" y="3998628"/>
            <a:ext cx="307340" cy="368935"/>
          </a:xfrm>
          <a:custGeom>
            <a:avLst/>
            <a:gdLst/>
            <a:ahLst/>
            <a:cxnLst/>
            <a:rect l="l" t="t" r="r" b="b"/>
            <a:pathLst>
              <a:path w="307340" h="368935">
                <a:moveTo>
                  <a:pt x="222994" y="368316"/>
                </a:moveTo>
                <a:lnTo>
                  <a:pt x="307109" y="307467"/>
                </a:lnTo>
                <a:lnTo>
                  <a:pt x="84115" y="0"/>
                </a:lnTo>
                <a:lnTo>
                  <a:pt x="0" y="64070"/>
                </a:lnTo>
                <a:lnTo>
                  <a:pt x="222994" y="3683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123324" y="4770697"/>
            <a:ext cx="1043305" cy="883919"/>
          </a:xfrm>
          <a:custGeom>
            <a:avLst/>
            <a:gdLst/>
            <a:ahLst/>
            <a:cxnLst/>
            <a:rect l="l" t="t" r="r" b="b"/>
            <a:pathLst>
              <a:path w="1043304" h="883920">
                <a:moveTo>
                  <a:pt x="53690" y="883387"/>
                </a:moveTo>
                <a:lnTo>
                  <a:pt x="1043026" y="65144"/>
                </a:lnTo>
                <a:lnTo>
                  <a:pt x="989336" y="0"/>
                </a:lnTo>
                <a:lnTo>
                  <a:pt x="0" y="818242"/>
                </a:lnTo>
                <a:lnTo>
                  <a:pt x="53690" y="88338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14099" y="7808862"/>
            <a:ext cx="55880" cy="1965960"/>
          </a:xfrm>
          <a:custGeom>
            <a:avLst/>
            <a:gdLst/>
            <a:ahLst/>
            <a:cxnLst/>
            <a:rect l="l" t="t" r="r" b="b"/>
            <a:pathLst>
              <a:path w="55879" h="1965959">
                <a:moveTo>
                  <a:pt x="6442" y="609565"/>
                </a:moveTo>
                <a:lnTo>
                  <a:pt x="22192" y="1422439"/>
                </a:lnTo>
                <a:lnTo>
                  <a:pt x="30424" y="1965787"/>
                </a:lnTo>
                <a:lnTo>
                  <a:pt x="55838" y="1965429"/>
                </a:lnTo>
                <a:lnTo>
                  <a:pt x="25413" y="0"/>
                </a:lnTo>
                <a:lnTo>
                  <a:pt x="0" y="357"/>
                </a:lnTo>
                <a:lnTo>
                  <a:pt x="6442" y="60956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952946" y="13099879"/>
            <a:ext cx="300355" cy="320040"/>
          </a:xfrm>
          <a:custGeom>
            <a:avLst/>
            <a:gdLst/>
            <a:ahLst/>
            <a:cxnLst/>
            <a:rect l="l" t="t" r="r" b="b"/>
            <a:pathLst>
              <a:path w="300354" h="320040">
                <a:moveTo>
                  <a:pt x="0" y="127425"/>
                </a:moveTo>
                <a:lnTo>
                  <a:pt x="143174" y="319995"/>
                </a:lnTo>
                <a:lnTo>
                  <a:pt x="300308" y="192569"/>
                </a:lnTo>
                <a:lnTo>
                  <a:pt x="157134" y="0"/>
                </a:lnTo>
                <a:lnTo>
                  <a:pt x="0" y="12742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3316191" y="10609715"/>
            <a:ext cx="3152140" cy="2714625"/>
          </a:xfrm>
          <a:custGeom>
            <a:avLst/>
            <a:gdLst/>
            <a:ahLst/>
            <a:cxnLst/>
            <a:rect l="l" t="t" r="r" b="b"/>
            <a:pathLst>
              <a:path w="3152140" h="2714625">
                <a:moveTo>
                  <a:pt x="3151988" y="0"/>
                </a:moveTo>
                <a:lnTo>
                  <a:pt x="2888547" y="189706"/>
                </a:lnTo>
                <a:lnTo>
                  <a:pt x="2474057" y="487867"/>
                </a:lnTo>
                <a:lnTo>
                  <a:pt x="2059566" y="786028"/>
                </a:lnTo>
                <a:lnTo>
                  <a:pt x="1650803" y="1080252"/>
                </a:lnTo>
                <a:lnTo>
                  <a:pt x="1242397" y="1374476"/>
                </a:lnTo>
                <a:lnTo>
                  <a:pt x="823253" y="1676216"/>
                </a:lnTo>
                <a:lnTo>
                  <a:pt x="404110" y="1977599"/>
                </a:lnTo>
                <a:lnTo>
                  <a:pt x="0" y="2268601"/>
                </a:lnTo>
                <a:lnTo>
                  <a:pt x="278474" y="2663047"/>
                </a:lnTo>
                <a:lnTo>
                  <a:pt x="508985" y="2714590"/>
                </a:lnTo>
                <a:lnTo>
                  <a:pt x="1469329" y="2032363"/>
                </a:lnTo>
                <a:lnTo>
                  <a:pt x="3151988" y="80750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0135568" y="7503541"/>
            <a:ext cx="2929890" cy="3693160"/>
          </a:xfrm>
          <a:custGeom>
            <a:avLst/>
            <a:gdLst/>
            <a:ahLst/>
            <a:cxnLst/>
            <a:rect l="l" t="t" r="r" b="b"/>
            <a:pathLst>
              <a:path w="2929890" h="3693159">
                <a:moveTo>
                  <a:pt x="2030215" y="2052407"/>
                </a:moveTo>
                <a:lnTo>
                  <a:pt x="1730622" y="1642212"/>
                </a:lnTo>
                <a:lnTo>
                  <a:pt x="1430672" y="1231659"/>
                </a:lnTo>
                <a:lnTo>
                  <a:pt x="1131079" y="821106"/>
                </a:lnTo>
                <a:lnTo>
                  <a:pt x="831486" y="410911"/>
                </a:lnTo>
                <a:lnTo>
                  <a:pt x="531177" y="0"/>
                </a:lnTo>
                <a:lnTo>
                  <a:pt x="0" y="386929"/>
                </a:lnTo>
                <a:lnTo>
                  <a:pt x="780659" y="1457875"/>
                </a:lnTo>
                <a:lnTo>
                  <a:pt x="2015898" y="3188856"/>
                </a:lnTo>
                <a:lnTo>
                  <a:pt x="2390657" y="3692830"/>
                </a:lnTo>
                <a:lnTo>
                  <a:pt x="2929710" y="3284425"/>
                </a:lnTo>
                <a:lnTo>
                  <a:pt x="2629401" y="2873156"/>
                </a:lnTo>
                <a:lnTo>
                  <a:pt x="2329808" y="2462961"/>
                </a:lnTo>
                <a:lnTo>
                  <a:pt x="2030215" y="20524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392268" y="6802702"/>
            <a:ext cx="3453765" cy="3656965"/>
          </a:xfrm>
          <a:custGeom>
            <a:avLst/>
            <a:gdLst/>
            <a:ahLst/>
            <a:cxnLst/>
            <a:rect l="l" t="t" r="r" b="b"/>
            <a:pathLst>
              <a:path w="3453765" h="3656965">
                <a:moveTo>
                  <a:pt x="3453371" y="2455444"/>
                </a:moveTo>
                <a:lnTo>
                  <a:pt x="2495175" y="1134658"/>
                </a:lnTo>
                <a:lnTo>
                  <a:pt x="1671921" y="0"/>
                </a:lnTo>
                <a:lnTo>
                  <a:pt x="0" y="1209109"/>
                </a:lnTo>
                <a:lnTo>
                  <a:pt x="250555" y="1552728"/>
                </a:lnTo>
                <a:lnTo>
                  <a:pt x="544421" y="1338682"/>
                </a:lnTo>
                <a:lnTo>
                  <a:pt x="675426" y="1518366"/>
                </a:lnTo>
                <a:lnTo>
                  <a:pt x="384781" y="1729907"/>
                </a:lnTo>
                <a:lnTo>
                  <a:pt x="519007" y="1921045"/>
                </a:lnTo>
                <a:lnTo>
                  <a:pt x="812873" y="1706641"/>
                </a:lnTo>
                <a:lnTo>
                  <a:pt x="943878" y="1886325"/>
                </a:lnTo>
                <a:lnTo>
                  <a:pt x="1074883" y="2066009"/>
                </a:lnTo>
                <a:lnTo>
                  <a:pt x="781375" y="2280055"/>
                </a:lnTo>
                <a:lnTo>
                  <a:pt x="1055196" y="2655888"/>
                </a:lnTo>
                <a:lnTo>
                  <a:pt x="1349062" y="2441842"/>
                </a:lnTo>
                <a:lnTo>
                  <a:pt x="1480425" y="2622242"/>
                </a:lnTo>
                <a:lnTo>
                  <a:pt x="1612145" y="2802284"/>
                </a:lnTo>
                <a:lnTo>
                  <a:pt x="1318280" y="3016688"/>
                </a:lnTo>
                <a:lnTo>
                  <a:pt x="1645076" y="3464825"/>
                </a:lnTo>
                <a:lnTo>
                  <a:pt x="1938942" y="3250421"/>
                </a:lnTo>
                <a:lnTo>
                  <a:pt x="2069946" y="3430105"/>
                </a:lnTo>
                <a:lnTo>
                  <a:pt x="1776438" y="3644509"/>
                </a:lnTo>
                <a:lnTo>
                  <a:pt x="1785387" y="3656679"/>
                </a:lnTo>
                <a:lnTo>
                  <a:pt x="2192361" y="3363529"/>
                </a:lnTo>
                <a:lnTo>
                  <a:pt x="3453371" y="24554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314671" y="7087261"/>
            <a:ext cx="2279015" cy="2915285"/>
          </a:xfrm>
          <a:custGeom>
            <a:avLst/>
            <a:gdLst/>
            <a:ahLst/>
            <a:cxnLst/>
            <a:rect l="l" t="t" r="r" b="b"/>
            <a:pathLst>
              <a:path w="2279015" h="2915284">
                <a:moveTo>
                  <a:pt x="550148" y="1223069"/>
                </a:moveTo>
                <a:lnTo>
                  <a:pt x="280264" y="851530"/>
                </a:lnTo>
                <a:lnTo>
                  <a:pt x="0" y="466033"/>
                </a:lnTo>
                <a:lnTo>
                  <a:pt x="644643" y="0"/>
                </a:lnTo>
                <a:lnTo>
                  <a:pt x="923834" y="384065"/>
                </a:lnTo>
                <a:lnTo>
                  <a:pt x="1039089" y="542273"/>
                </a:lnTo>
                <a:lnTo>
                  <a:pt x="1155419" y="457800"/>
                </a:lnTo>
                <a:lnTo>
                  <a:pt x="1310405" y="671130"/>
                </a:lnTo>
                <a:lnTo>
                  <a:pt x="1465034" y="884103"/>
                </a:lnTo>
                <a:lnTo>
                  <a:pt x="1348704" y="968576"/>
                </a:lnTo>
                <a:lnTo>
                  <a:pt x="1462528" y="1124994"/>
                </a:lnTo>
                <a:lnTo>
                  <a:pt x="1575994" y="1281054"/>
                </a:lnTo>
                <a:lnTo>
                  <a:pt x="1691965" y="1196581"/>
                </a:lnTo>
                <a:lnTo>
                  <a:pt x="1846952" y="1409553"/>
                </a:lnTo>
                <a:lnTo>
                  <a:pt x="2001580" y="1622884"/>
                </a:lnTo>
                <a:lnTo>
                  <a:pt x="1885609" y="1707357"/>
                </a:lnTo>
                <a:lnTo>
                  <a:pt x="1998717" y="1864133"/>
                </a:lnTo>
                <a:lnTo>
                  <a:pt x="2278981" y="2252494"/>
                </a:lnTo>
                <a:lnTo>
                  <a:pt x="1659393" y="2701704"/>
                </a:lnTo>
                <a:lnTo>
                  <a:pt x="1694113" y="2749310"/>
                </a:lnTo>
                <a:lnTo>
                  <a:pt x="1465392" y="2915034"/>
                </a:lnTo>
                <a:lnTo>
                  <a:pt x="1150407" y="2480857"/>
                </a:lnTo>
                <a:lnTo>
                  <a:pt x="1355505" y="2331598"/>
                </a:lnTo>
                <a:lnTo>
                  <a:pt x="1087053" y="1961849"/>
                </a:lnTo>
                <a:lnTo>
                  <a:pt x="818600" y="1592459"/>
                </a:lnTo>
                <a:lnTo>
                  <a:pt x="550148" y="12230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096672" y="12346781"/>
            <a:ext cx="1812289" cy="1621790"/>
          </a:xfrm>
          <a:custGeom>
            <a:avLst/>
            <a:gdLst/>
            <a:ahLst/>
            <a:cxnLst/>
            <a:rect l="l" t="t" r="r" b="b"/>
            <a:pathLst>
              <a:path w="1812289" h="1621790">
                <a:moveTo>
                  <a:pt x="1812232" y="1621452"/>
                </a:moveTo>
                <a:lnTo>
                  <a:pt x="629610" y="0"/>
                </a:lnTo>
                <a:lnTo>
                  <a:pt x="0" y="456369"/>
                </a:lnTo>
                <a:lnTo>
                  <a:pt x="99148" y="593100"/>
                </a:lnTo>
                <a:lnTo>
                  <a:pt x="298519" y="448852"/>
                </a:lnTo>
                <a:lnTo>
                  <a:pt x="462096" y="674710"/>
                </a:lnTo>
                <a:lnTo>
                  <a:pt x="736275" y="476413"/>
                </a:lnTo>
                <a:lnTo>
                  <a:pt x="853678" y="638558"/>
                </a:lnTo>
                <a:lnTo>
                  <a:pt x="971081" y="801061"/>
                </a:lnTo>
                <a:lnTo>
                  <a:pt x="697260" y="999358"/>
                </a:lnTo>
                <a:lnTo>
                  <a:pt x="847951" y="1207677"/>
                </a:lnTo>
                <a:lnTo>
                  <a:pt x="998642" y="1415996"/>
                </a:lnTo>
                <a:lnTo>
                  <a:pt x="1272822" y="1217342"/>
                </a:lnTo>
                <a:lnTo>
                  <a:pt x="1389867" y="1379129"/>
                </a:lnTo>
                <a:lnTo>
                  <a:pt x="1506912" y="1540558"/>
                </a:lnTo>
                <a:lnTo>
                  <a:pt x="1394878" y="16214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69086" y="13125293"/>
            <a:ext cx="1232535" cy="843280"/>
          </a:xfrm>
          <a:custGeom>
            <a:avLst/>
            <a:gdLst/>
            <a:ahLst/>
            <a:cxnLst/>
            <a:rect l="l" t="t" r="r" b="b"/>
            <a:pathLst>
              <a:path w="1232535" h="843280">
                <a:moveTo>
                  <a:pt x="1232375" y="842940"/>
                </a:moveTo>
                <a:lnTo>
                  <a:pt x="1091706" y="649296"/>
                </a:lnTo>
                <a:lnTo>
                  <a:pt x="810726" y="260935"/>
                </a:lnTo>
                <a:lnTo>
                  <a:pt x="981819" y="137089"/>
                </a:lnTo>
                <a:lnTo>
                  <a:pt x="882671" y="0"/>
                </a:lnTo>
                <a:lnTo>
                  <a:pt x="0" y="639274"/>
                </a:lnTo>
                <a:lnTo>
                  <a:pt x="90557" y="764194"/>
                </a:lnTo>
                <a:lnTo>
                  <a:pt x="147827" y="84294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375832" y="12696127"/>
            <a:ext cx="92710" cy="66675"/>
          </a:xfrm>
          <a:custGeom>
            <a:avLst/>
            <a:gdLst/>
            <a:ahLst/>
            <a:cxnLst/>
            <a:rect l="l" t="t" r="r" b="b"/>
            <a:pathLst>
              <a:path w="92709" h="66675">
                <a:moveTo>
                  <a:pt x="0" y="66576"/>
                </a:moveTo>
                <a:lnTo>
                  <a:pt x="9234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3896049" y="11789474"/>
            <a:ext cx="2572385" cy="2179320"/>
          </a:xfrm>
          <a:custGeom>
            <a:avLst/>
            <a:gdLst/>
            <a:ahLst/>
            <a:cxnLst/>
            <a:rect l="l" t="t" r="r" b="b"/>
            <a:pathLst>
              <a:path w="2572384" h="2179319">
                <a:moveTo>
                  <a:pt x="2572131" y="0"/>
                </a:moveTo>
                <a:lnTo>
                  <a:pt x="1227364" y="986115"/>
                </a:lnTo>
                <a:lnTo>
                  <a:pt x="164292" y="1753888"/>
                </a:lnTo>
                <a:lnTo>
                  <a:pt x="0" y="1874513"/>
                </a:lnTo>
                <a:lnTo>
                  <a:pt x="69439" y="1971156"/>
                </a:lnTo>
                <a:lnTo>
                  <a:pt x="219415" y="217875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4702480" y="12762703"/>
            <a:ext cx="1673860" cy="1205865"/>
          </a:xfrm>
          <a:custGeom>
            <a:avLst/>
            <a:gdLst/>
            <a:ahLst/>
            <a:cxnLst/>
            <a:rect l="l" t="t" r="r" b="b"/>
            <a:pathLst>
              <a:path w="1673859" h="1205865">
                <a:moveTo>
                  <a:pt x="0" y="1205530"/>
                </a:moveTo>
                <a:lnTo>
                  <a:pt x="18254" y="1192286"/>
                </a:lnTo>
                <a:lnTo>
                  <a:pt x="437398" y="890546"/>
                </a:lnTo>
                <a:lnTo>
                  <a:pt x="856184" y="588805"/>
                </a:lnTo>
                <a:lnTo>
                  <a:pt x="1264947" y="294223"/>
                </a:lnTo>
                <a:lnTo>
                  <a:pt x="167335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655426" y="13884476"/>
            <a:ext cx="176530" cy="83820"/>
          </a:xfrm>
          <a:custGeom>
            <a:avLst/>
            <a:gdLst/>
            <a:ahLst/>
            <a:cxnLst/>
            <a:rect l="l" t="t" r="r" b="b"/>
            <a:pathLst>
              <a:path w="176529" h="83819">
                <a:moveTo>
                  <a:pt x="176104" y="83757"/>
                </a:moveTo>
                <a:lnTo>
                  <a:pt x="115255" y="0"/>
                </a:lnTo>
                <a:lnTo>
                  <a:pt x="0" y="8375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839540" y="12144904"/>
            <a:ext cx="2752090" cy="1823720"/>
          </a:xfrm>
          <a:custGeom>
            <a:avLst/>
            <a:gdLst/>
            <a:ahLst/>
            <a:cxnLst/>
            <a:rect l="l" t="t" r="r" b="b"/>
            <a:pathLst>
              <a:path w="2752090" h="1823719">
                <a:moveTo>
                  <a:pt x="2751815" y="1823328"/>
                </a:moveTo>
                <a:lnTo>
                  <a:pt x="2643003" y="1673711"/>
                </a:lnTo>
                <a:lnTo>
                  <a:pt x="2511998" y="1493311"/>
                </a:lnTo>
                <a:lnTo>
                  <a:pt x="2669490" y="1379129"/>
                </a:lnTo>
                <a:lnTo>
                  <a:pt x="2394595" y="999716"/>
                </a:lnTo>
                <a:lnTo>
                  <a:pt x="2237103" y="1113898"/>
                </a:lnTo>
                <a:lnTo>
                  <a:pt x="2106456" y="934214"/>
                </a:lnTo>
                <a:lnTo>
                  <a:pt x="1975809" y="754172"/>
                </a:lnTo>
                <a:lnTo>
                  <a:pt x="2133301" y="639632"/>
                </a:lnTo>
                <a:lnTo>
                  <a:pt x="1808653" y="192211"/>
                </a:lnTo>
                <a:lnTo>
                  <a:pt x="1651161" y="306393"/>
                </a:lnTo>
                <a:lnTo>
                  <a:pt x="1520514" y="125993"/>
                </a:lnTo>
                <a:lnTo>
                  <a:pt x="1678006" y="12169"/>
                </a:lnTo>
                <a:lnTo>
                  <a:pt x="1669057" y="0"/>
                </a:lnTo>
                <a:lnTo>
                  <a:pt x="0" y="1203382"/>
                </a:lnTo>
                <a:lnTo>
                  <a:pt x="448852" y="182332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090453" y="12801360"/>
            <a:ext cx="1803400" cy="1167130"/>
          </a:xfrm>
          <a:custGeom>
            <a:avLst/>
            <a:gdLst/>
            <a:ahLst/>
            <a:cxnLst/>
            <a:rect l="l" t="t" r="r" b="b"/>
            <a:pathLst>
              <a:path w="1803400" h="1167130">
                <a:moveTo>
                  <a:pt x="331091" y="1166872"/>
                </a:moveTo>
                <a:lnTo>
                  <a:pt x="278116" y="1094211"/>
                </a:lnTo>
                <a:lnTo>
                  <a:pt x="394803" y="1009738"/>
                </a:lnTo>
                <a:lnTo>
                  <a:pt x="280264" y="851888"/>
                </a:lnTo>
                <a:lnTo>
                  <a:pt x="0" y="465317"/>
                </a:lnTo>
                <a:lnTo>
                  <a:pt x="645359" y="0"/>
                </a:lnTo>
                <a:lnTo>
                  <a:pt x="923476" y="384781"/>
                </a:lnTo>
                <a:lnTo>
                  <a:pt x="1193360" y="757393"/>
                </a:lnTo>
                <a:lnTo>
                  <a:pt x="1461812" y="1128215"/>
                </a:lnTo>
                <a:lnTo>
                  <a:pt x="1667268" y="979672"/>
                </a:lnTo>
                <a:lnTo>
                  <a:pt x="1802926" y="11668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1652145" y="5539544"/>
            <a:ext cx="4816475" cy="5786120"/>
          </a:xfrm>
          <a:custGeom>
            <a:avLst/>
            <a:gdLst/>
            <a:ahLst/>
            <a:cxnLst/>
            <a:rect l="l" t="t" r="r" b="b"/>
            <a:pathLst>
              <a:path w="4816475" h="5786120">
                <a:moveTo>
                  <a:pt x="4816035" y="4513221"/>
                </a:moveTo>
                <a:lnTo>
                  <a:pt x="4730130" y="4396891"/>
                </a:lnTo>
                <a:lnTo>
                  <a:pt x="4621676" y="4249064"/>
                </a:lnTo>
                <a:lnTo>
                  <a:pt x="4513579" y="4101594"/>
                </a:lnTo>
                <a:lnTo>
                  <a:pt x="4136314" y="3573280"/>
                </a:lnTo>
                <a:lnTo>
                  <a:pt x="4030007" y="3427241"/>
                </a:lnTo>
                <a:lnTo>
                  <a:pt x="3923699" y="3281203"/>
                </a:lnTo>
                <a:lnTo>
                  <a:pt x="3554667" y="2771144"/>
                </a:lnTo>
                <a:lnTo>
                  <a:pt x="3445854" y="2618305"/>
                </a:lnTo>
                <a:lnTo>
                  <a:pt x="3336326" y="2465824"/>
                </a:lnTo>
                <a:lnTo>
                  <a:pt x="2942595" y="1929993"/>
                </a:lnTo>
                <a:lnTo>
                  <a:pt x="2835214" y="1781449"/>
                </a:lnTo>
                <a:lnTo>
                  <a:pt x="2727476" y="1632548"/>
                </a:lnTo>
                <a:lnTo>
                  <a:pt x="2533832" y="1390225"/>
                </a:lnTo>
                <a:lnTo>
                  <a:pt x="3391806" y="757393"/>
                </a:lnTo>
                <a:lnTo>
                  <a:pt x="3939449" y="361873"/>
                </a:lnTo>
                <a:lnTo>
                  <a:pt x="4273045" y="114539"/>
                </a:lnTo>
                <a:lnTo>
                  <a:pt x="4183919" y="0"/>
                </a:lnTo>
                <a:lnTo>
                  <a:pt x="3955198" y="172883"/>
                </a:lnTo>
                <a:lnTo>
                  <a:pt x="3843522" y="256998"/>
                </a:lnTo>
                <a:lnTo>
                  <a:pt x="3580438" y="456011"/>
                </a:lnTo>
                <a:lnTo>
                  <a:pt x="3428673" y="568761"/>
                </a:lnTo>
                <a:lnTo>
                  <a:pt x="3277266" y="681153"/>
                </a:lnTo>
                <a:lnTo>
                  <a:pt x="2764701" y="1055912"/>
                </a:lnTo>
                <a:lnTo>
                  <a:pt x="2613294" y="1169378"/>
                </a:lnTo>
                <a:lnTo>
                  <a:pt x="2461171" y="1282844"/>
                </a:lnTo>
                <a:lnTo>
                  <a:pt x="1929277" y="1635053"/>
                </a:lnTo>
                <a:lnTo>
                  <a:pt x="1783239" y="1741361"/>
                </a:lnTo>
                <a:lnTo>
                  <a:pt x="1636127" y="1848742"/>
                </a:lnTo>
                <a:lnTo>
                  <a:pt x="1366959" y="2042385"/>
                </a:lnTo>
                <a:lnTo>
                  <a:pt x="760257" y="1180116"/>
                </a:lnTo>
                <a:lnTo>
                  <a:pt x="372611" y="647149"/>
                </a:lnTo>
                <a:lnTo>
                  <a:pt x="114539" y="314626"/>
                </a:lnTo>
                <a:lnTo>
                  <a:pt x="0" y="388361"/>
                </a:lnTo>
                <a:lnTo>
                  <a:pt x="240533" y="726969"/>
                </a:lnTo>
                <a:lnTo>
                  <a:pt x="406973" y="955690"/>
                </a:lnTo>
                <a:lnTo>
                  <a:pt x="599185" y="1222711"/>
                </a:lnTo>
                <a:lnTo>
                  <a:pt x="706566" y="1371254"/>
                </a:lnTo>
                <a:lnTo>
                  <a:pt x="814305" y="1519798"/>
                </a:lnTo>
                <a:lnTo>
                  <a:pt x="1199445" y="2044891"/>
                </a:lnTo>
                <a:lnTo>
                  <a:pt x="1302888" y="2186276"/>
                </a:lnTo>
                <a:lnTo>
                  <a:pt x="1405974" y="2328018"/>
                </a:lnTo>
                <a:lnTo>
                  <a:pt x="1798988" y="2865281"/>
                </a:lnTo>
                <a:lnTo>
                  <a:pt x="1910307" y="3015614"/>
                </a:lnTo>
                <a:lnTo>
                  <a:pt x="2021625" y="3165948"/>
                </a:lnTo>
                <a:lnTo>
                  <a:pt x="2409270" y="3686745"/>
                </a:lnTo>
                <a:lnTo>
                  <a:pt x="2513430" y="3828846"/>
                </a:lnTo>
                <a:lnTo>
                  <a:pt x="2617589" y="3971305"/>
                </a:lnTo>
                <a:lnTo>
                  <a:pt x="2802642" y="4241189"/>
                </a:lnTo>
                <a:lnTo>
                  <a:pt x="1947890" y="4858987"/>
                </a:lnTo>
                <a:lnTo>
                  <a:pt x="1413133" y="5248422"/>
                </a:lnTo>
                <a:lnTo>
                  <a:pt x="874080" y="5656828"/>
                </a:lnTo>
                <a:lnTo>
                  <a:pt x="943162" y="5785685"/>
                </a:lnTo>
                <a:lnTo>
                  <a:pt x="1087053" y="5682957"/>
                </a:lnTo>
                <a:lnTo>
                  <a:pt x="1231301" y="5579872"/>
                </a:lnTo>
                <a:lnTo>
                  <a:pt x="1778944" y="5171824"/>
                </a:lnTo>
                <a:lnTo>
                  <a:pt x="1918539" y="5071244"/>
                </a:lnTo>
                <a:lnTo>
                  <a:pt x="2058134" y="4970664"/>
                </a:lnTo>
                <a:lnTo>
                  <a:pt x="2585017" y="4583734"/>
                </a:lnTo>
                <a:lnTo>
                  <a:pt x="2729623" y="4478501"/>
                </a:lnTo>
                <a:lnTo>
                  <a:pt x="2873872" y="4372910"/>
                </a:lnTo>
                <a:lnTo>
                  <a:pt x="3415787" y="3980611"/>
                </a:lnTo>
                <a:lnTo>
                  <a:pt x="3558962" y="3878241"/>
                </a:lnTo>
                <a:lnTo>
                  <a:pt x="3702495" y="3775514"/>
                </a:lnTo>
                <a:lnTo>
                  <a:pt x="3961999" y="3587239"/>
                </a:lnTo>
                <a:lnTo>
                  <a:pt x="4074391" y="3737572"/>
                </a:lnTo>
                <a:lnTo>
                  <a:pt x="4584092" y="4419799"/>
                </a:lnTo>
                <a:lnTo>
                  <a:pt x="4816035" y="474230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3099640" y="6995630"/>
            <a:ext cx="2434590" cy="2698115"/>
          </a:xfrm>
          <a:custGeom>
            <a:avLst/>
            <a:gdLst/>
            <a:ahLst/>
            <a:cxnLst/>
            <a:rect l="l" t="t" r="r" b="b"/>
            <a:pathLst>
              <a:path w="2434590" h="2698115">
                <a:moveTo>
                  <a:pt x="1747803" y="1059492"/>
                </a:moveTo>
                <a:lnTo>
                  <a:pt x="2434326" y="2013750"/>
                </a:lnTo>
                <a:lnTo>
                  <a:pt x="2186276" y="2189497"/>
                </a:lnTo>
                <a:lnTo>
                  <a:pt x="1469329" y="2698125"/>
                </a:lnTo>
                <a:lnTo>
                  <a:pt x="671488" y="1597470"/>
                </a:lnTo>
                <a:lnTo>
                  <a:pt x="0" y="693680"/>
                </a:lnTo>
                <a:lnTo>
                  <a:pt x="975376" y="0"/>
                </a:lnTo>
                <a:lnTo>
                  <a:pt x="1083473" y="146753"/>
                </a:lnTo>
                <a:lnTo>
                  <a:pt x="1428882" y="616366"/>
                </a:lnTo>
                <a:lnTo>
                  <a:pt x="1747803" y="105949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913290" y="5448628"/>
            <a:ext cx="585470" cy="528955"/>
          </a:xfrm>
          <a:custGeom>
            <a:avLst/>
            <a:gdLst/>
            <a:ahLst/>
            <a:cxnLst/>
            <a:rect l="l" t="t" r="r" b="b"/>
            <a:pathLst>
              <a:path w="585470" h="528954">
                <a:moveTo>
                  <a:pt x="585226" y="223352"/>
                </a:moveTo>
                <a:lnTo>
                  <a:pt x="423438" y="0"/>
                </a:lnTo>
                <a:lnTo>
                  <a:pt x="48679" y="274895"/>
                </a:lnTo>
                <a:lnTo>
                  <a:pt x="14675" y="299950"/>
                </a:lnTo>
                <a:lnTo>
                  <a:pt x="0" y="310688"/>
                </a:lnTo>
                <a:lnTo>
                  <a:pt x="28992" y="348272"/>
                </a:lnTo>
                <a:lnTo>
                  <a:pt x="130288" y="479992"/>
                </a:lnTo>
                <a:lnTo>
                  <a:pt x="167872" y="528672"/>
                </a:lnTo>
                <a:lnTo>
                  <a:pt x="227647" y="485003"/>
                </a:lnTo>
                <a:lnTo>
                  <a:pt x="585226" y="2233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059894" y="9816527"/>
            <a:ext cx="3379470" cy="3462020"/>
          </a:xfrm>
          <a:custGeom>
            <a:avLst/>
            <a:gdLst/>
            <a:ahLst/>
            <a:cxnLst/>
            <a:rect l="l" t="t" r="r" b="b"/>
            <a:pathLst>
              <a:path w="3379470" h="3462019">
                <a:moveTo>
                  <a:pt x="1683017" y="1806863"/>
                </a:moveTo>
                <a:lnTo>
                  <a:pt x="1415280" y="1437115"/>
                </a:lnTo>
                <a:lnTo>
                  <a:pt x="1145396" y="1064145"/>
                </a:lnTo>
                <a:lnTo>
                  <a:pt x="867638" y="680079"/>
                </a:lnTo>
                <a:lnTo>
                  <a:pt x="1509776" y="212614"/>
                </a:lnTo>
                <a:lnTo>
                  <a:pt x="1787892" y="597396"/>
                </a:lnTo>
                <a:lnTo>
                  <a:pt x="1904222" y="758109"/>
                </a:lnTo>
                <a:lnTo>
                  <a:pt x="2020909" y="673994"/>
                </a:lnTo>
                <a:lnTo>
                  <a:pt x="2175180" y="887324"/>
                </a:lnTo>
                <a:lnTo>
                  <a:pt x="2329450" y="1100654"/>
                </a:lnTo>
                <a:lnTo>
                  <a:pt x="2213121" y="1184769"/>
                </a:lnTo>
                <a:lnTo>
                  <a:pt x="2326229" y="1341545"/>
                </a:lnTo>
                <a:lnTo>
                  <a:pt x="2439695" y="1497964"/>
                </a:lnTo>
                <a:lnTo>
                  <a:pt x="2556024" y="1413849"/>
                </a:lnTo>
                <a:lnTo>
                  <a:pt x="2710653" y="1627537"/>
                </a:lnTo>
                <a:lnTo>
                  <a:pt x="2865281" y="1841225"/>
                </a:lnTo>
                <a:lnTo>
                  <a:pt x="2748952" y="1925340"/>
                </a:lnTo>
                <a:lnTo>
                  <a:pt x="2862060" y="2082116"/>
                </a:lnTo>
                <a:lnTo>
                  <a:pt x="3141966" y="2470477"/>
                </a:lnTo>
                <a:lnTo>
                  <a:pt x="2518799" y="2920403"/>
                </a:lnTo>
                <a:lnTo>
                  <a:pt x="2554592" y="2969441"/>
                </a:lnTo>
                <a:lnTo>
                  <a:pt x="2851680" y="2751099"/>
                </a:lnTo>
                <a:lnTo>
                  <a:pt x="3378920" y="2363454"/>
                </a:lnTo>
                <a:lnTo>
                  <a:pt x="1669057" y="0"/>
                </a:lnTo>
                <a:lnTo>
                  <a:pt x="764194" y="657887"/>
                </a:lnTo>
                <a:lnTo>
                  <a:pt x="0" y="1213404"/>
                </a:lnTo>
                <a:lnTo>
                  <a:pt x="8590" y="1225216"/>
                </a:lnTo>
                <a:lnTo>
                  <a:pt x="166082" y="1111392"/>
                </a:lnTo>
                <a:lnTo>
                  <a:pt x="296013" y="1290719"/>
                </a:lnTo>
                <a:lnTo>
                  <a:pt x="138521" y="1404542"/>
                </a:lnTo>
                <a:lnTo>
                  <a:pt x="463169" y="1853395"/>
                </a:lnTo>
                <a:lnTo>
                  <a:pt x="620661" y="1739213"/>
                </a:lnTo>
                <a:lnTo>
                  <a:pt x="751308" y="1919613"/>
                </a:lnTo>
                <a:lnTo>
                  <a:pt x="881955" y="2100371"/>
                </a:lnTo>
                <a:lnTo>
                  <a:pt x="724463" y="2214195"/>
                </a:lnTo>
                <a:lnTo>
                  <a:pt x="999000" y="2593607"/>
                </a:lnTo>
                <a:lnTo>
                  <a:pt x="1156492" y="2479784"/>
                </a:lnTo>
                <a:lnTo>
                  <a:pt x="1287139" y="2659826"/>
                </a:lnTo>
                <a:lnTo>
                  <a:pt x="1417428" y="2839868"/>
                </a:lnTo>
                <a:lnTo>
                  <a:pt x="1259936" y="2954049"/>
                </a:lnTo>
                <a:lnTo>
                  <a:pt x="1584942" y="3402544"/>
                </a:lnTo>
                <a:lnTo>
                  <a:pt x="1742076" y="3288362"/>
                </a:lnTo>
                <a:lnTo>
                  <a:pt x="1867354" y="3461603"/>
                </a:lnTo>
                <a:lnTo>
                  <a:pt x="2327661" y="3133734"/>
                </a:lnTo>
                <a:lnTo>
                  <a:pt x="2013750" y="2698483"/>
                </a:lnTo>
                <a:lnTo>
                  <a:pt x="1699482" y="2262874"/>
                </a:lnTo>
                <a:lnTo>
                  <a:pt x="1904938" y="2113972"/>
                </a:lnTo>
                <a:lnTo>
                  <a:pt x="1683017" y="1806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326856" y="9277117"/>
            <a:ext cx="3909695" cy="3063240"/>
          </a:xfrm>
          <a:custGeom>
            <a:avLst/>
            <a:gdLst/>
            <a:ahLst/>
            <a:cxnLst/>
            <a:rect l="l" t="t" r="r" b="b"/>
            <a:pathLst>
              <a:path w="3909694" h="3063240">
                <a:moveTo>
                  <a:pt x="2662331" y="1581721"/>
                </a:moveTo>
                <a:lnTo>
                  <a:pt x="3076464" y="1282844"/>
                </a:lnTo>
                <a:lnTo>
                  <a:pt x="3490596" y="984325"/>
                </a:lnTo>
                <a:lnTo>
                  <a:pt x="3909382" y="682226"/>
                </a:lnTo>
                <a:lnTo>
                  <a:pt x="3399680" y="0"/>
                </a:lnTo>
                <a:lnTo>
                  <a:pt x="3136955" y="190780"/>
                </a:lnTo>
                <a:lnTo>
                  <a:pt x="3225365" y="314626"/>
                </a:lnTo>
                <a:lnTo>
                  <a:pt x="3083264" y="416996"/>
                </a:lnTo>
                <a:lnTo>
                  <a:pt x="2939732" y="520081"/>
                </a:lnTo>
                <a:lnTo>
                  <a:pt x="2741077" y="243038"/>
                </a:lnTo>
                <a:lnTo>
                  <a:pt x="2199161" y="635337"/>
                </a:lnTo>
                <a:lnTo>
                  <a:pt x="2405691" y="918822"/>
                </a:lnTo>
                <a:lnTo>
                  <a:pt x="2260726" y="1024056"/>
                </a:lnTo>
                <a:lnTo>
                  <a:pt x="2116120" y="1128931"/>
                </a:lnTo>
                <a:lnTo>
                  <a:pt x="1910307" y="846161"/>
                </a:lnTo>
                <a:lnTo>
                  <a:pt x="1383424" y="1233091"/>
                </a:lnTo>
                <a:lnTo>
                  <a:pt x="1581005" y="1508344"/>
                </a:lnTo>
                <a:lnTo>
                  <a:pt x="1441768" y="1608566"/>
                </a:lnTo>
                <a:lnTo>
                  <a:pt x="1301815" y="1709504"/>
                </a:lnTo>
                <a:lnTo>
                  <a:pt x="1104234" y="1434251"/>
                </a:lnTo>
                <a:lnTo>
                  <a:pt x="556591" y="1842299"/>
                </a:lnTo>
                <a:lnTo>
                  <a:pt x="752740" y="2117910"/>
                </a:lnTo>
                <a:lnTo>
                  <a:pt x="608849" y="2220638"/>
                </a:lnTo>
                <a:lnTo>
                  <a:pt x="465317" y="2323007"/>
                </a:lnTo>
                <a:lnTo>
                  <a:pt x="268452" y="2048112"/>
                </a:lnTo>
                <a:lnTo>
                  <a:pt x="0" y="2248199"/>
                </a:lnTo>
                <a:lnTo>
                  <a:pt x="601691" y="3062862"/>
                </a:lnTo>
                <a:lnTo>
                  <a:pt x="1008307" y="2775081"/>
                </a:lnTo>
                <a:lnTo>
                  <a:pt x="1427092" y="2472983"/>
                </a:lnTo>
                <a:lnTo>
                  <a:pt x="1845520" y="2170884"/>
                </a:lnTo>
                <a:lnTo>
                  <a:pt x="2253926" y="1876303"/>
                </a:lnTo>
                <a:lnTo>
                  <a:pt x="2662331" y="15817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506897" y="1405736"/>
            <a:ext cx="761365" cy="530860"/>
          </a:xfrm>
          <a:custGeom>
            <a:avLst/>
            <a:gdLst/>
            <a:ahLst/>
            <a:cxnLst/>
            <a:rect l="l" t="t" r="r" b="b"/>
            <a:pathLst>
              <a:path w="761365" h="530860">
                <a:moveTo>
                  <a:pt x="694038" y="530461"/>
                </a:moveTo>
                <a:lnTo>
                  <a:pt x="761330" y="487867"/>
                </a:lnTo>
                <a:lnTo>
                  <a:pt x="700481" y="459948"/>
                </a:lnTo>
                <a:lnTo>
                  <a:pt x="603480" y="381918"/>
                </a:lnTo>
                <a:lnTo>
                  <a:pt x="521871" y="245186"/>
                </a:lnTo>
                <a:lnTo>
                  <a:pt x="450642" y="83041"/>
                </a:lnTo>
                <a:lnTo>
                  <a:pt x="465675" y="0"/>
                </a:lnTo>
                <a:lnTo>
                  <a:pt x="0" y="211540"/>
                </a:lnTo>
                <a:lnTo>
                  <a:pt x="123488" y="45529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2630091" y="1860673"/>
            <a:ext cx="83820" cy="294005"/>
          </a:xfrm>
          <a:custGeom>
            <a:avLst/>
            <a:gdLst/>
            <a:ahLst/>
            <a:cxnLst/>
            <a:rect l="l" t="t" r="r" b="b"/>
            <a:pathLst>
              <a:path w="83820" h="294005">
                <a:moveTo>
                  <a:pt x="76529" y="293665"/>
                </a:moveTo>
                <a:lnTo>
                  <a:pt x="83554" y="241205"/>
                </a:lnTo>
                <a:lnTo>
                  <a:pt x="82348" y="188923"/>
                </a:lnTo>
                <a:lnTo>
                  <a:pt x="73149" y="137741"/>
                </a:lnTo>
                <a:lnTo>
                  <a:pt x="56198" y="88579"/>
                </a:lnTo>
                <a:lnTo>
                  <a:pt x="31735" y="4235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2706626" y="1936197"/>
            <a:ext cx="494665" cy="222250"/>
          </a:xfrm>
          <a:custGeom>
            <a:avLst/>
            <a:gdLst/>
            <a:ahLst/>
            <a:cxnLst/>
            <a:rect l="l" t="t" r="r" b="b"/>
            <a:pathLst>
              <a:path w="494665" h="222250">
                <a:moveTo>
                  <a:pt x="0" y="218341"/>
                </a:moveTo>
                <a:lnTo>
                  <a:pt x="196865" y="221920"/>
                </a:lnTo>
                <a:lnTo>
                  <a:pt x="49431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1201503" y="6495234"/>
            <a:ext cx="3253740" cy="3903345"/>
          </a:xfrm>
          <a:custGeom>
            <a:avLst/>
            <a:gdLst/>
            <a:ahLst/>
            <a:cxnLst/>
            <a:rect l="l" t="t" r="r" b="b"/>
            <a:pathLst>
              <a:path w="3253740" h="3903345">
                <a:moveTo>
                  <a:pt x="2249630" y="1909591"/>
                </a:moveTo>
                <a:lnTo>
                  <a:pt x="1856616" y="1372328"/>
                </a:lnTo>
                <a:lnTo>
                  <a:pt x="1572772" y="1579573"/>
                </a:lnTo>
                <a:lnTo>
                  <a:pt x="1469329" y="1437830"/>
                </a:lnTo>
                <a:lnTo>
                  <a:pt x="1366243" y="1296445"/>
                </a:lnTo>
                <a:lnTo>
                  <a:pt x="1650087" y="1089200"/>
                </a:lnTo>
                <a:lnTo>
                  <a:pt x="1264947" y="564107"/>
                </a:lnTo>
                <a:lnTo>
                  <a:pt x="984683" y="766699"/>
                </a:lnTo>
                <a:lnTo>
                  <a:pt x="877302" y="618872"/>
                </a:lnTo>
                <a:lnTo>
                  <a:pt x="769921" y="470686"/>
                </a:lnTo>
                <a:lnTo>
                  <a:pt x="1049827" y="267020"/>
                </a:lnTo>
                <a:lnTo>
                  <a:pt x="857615" y="0"/>
                </a:lnTo>
                <a:lnTo>
                  <a:pt x="0" y="618872"/>
                </a:lnTo>
                <a:lnTo>
                  <a:pt x="299592" y="1029067"/>
                </a:lnTo>
                <a:lnTo>
                  <a:pt x="599185" y="1439620"/>
                </a:lnTo>
                <a:lnTo>
                  <a:pt x="898778" y="1849815"/>
                </a:lnTo>
                <a:lnTo>
                  <a:pt x="1198729" y="2260368"/>
                </a:lnTo>
                <a:lnTo>
                  <a:pt x="1498322" y="2670564"/>
                </a:lnTo>
                <a:lnTo>
                  <a:pt x="1797915" y="3081117"/>
                </a:lnTo>
                <a:lnTo>
                  <a:pt x="2097865" y="3491312"/>
                </a:lnTo>
                <a:lnTo>
                  <a:pt x="2398532" y="3903297"/>
                </a:lnTo>
                <a:lnTo>
                  <a:pt x="3253284" y="3285499"/>
                </a:lnTo>
                <a:lnTo>
                  <a:pt x="3068231" y="3015614"/>
                </a:lnTo>
                <a:lnTo>
                  <a:pt x="2786177" y="3222144"/>
                </a:lnTo>
                <a:lnTo>
                  <a:pt x="2682018" y="3079685"/>
                </a:lnTo>
                <a:lnTo>
                  <a:pt x="2577858" y="2937226"/>
                </a:lnTo>
                <a:lnTo>
                  <a:pt x="2859912" y="2731055"/>
                </a:lnTo>
                <a:lnTo>
                  <a:pt x="2472267" y="2210257"/>
                </a:lnTo>
                <a:lnTo>
                  <a:pt x="2187349" y="2410702"/>
                </a:lnTo>
                <a:lnTo>
                  <a:pt x="2080684" y="2263948"/>
                </a:lnTo>
                <a:lnTo>
                  <a:pt x="1970798" y="2112899"/>
                </a:lnTo>
                <a:lnTo>
                  <a:pt x="2249630" y="19095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2412402" y="4936421"/>
            <a:ext cx="3083560" cy="2646045"/>
          </a:xfrm>
          <a:custGeom>
            <a:avLst/>
            <a:gdLst/>
            <a:ahLst/>
            <a:cxnLst/>
            <a:rect l="l" t="t" r="r" b="b"/>
            <a:pathLst>
              <a:path w="3083559" h="2646045">
                <a:moveTo>
                  <a:pt x="2004444" y="1659035"/>
                </a:moveTo>
                <a:lnTo>
                  <a:pt x="2517009" y="1284276"/>
                </a:lnTo>
                <a:lnTo>
                  <a:pt x="2296878" y="988262"/>
                </a:lnTo>
                <a:lnTo>
                  <a:pt x="2448285" y="875512"/>
                </a:lnTo>
                <a:lnTo>
                  <a:pt x="2599692" y="763120"/>
                </a:lnTo>
                <a:lnTo>
                  <a:pt x="2820181" y="1059134"/>
                </a:lnTo>
                <a:lnTo>
                  <a:pt x="3083264" y="860121"/>
                </a:lnTo>
                <a:lnTo>
                  <a:pt x="2458307" y="0"/>
                </a:lnTo>
                <a:lnTo>
                  <a:pt x="2034868" y="307109"/>
                </a:lnTo>
                <a:lnTo>
                  <a:pt x="1624673" y="604554"/>
                </a:lnTo>
                <a:lnTo>
                  <a:pt x="1214120" y="902715"/>
                </a:lnTo>
                <a:lnTo>
                  <a:pt x="804283" y="1199803"/>
                </a:lnTo>
                <a:lnTo>
                  <a:pt x="400888" y="1492595"/>
                </a:lnTo>
                <a:lnTo>
                  <a:pt x="0" y="1783239"/>
                </a:lnTo>
                <a:lnTo>
                  <a:pt x="606702" y="2645508"/>
                </a:lnTo>
                <a:lnTo>
                  <a:pt x="875870" y="2451865"/>
                </a:lnTo>
                <a:lnTo>
                  <a:pt x="673994" y="2173390"/>
                </a:lnTo>
                <a:lnTo>
                  <a:pt x="820390" y="2066725"/>
                </a:lnTo>
                <a:lnTo>
                  <a:pt x="966786" y="1960418"/>
                </a:lnTo>
                <a:lnTo>
                  <a:pt x="1169020" y="2238176"/>
                </a:lnTo>
                <a:lnTo>
                  <a:pt x="1700914" y="1885967"/>
                </a:lnTo>
                <a:lnTo>
                  <a:pt x="1475414" y="1584942"/>
                </a:lnTo>
                <a:lnTo>
                  <a:pt x="1627537" y="1471119"/>
                </a:lnTo>
                <a:lnTo>
                  <a:pt x="1779302" y="1356937"/>
                </a:lnTo>
                <a:lnTo>
                  <a:pt x="2004444" y="165903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1766685" y="4073436"/>
            <a:ext cx="2713355" cy="2113280"/>
          </a:xfrm>
          <a:custGeom>
            <a:avLst/>
            <a:gdLst/>
            <a:ahLst/>
            <a:cxnLst/>
            <a:rect l="l" t="t" r="r" b="b"/>
            <a:pathLst>
              <a:path w="2713355" h="2113279">
                <a:moveTo>
                  <a:pt x="1880598" y="931350"/>
                </a:moveTo>
                <a:lnTo>
                  <a:pt x="2290077" y="633547"/>
                </a:lnTo>
                <a:lnTo>
                  <a:pt x="2713158" y="325722"/>
                </a:lnTo>
                <a:lnTo>
                  <a:pt x="2476920" y="0"/>
                </a:lnTo>
                <a:lnTo>
                  <a:pt x="588089" y="1360874"/>
                </a:lnTo>
                <a:lnTo>
                  <a:pt x="487151" y="1422081"/>
                </a:lnTo>
                <a:lnTo>
                  <a:pt x="0" y="1780734"/>
                </a:lnTo>
                <a:lnTo>
                  <a:pt x="258072" y="2113257"/>
                </a:lnTo>
                <a:lnTo>
                  <a:pt x="656813" y="1822254"/>
                </a:lnTo>
                <a:lnTo>
                  <a:pt x="1060923" y="1527672"/>
                </a:lnTo>
                <a:lnTo>
                  <a:pt x="1470045" y="1229869"/>
                </a:lnTo>
                <a:lnTo>
                  <a:pt x="1880598" y="93135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4185977" y="6296938"/>
            <a:ext cx="2282825" cy="3344545"/>
          </a:xfrm>
          <a:custGeom>
            <a:avLst/>
            <a:gdLst/>
            <a:ahLst/>
            <a:cxnLst/>
            <a:rect l="l" t="t" r="r" b="b"/>
            <a:pathLst>
              <a:path w="2282825" h="3344545">
                <a:moveTo>
                  <a:pt x="2282203" y="1947890"/>
                </a:moveTo>
                <a:lnTo>
                  <a:pt x="2056703" y="1641496"/>
                </a:lnTo>
                <a:lnTo>
                  <a:pt x="1898495" y="1422081"/>
                </a:lnTo>
                <a:lnTo>
                  <a:pt x="1748161" y="1531968"/>
                </a:lnTo>
                <a:lnTo>
                  <a:pt x="1607492" y="1339040"/>
                </a:lnTo>
                <a:lnTo>
                  <a:pt x="1478635" y="1163651"/>
                </a:lnTo>
                <a:lnTo>
                  <a:pt x="1628969" y="1053765"/>
                </a:lnTo>
                <a:lnTo>
                  <a:pt x="1458233" y="820390"/>
                </a:lnTo>
                <a:lnTo>
                  <a:pt x="1157924" y="410195"/>
                </a:lnTo>
                <a:lnTo>
                  <a:pt x="857973" y="0"/>
                </a:lnTo>
                <a:lnTo>
                  <a:pt x="0" y="632831"/>
                </a:lnTo>
                <a:lnTo>
                  <a:pt x="193643" y="875154"/>
                </a:lnTo>
                <a:lnTo>
                  <a:pt x="485003" y="669341"/>
                </a:lnTo>
                <a:lnTo>
                  <a:pt x="590237" y="814663"/>
                </a:lnTo>
                <a:lnTo>
                  <a:pt x="657171" y="907369"/>
                </a:lnTo>
                <a:lnTo>
                  <a:pt x="699407" y="962133"/>
                </a:lnTo>
                <a:lnTo>
                  <a:pt x="408763" y="1172599"/>
                </a:lnTo>
                <a:lnTo>
                  <a:pt x="802493" y="1708430"/>
                </a:lnTo>
                <a:lnTo>
                  <a:pt x="1079178" y="1509776"/>
                </a:lnTo>
                <a:lnTo>
                  <a:pt x="1193718" y="1658677"/>
                </a:lnTo>
                <a:lnTo>
                  <a:pt x="1308615" y="1808295"/>
                </a:lnTo>
                <a:lnTo>
                  <a:pt x="1020834" y="2013750"/>
                </a:lnTo>
                <a:lnTo>
                  <a:pt x="1389867" y="2523810"/>
                </a:lnTo>
                <a:lnTo>
                  <a:pt x="1673353" y="2318354"/>
                </a:lnTo>
                <a:lnTo>
                  <a:pt x="1779302" y="2465108"/>
                </a:lnTo>
                <a:lnTo>
                  <a:pt x="1884535" y="2610788"/>
                </a:lnTo>
                <a:lnTo>
                  <a:pt x="1602481" y="2815886"/>
                </a:lnTo>
                <a:lnTo>
                  <a:pt x="1979746" y="3344200"/>
                </a:lnTo>
                <a:lnTo>
                  <a:pt x="2262516" y="3138387"/>
                </a:lnTo>
                <a:lnTo>
                  <a:pt x="2282203" y="31655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382276" y="9873439"/>
            <a:ext cx="86360" cy="179705"/>
          </a:xfrm>
          <a:custGeom>
            <a:avLst/>
            <a:gdLst/>
            <a:ahLst/>
            <a:cxnLst/>
            <a:rect l="l" t="t" r="r" b="b"/>
            <a:pathLst>
              <a:path w="86359" h="179704">
                <a:moveTo>
                  <a:pt x="85904" y="0"/>
                </a:moveTo>
                <a:lnTo>
                  <a:pt x="0" y="62996"/>
                </a:lnTo>
                <a:lnTo>
                  <a:pt x="85904" y="1793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5945594" y="13513296"/>
            <a:ext cx="522605" cy="455295"/>
          </a:xfrm>
          <a:custGeom>
            <a:avLst/>
            <a:gdLst/>
            <a:ahLst/>
            <a:cxnLst/>
            <a:rect l="l" t="t" r="r" b="b"/>
            <a:pathLst>
              <a:path w="522605" h="455294">
                <a:moveTo>
                  <a:pt x="522587" y="0"/>
                </a:moveTo>
                <a:lnTo>
                  <a:pt x="409121" y="81609"/>
                </a:lnTo>
                <a:lnTo>
                  <a:pt x="0" y="375475"/>
                </a:lnTo>
                <a:lnTo>
                  <a:pt x="57269" y="45493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485033" y="9613935"/>
            <a:ext cx="3455035" cy="3667125"/>
          </a:xfrm>
          <a:custGeom>
            <a:avLst/>
            <a:gdLst/>
            <a:ahLst/>
            <a:cxnLst/>
            <a:rect l="l" t="t" r="r" b="b"/>
            <a:pathLst>
              <a:path w="3455035" h="3667125">
                <a:moveTo>
                  <a:pt x="2725686" y="1451790"/>
                </a:moveTo>
                <a:lnTo>
                  <a:pt x="2450075" y="1071661"/>
                </a:lnTo>
                <a:lnTo>
                  <a:pt x="2292225" y="1185843"/>
                </a:lnTo>
                <a:lnTo>
                  <a:pt x="2161578" y="1005443"/>
                </a:lnTo>
                <a:lnTo>
                  <a:pt x="2030931" y="825043"/>
                </a:lnTo>
                <a:lnTo>
                  <a:pt x="2188781" y="710861"/>
                </a:lnTo>
                <a:lnTo>
                  <a:pt x="2051334" y="520797"/>
                </a:lnTo>
                <a:lnTo>
                  <a:pt x="1893484" y="634979"/>
                </a:lnTo>
                <a:lnTo>
                  <a:pt x="1762837" y="454579"/>
                </a:lnTo>
                <a:lnTo>
                  <a:pt x="1920687" y="340397"/>
                </a:lnTo>
                <a:lnTo>
                  <a:pt x="1674068" y="0"/>
                </a:lnTo>
                <a:lnTo>
                  <a:pt x="0" y="1207319"/>
                </a:lnTo>
                <a:lnTo>
                  <a:pt x="1780018" y="3667059"/>
                </a:lnTo>
                <a:lnTo>
                  <a:pt x="3454445" y="2457949"/>
                </a:lnTo>
                <a:lnTo>
                  <a:pt x="3445496" y="2445422"/>
                </a:lnTo>
                <a:lnTo>
                  <a:pt x="3287646" y="2559603"/>
                </a:lnTo>
                <a:lnTo>
                  <a:pt x="3159505" y="2382783"/>
                </a:lnTo>
                <a:lnTo>
                  <a:pt x="3317355" y="2268601"/>
                </a:lnTo>
                <a:lnTo>
                  <a:pt x="2987338" y="1812948"/>
                </a:lnTo>
                <a:lnTo>
                  <a:pt x="2829488" y="1927130"/>
                </a:lnTo>
                <a:lnTo>
                  <a:pt x="2698841" y="1746730"/>
                </a:lnTo>
                <a:lnTo>
                  <a:pt x="2567836" y="1565972"/>
                </a:lnTo>
                <a:lnTo>
                  <a:pt x="2725686" y="14517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788564" y="10345915"/>
            <a:ext cx="2334260" cy="2720975"/>
          </a:xfrm>
          <a:custGeom>
            <a:avLst/>
            <a:gdLst/>
            <a:ahLst/>
            <a:cxnLst/>
            <a:rect l="l" t="t" r="r" b="b"/>
            <a:pathLst>
              <a:path w="2334260" h="2720975">
                <a:moveTo>
                  <a:pt x="1730622" y="1496174"/>
                </a:moveTo>
                <a:lnTo>
                  <a:pt x="2000149" y="1867354"/>
                </a:lnTo>
                <a:lnTo>
                  <a:pt x="2034868" y="1915318"/>
                </a:lnTo>
                <a:lnTo>
                  <a:pt x="2137596" y="1840867"/>
                </a:lnTo>
                <a:lnTo>
                  <a:pt x="2334103" y="2111825"/>
                </a:lnTo>
                <a:lnTo>
                  <a:pt x="2231734" y="2186276"/>
                </a:lnTo>
                <a:lnTo>
                  <a:pt x="2281129" y="2254641"/>
                </a:lnTo>
                <a:lnTo>
                  <a:pt x="1635053" y="2720675"/>
                </a:lnTo>
                <a:lnTo>
                  <a:pt x="1355863" y="2335535"/>
                </a:lnTo>
                <a:lnTo>
                  <a:pt x="1240607" y="2176969"/>
                </a:lnTo>
                <a:lnTo>
                  <a:pt x="1124278" y="2261442"/>
                </a:lnTo>
                <a:lnTo>
                  <a:pt x="969649" y="2048112"/>
                </a:lnTo>
                <a:lnTo>
                  <a:pt x="815021" y="1834782"/>
                </a:lnTo>
                <a:lnTo>
                  <a:pt x="931708" y="1750309"/>
                </a:lnTo>
                <a:lnTo>
                  <a:pt x="817884" y="1593533"/>
                </a:lnTo>
                <a:lnTo>
                  <a:pt x="704061" y="1436757"/>
                </a:lnTo>
                <a:lnTo>
                  <a:pt x="587731" y="1521230"/>
                </a:lnTo>
                <a:lnTo>
                  <a:pt x="433103" y="1307542"/>
                </a:lnTo>
                <a:lnTo>
                  <a:pt x="278116" y="1094211"/>
                </a:lnTo>
                <a:lnTo>
                  <a:pt x="394446" y="1009738"/>
                </a:lnTo>
                <a:lnTo>
                  <a:pt x="280264" y="852246"/>
                </a:lnTo>
                <a:lnTo>
                  <a:pt x="0" y="465675"/>
                </a:lnTo>
                <a:lnTo>
                  <a:pt x="645717" y="0"/>
                </a:lnTo>
                <a:lnTo>
                  <a:pt x="924549" y="384423"/>
                </a:lnTo>
                <a:lnTo>
                  <a:pt x="1130005" y="235522"/>
                </a:lnTo>
                <a:lnTo>
                  <a:pt x="1229153" y="372253"/>
                </a:lnTo>
                <a:lnTo>
                  <a:pt x="1023698" y="521155"/>
                </a:lnTo>
                <a:lnTo>
                  <a:pt x="1193718" y="755603"/>
                </a:lnTo>
                <a:lnTo>
                  <a:pt x="1462528" y="1126068"/>
                </a:lnTo>
                <a:lnTo>
                  <a:pt x="1730622" y="149617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569670" y="12820688"/>
            <a:ext cx="2350770" cy="1148080"/>
          </a:xfrm>
          <a:custGeom>
            <a:avLst/>
            <a:gdLst/>
            <a:ahLst/>
            <a:cxnLst/>
            <a:rect l="l" t="t" r="r" b="b"/>
            <a:pathLst>
              <a:path w="2350770" h="1148080">
                <a:moveTo>
                  <a:pt x="2350211" y="1147544"/>
                </a:moveTo>
                <a:lnTo>
                  <a:pt x="1545211" y="27919"/>
                </a:lnTo>
                <a:lnTo>
                  <a:pt x="1364811" y="157849"/>
                </a:lnTo>
                <a:lnTo>
                  <a:pt x="1251345" y="0"/>
                </a:lnTo>
                <a:lnTo>
                  <a:pt x="804641" y="325006"/>
                </a:lnTo>
                <a:lnTo>
                  <a:pt x="918465" y="482856"/>
                </a:lnTo>
                <a:lnTo>
                  <a:pt x="737349" y="613503"/>
                </a:lnTo>
                <a:lnTo>
                  <a:pt x="556949" y="743434"/>
                </a:lnTo>
                <a:lnTo>
                  <a:pt x="443125" y="585584"/>
                </a:lnTo>
                <a:lnTo>
                  <a:pt x="66934" y="859763"/>
                </a:lnTo>
                <a:lnTo>
                  <a:pt x="180757" y="1017255"/>
                </a:lnTo>
                <a:lnTo>
                  <a:pt x="0" y="11475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237147" y="13940671"/>
            <a:ext cx="58419" cy="27940"/>
          </a:xfrm>
          <a:custGeom>
            <a:avLst/>
            <a:gdLst/>
            <a:ahLst/>
            <a:cxnLst/>
            <a:rect l="l" t="t" r="r" b="b"/>
            <a:pathLst>
              <a:path w="58420" h="27940">
                <a:moveTo>
                  <a:pt x="57985" y="27561"/>
                </a:moveTo>
                <a:lnTo>
                  <a:pt x="37941" y="0"/>
                </a:lnTo>
                <a:lnTo>
                  <a:pt x="0" y="2756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0979940" y="13554459"/>
            <a:ext cx="875030" cy="414020"/>
          </a:xfrm>
          <a:custGeom>
            <a:avLst/>
            <a:gdLst/>
            <a:ahLst/>
            <a:cxnLst/>
            <a:rect l="l" t="t" r="r" b="b"/>
            <a:pathLst>
              <a:path w="875029" h="414019">
                <a:moveTo>
                  <a:pt x="0" y="413774"/>
                </a:moveTo>
                <a:lnTo>
                  <a:pt x="215477" y="258788"/>
                </a:lnTo>
                <a:lnTo>
                  <a:pt x="574488" y="0"/>
                </a:lnTo>
                <a:lnTo>
                  <a:pt x="874438" y="41377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289749" y="8092706"/>
            <a:ext cx="2978785" cy="2959100"/>
          </a:xfrm>
          <a:custGeom>
            <a:avLst/>
            <a:gdLst/>
            <a:ahLst/>
            <a:cxnLst/>
            <a:rect l="l" t="t" r="r" b="b"/>
            <a:pathLst>
              <a:path w="2978784" h="2959100">
                <a:moveTo>
                  <a:pt x="2155493" y="1946458"/>
                </a:moveTo>
                <a:lnTo>
                  <a:pt x="2336251" y="1816169"/>
                </a:lnTo>
                <a:lnTo>
                  <a:pt x="2447569" y="1971872"/>
                </a:lnTo>
                <a:lnTo>
                  <a:pt x="2911097" y="1641138"/>
                </a:lnTo>
                <a:lnTo>
                  <a:pt x="2798347" y="1482930"/>
                </a:lnTo>
                <a:lnTo>
                  <a:pt x="2978747" y="1354073"/>
                </a:lnTo>
                <a:lnTo>
                  <a:pt x="1996569" y="0"/>
                </a:lnTo>
                <a:lnTo>
                  <a:pt x="0" y="1441410"/>
                </a:lnTo>
                <a:lnTo>
                  <a:pt x="1087411" y="2959061"/>
                </a:lnTo>
                <a:lnTo>
                  <a:pt x="1346557" y="2771144"/>
                </a:lnTo>
                <a:lnTo>
                  <a:pt x="1232733" y="2612220"/>
                </a:lnTo>
                <a:lnTo>
                  <a:pt x="1413849" y="2481931"/>
                </a:lnTo>
                <a:lnTo>
                  <a:pt x="1594607" y="2351284"/>
                </a:lnTo>
                <a:lnTo>
                  <a:pt x="1708072" y="2509850"/>
                </a:lnTo>
                <a:lnTo>
                  <a:pt x="2088559" y="2235313"/>
                </a:lnTo>
                <a:lnTo>
                  <a:pt x="1975093" y="2076747"/>
                </a:lnTo>
                <a:lnTo>
                  <a:pt x="2155493" y="194645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432566" y="8262367"/>
            <a:ext cx="2291715" cy="1924685"/>
          </a:xfrm>
          <a:custGeom>
            <a:avLst/>
            <a:gdLst/>
            <a:ahLst/>
            <a:cxnLst/>
            <a:rect l="l" t="t" r="r" b="b"/>
            <a:pathLst>
              <a:path w="2291715" h="1924684">
                <a:moveTo>
                  <a:pt x="1536263" y="1106381"/>
                </a:moveTo>
                <a:lnTo>
                  <a:pt x="1158640" y="1379129"/>
                </a:lnTo>
                <a:lnTo>
                  <a:pt x="780659" y="1651518"/>
                </a:lnTo>
                <a:lnTo>
                  <a:pt x="403036" y="1924266"/>
                </a:lnTo>
                <a:lnTo>
                  <a:pt x="0" y="1362664"/>
                </a:lnTo>
                <a:lnTo>
                  <a:pt x="377980" y="1090274"/>
                </a:lnTo>
                <a:lnTo>
                  <a:pt x="755961" y="817884"/>
                </a:lnTo>
                <a:lnTo>
                  <a:pt x="1133942" y="545137"/>
                </a:lnTo>
                <a:lnTo>
                  <a:pt x="1511565" y="272747"/>
                </a:lnTo>
                <a:lnTo>
                  <a:pt x="1889904" y="0"/>
                </a:lnTo>
                <a:lnTo>
                  <a:pt x="2291509" y="561602"/>
                </a:lnTo>
                <a:lnTo>
                  <a:pt x="1914244" y="833634"/>
                </a:lnTo>
                <a:lnTo>
                  <a:pt x="1536263" y="110638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785000" y="13027218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5" h="735965">
                <a:moveTo>
                  <a:pt x="424870" y="735917"/>
                </a:moveTo>
                <a:lnTo>
                  <a:pt x="626388" y="580930"/>
                </a:lnTo>
                <a:lnTo>
                  <a:pt x="199370" y="0"/>
                </a:lnTo>
                <a:lnTo>
                  <a:pt x="0" y="152123"/>
                </a:lnTo>
                <a:lnTo>
                  <a:pt x="424870" y="7359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2749221" y="2410463"/>
            <a:ext cx="1378950" cy="585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21172" y="1206007"/>
            <a:ext cx="16050051" cy="12765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 txBox="1"/>
          <p:nvPr/>
        </p:nvSpPr>
        <p:spPr>
          <a:xfrm rot="3180000">
            <a:off x="13500305" y="5331722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05" name="object 405"/>
          <p:cNvSpPr txBox="1"/>
          <p:nvPr/>
        </p:nvSpPr>
        <p:spPr>
          <a:xfrm rot="3240000">
            <a:off x="15062437" y="11314748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06" name="object 406"/>
          <p:cNvSpPr txBox="1"/>
          <p:nvPr/>
        </p:nvSpPr>
        <p:spPr>
          <a:xfrm rot="3240000">
            <a:off x="13818805" y="12210433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07" name="object 407"/>
          <p:cNvSpPr txBox="1"/>
          <p:nvPr/>
        </p:nvSpPr>
        <p:spPr>
          <a:xfrm rot="3180000">
            <a:off x="16103056" y="6990919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6445243" y="9908875"/>
            <a:ext cx="292100" cy="288290"/>
          </a:xfrm>
          <a:custGeom>
            <a:avLst/>
            <a:gdLst/>
            <a:ahLst/>
            <a:cxnLst/>
            <a:rect l="l" t="t" r="r" b="b"/>
            <a:pathLst>
              <a:path w="292100" h="288290">
                <a:moveTo>
                  <a:pt x="292076" y="155702"/>
                </a:moveTo>
                <a:lnTo>
                  <a:pt x="180757" y="0"/>
                </a:lnTo>
                <a:lnTo>
                  <a:pt x="0" y="130288"/>
                </a:lnTo>
                <a:lnTo>
                  <a:pt x="112392" y="287780"/>
                </a:lnTo>
                <a:lnTo>
                  <a:pt x="292076" y="15570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 txBox="1"/>
          <p:nvPr/>
        </p:nvSpPr>
        <p:spPr>
          <a:xfrm rot="3180000">
            <a:off x="13034109" y="10411361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0012796" y="13276341"/>
            <a:ext cx="294640" cy="288290"/>
          </a:xfrm>
          <a:custGeom>
            <a:avLst/>
            <a:gdLst/>
            <a:ahLst/>
            <a:cxnLst/>
            <a:rect l="l" t="t" r="r" b="b"/>
            <a:pathLst>
              <a:path w="294640" h="288290">
                <a:moveTo>
                  <a:pt x="294223" y="157849"/>
                </a:moveTo>
                <a:lnTo>
                  <a:pt x="180399" y="0"/>
                </a:lnTo>
                <a:lnTo>
                  <a:pt x="0" y="129930"/>
                </a:lnTo>
                <a:lnTo>
                  <a:pt x="113823" y="287780"/>
                </a:lnTo>
                <a:lnTo>
                  <a:pt x="294223" y="15784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189542" y="12476353"/>
            <a:ext cx="288290" cy="294640"/>
          </a:xfrm>
          <a:custGeom>
            <a:avLst/>
            <a:gdLst/>
            <a:ahLst/>
            <a:cxnLst/>
            <a:rect l="l" t="t" r="r" b="b"/>
            <a:pathLst>
              <a:path w="288290" h="294640">
                <a:moveTo>
                  <a:pt x="157492" y="0"/>
                </a:moveTo>
                <a:lnTo>
                  <a:pt x="0" y="113823"/>
                </a:lnTo>
                <a:lnTo>
                  <a:pt x="130288" y="294223"/>
                </a:lnTo>
                <a:lnTo>
                  <a:pt x="287780" y="180042"/>
                </a:lnTo>
                <a:lnTo>
                  <a:pt x="15749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 txBox="1"/>
          <p:nvPr/>
        </p:nvSpPr>
        <p:spPr>
          <a:xfrm rot="3180000">
            <a:off x="12295681" y="6206180"/>
            <a:ext cx="5688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5" dirty="0">
                <a:latin typeface="Lucida Sans Unicode"/>
                <a:cs typeface="Lucida Sans Unicode"/>
              </a:rPr>
              <a:t>11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0193196" y="13145695"/>
            <a:ext cx="295275" cy="288925"/>
          </a:xfrm>
          <a:custGeom>
            <a:avLst/>
            <a:gdLst/>
            <a:ahLst/>
            <a:cxnLst/>
            <a:rect l="l" t="t" r="r" b="b"/>
            <a:pathLst>
              <a:path w="295275" h="288925">
                <a:moveTo>
                  <a:pt x="181115" y="0"/>
                </a:moveTo>
                <a:lnTo>
                  <a:pt x="0" y="130646"/>
                </a:lnTo>
                <a:lnTo>
                  <a:pt x="113823" y="288496"/>
                </a:lnTo>
                <a:lnTo>
                  <a:pt x="294939" y="157849"/>
                </a:lnTo>
                <a:lnTo>
                  <a:pt x="18111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455489" y="13680451"/>
            <a:ext cx="295275" cy="288290"/>
          </a:xfrm>
          <a:custGeom>
            <a:avLst/>
            <a:gdLst/>
            <a:ahLst/>
            <a:cxnLst/>
            <a:rect l="l" t="t" r="r" b="b"/>
            <a:pathLst>
              <a:path w="295275" h="288290">
                <a:moveTo>
                  <a:pt x="114181" y="287780"/>
                </a:moveTo>
                <a:lnTo>
                  <a:pt x="294939" y="157492"/>
                </a:lnTo>
                <a:lnTo>
                  <a:pt x="181115" y="0"/>
                </a:lnTo>
                <a:lnTo>
                  <a:pt x="0" y="130288"/>
                </a:lnTo>
                <a:lnTo>
                  <a:pt x="113823" y="28778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264843" y="10039164"/>
            <a:ext cx="293370" cy="288925"/>
          </a:xfrm>
          <a:custGeom>
            <a:avLst/>
            <a:gdLst/>
            <a:ahLst/>
            <a:cxnLst/>
            <a:rect l="l" t="t" r="r" b="b"/>
            <a:pathLst>
              <a:path w="293370" h="288925">
                <a:moveTo>
                  <a:pt x="292792" y="157492"/>
                </a:moveTo>
                <a:lnTo>
                  <a:pt x="180399" y="0"/>
                </a:lnTo>
                <a:lnTo>
                  <a:pt x="0" y="130288"/>
                </a:lnTo>
                <a:lnTo>
                  <a:pt x="113465" y="288854"/>
                </a:lnTo>
                <a:lnTo>
                  <a:pt x="292792" y="15749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 txBox="1"/>
          <p:nvPr/>
        </p:nvSpPr>
        <p:spPr>
          <a:xfrm rot="3180000">
            <a:off x="12744538" y="10015125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17" name="object 417"/>
          <p:cNvSpPr txBox="1"/>
          <p:nvPr/>
        </p:nvSpPr>
        <p:spPr>
          <a:xfrm rot="3180000">
            <a:off x="5659901" y="13718336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18" name="object 418"/>
          <p:cNvSpPr txBox="1"/>
          <p:nvPr/>
        </p:nvSpPr>
        <p:spPr>
          <a:xfrm rot="3180000">
            <a:off x="15551118" y="6231736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19" name="object 419"/>
          <p:cNvSpPr txBox="1"/>
          <p:nvPr/>
        </p:nvSpPr>
        <p:spPr>
          <a:xfrm rot="3240000">
            <a:off x="6205920" y="856163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20" name="object 420"/>
          <p:cNvSpPr txBox="1"/>
          <p:nvPr/>
        </p:nvSpPr>
        <p:spPr>
          <a:xfrm rot="3240000">
            <a:off x="11849770" y="8787400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8068485" y="10927920"/>
            <a:ext cx="287655" cy="293370"/>
          </a:xfrm>
          <a:custGeom>
            <a:avLst/>
            <a:gdLst/>
            <a:ahLst/>
            <a:cxnLst/>
            <a:rect l="l" t="t" r="r" b="b"/>
            <a:pathLst>
              <a:path w="287654" h="293370">
                <a:moveTo>
                  <a:pt x="0" y="113823"/>
                </a:moveTo>
                <a:lnTo>
                  <a:pt x="129930" y="293149"/>
                </a:lnTo>
                <a:lnTo>
                  <a:pt x="287423" y="179326"/>
                </a:lnTo>
                <a:lnTo>
                  <a:pt x="157492" y="0"/>
                </a:lnTo>
                <a:lnTo>
                  <a:pt x="0" y="11382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 txBox="1"/>
          <p:nvPr/>
        </p:nvSpPr>
        <p:spPr>
          <a:xfrm rot="3180000">
            <a:off x="13932335" y="5017454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3887817" y="6407540"/>
            <a:ext cx="377825" cy="415290"/>
          </a:xfrm>
          <a:custGeom>
            <a:avLst/>
            <a:gdLst/>
            <a:ahLst/>
            <a:cxnLst/>
            <a:rect l="l" t="t" r="r" b="b"/>
            <a:pathLst>
              <a:path w="377825" h="415290">
                <a:moveTo>
                  <a:pt x="377623" y="301382"/>
                </a:moveTo>
                <a:lnTo>
                  <a:pt x="152123" y="0"/>
                </a:lnTo>
                <a:lnTo>
                  <a:pt x="0" y="113823"/>
                </a:lnTo>
                <a:lnTo>
                  <a:pt x="225499" y="414848"/>
                </a:lnTo>
                <a:lnTo>
                  <a:pt x="377623" y="30138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703598" y="10443990"/>
            <a:ext cx="294640" cy="289560"/>
          </a:xfrm>
          <a:custGeom>
            <a:avLst/>
            <a:gdLst/>
            <a:ahLst/>
            <a:cxnLst/>
            <a:rect l="l" t="t" r="r" b="b"/>
            <a:pathLst>
              <a:path w="294639" h="289559">
                <a:moveTo>
                  <a:pt x="294223" y="158565"/>
                </a:moveTo>
                <a:lnTo>
                  <a:pt x="180757" y="0"/>
                </a:lnTo>
                <a:lnTo>
                  <a:pt x="0" y="130646"/>
                </a:lnTo>
                <a:lnTo>
                  <a:pt x="113465" y="289212"/>
                </a:lnTo>
                <a:lnTo>
                  <a:pt x="294223" y="15856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 txBox="1"/>
          <p:nvPr/>
        </p:nvSpPr>
        <p:spPr>
          <a:xfrm rot="3180000">
            <a:off x="12548310" y="9746001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4039939" y="6293358"/>
            <a:ext cx="377190" cy="415925"/>
          </a:xfrm>
          <a:custGeom>
            <a:avLst/>
            <a:gdLst/>
            <a:ahLst/>
            <a:cxnLst/>
            <a:rect l="l" t="t" r="r" b="b"/>
            <a:pathLst>
              <a:path w="377190" h="415925">
                <a:moveTo>
                  <a:pt x="376907" y="302098"/>
                </a:moveTo>
                <a:lnTo>
                  <a:pt x="151765" y="0"/>
                </a:lnTo>
                <a:lnTo>
                  <a:pt x="0" y="114181"/>
                </a:lnTo>
                <a:lnTo>
                  <a:pt x="225499" y="415564"/>
                </a:lnTo>
                <a:lnTo>
                  <a:pt x="376907" y="30209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 txBox="1"/>
          <p:nvPr/>
        </p:nvSpPr>
        <p:spPr>
          <a:xfrm rot="3240000">
            <a:off x="3868934" y="11968113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28" name="object 428"/>
          <p:cNvSpPr txBox="1"/>
          <p:nvPr/>
        </p:nvSpPr>
        <p:spPr>
          <a:xfrm rot="3180000">
            <a:off x="3615725" y="11619039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3086396" y="7003146"/>
            <a:ext cx="349250" cy="385445"/>
          </a:xfrm>
          <a:custGeom>
            <a:avLst/>
            <a:gdLst/>
            <a:ahLst/>
            <a:cxnLst/>
            <a:rect l="l" t="t" r="r" b="b"/>
            <a:pathLst>
              <a:path w="349250" h="385445">
                <a:moveTo>
                  <a:pt x="348988" y="277758"/>
                </a:moveTo>
                <a:lnTo>
                  <a:pt x="146396" y="0"/>
                </a:lnTo>
                <a:lnTo>
                  <a:pt x="0" y="106665"/>
                </a:lnTo>
                <a:lnTo>
                  <a:pt x="201876" y="385139"/>
                </a:lnTo>
                <a:lnTo>
                  <a:pt x="348988" y="27775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360054" y="12157075"/>
            <a:ext cx="288290" cy="294640"/>
          </a:xfrm>
          <a:custGeom>
            <a:avLst/>
            <a:gdLst/>
            <a:ahLst/>
            <a:cxnLst/>
            <a:rect l="l" t="t" r="r" b="b"/>
            <a:pathLst>
              <a:path w="288290" h="294640">
                <a:moveTo>
                  <a:pt x="288138" y="180042"/>
                </a:moveTo>
                <a:lnTo>
                  <a:pt x="157492" y="0"/>
                </a:lnTo>
                <a:lnTo>
                  <a:pt x="0" y="113823"/>
                </a:lnTo>
                <a:lnTo>
                  <a:pt x="130646" y="294223"/>
                </a:lnTo>
                <a:lnTo>
                  <a:pt x="288138" y="18004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 txBox="1"/>
          <p:nvPr/>
        </p:nvSpPr>
        <p:spPr>
          <a:xfrm rot="3240000">
            <a:off x="4153061" y="12356743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71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32" name="object 432"/>
          <p:cNvSpPr txBox="1"/>
          <p:nvPr/>
        </p:nvSpPr>
        <p:spPr>
          <a:xfrm rot="3180000">
            <a:off x="9537069" y="10366977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9058895" y="12296312"/>
            <a:ext cx="288290" cy="294005"/>
          </a:xfrm>
          <a:custGeom>
            <a:avLst/>
            <a:gdLst/>
            <a:ahLst/>
            <a:cxnLst/>
            <a:rect l="l" t="t" r="r" b="b"/>
            <a:pathLst>
              <a:path w="288290" h="294004">
                <a:moveTo>
                  <a:pt x="288138" y="180042"/>
                </a:moveTo>
                <a:lnTo>
                  <a:pt x="157492" y="0"/>
                </a:lnTo>
                <a:lnTo>
                  <a:pt x="0" y="113823"/>
                </a:lnTo>
                <a:lnTo>
                  <a:pt x="130646" y="293865"/>
                </a:lnTo>
                <a:lnTo>
                  <a:pt x="288138" y="18004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 txBox="1"/>
          <p:nvPr/>
        </p:nvSpPr>
        <p:spPr>
          <a:xfrm rot="3240000">
            <a:off x="16412745" y="7413640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35" name="object 435"/>
          <p:cNvSpPr txBox="1"/>
          <p:nvPr/>
        </p:nvSpPr>
        <p:spPr>
          <a:xfrm rot="3240000">
            <a:off x="10573829" y="11801523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31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36" name="object 436"/>
          <p:cNvSpPr txBox="1"/>
          <p:nvPr/>
        </p:nvSpPr>
        <p:spPr>
          <a:xfrm rot="3180000">
            <a:off x="8103336" y="7815109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3232793" y="6896839"/>
            <a:ext cx="349250" cy="384175"/>
          </a:xfrm>
          <a:custGeom>
            <a:avLst/>
            <a:gdLst/>
            <a:ahLst/>
            <a:cxnLst/>
            <a:rect l="l" t="t" r="r" b="b"/>
            <a:pathLst>
              <a:path w="349250" h="384175">
                <a:moveTo>
                  <a:pt x="348630" y="277758"/>
                </a:moveTo>
                <a:lnTo>
                  <a:pt x="146396" y="0"/>
                </a:lnTo>
                <a:lnTo>
                  <a:pt x="0" y="106307"/>
                </a:lnTo>
                <a:lnTo>
                  <a:pt x="202592" y="384065"/>
                </a:lnTo>
                <a:lnTo>
                  <a:pt x="348630" y="27775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 txBox="1"/>
          <p:nvPr/>
        </p:nvSpPr>
        <p:spPr>
          <a:xfrm rot="3180000">
            <a:off x="3068440" y="10863793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4381768" y="9912454"/>
            <a:ext cx="351155" cy="389255"/>
          </a:xfrm>
          <a:custGeom>
            <a:avLst/>
            <a:gdLst/>
            <a:ahLst/>
            <a:cxnLst/>
            <a:rect l="l" t="t" r="r" b="b"/>
            <a:pathLst>
              <a:path w="351155" h="389254">
                <a:moveTo>
                  <a:pt x="144248" y="0"/>
                </a:moveTo>
                <a:lnTo>
                  <a:pt x="0" y="105591"/>
                </a:lnTo>
                <a:lnTo>
                  <a:pt x="205813" y="388719"/>
                </a:lnTo>
                <a:lnTo>
                  <a:pt x="350777" y="283485"/>
                </a:lnTo>
                <a:lnTo>
                  <a:pt x="1442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644837" y="13104890"/>
            <a:ext cx="288290" cy="295275"/>
          </a:xfrm>
          <a:custGeom>
            <a:avLst/>
            <a:gdLst/>
            <a:ahLst/>
            <a:cxnLst/>
            <a:rect l="l" t="t" r="r" b="b"/>
            <a:pathLst>
              <a:path w="288290" h="295275">
                <a:moveTo>
                  <a:pt x="282411" y="173241"/>
                </a:moveTo>
                <a:lnTo>
                  <a:pt x="157134" y="0"/>
                </a:lnTo>
                <a:lnTo>
                  <a:pt x="0" y="114181"/>
                </a:lnTo>
                <a:lnTo>
                  <a:pt x="130646" y="294939"/>
                </a:lnTo>
                <a:lnTo>
                  <a:pt x="288138" y="181115"/>
                </a:lnTo>
                <a:lnTo>
                  <a:pt x="282411" y="17324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 txBox="1"/>
          <p:nvPr/>
        </p:nvSpPr>
        <p:spPr>
          <a:xfrm rot="3240000">
            <a:off x="10832589" y="12162831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42" name="object 442"/>
          <p:cNvSpPr txBox="1"/>
          <p:nvPr/>
        </p:nvSpPr>
        <p:spPr>
          <a:xfrm rot="3240000">
            <a:off x="2561053" y="1341095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43" name="object 443"/>
          <p:cNvSpPr txBox="1"/>
          <p:nvPr/>
        </p:nvSpPr>
        <p:spPr>
          <a:xfrm rot="3180000">
            <a:off x="2839522" y="13797302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84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44" name="object 444"/>
          <p:cNvSpPr txBox="1"/>
          <p:nvPr/>
        </p:nvSpPr>
        <p:spPr>
          <a:xfrm rot="3240000">
            <a:off x="10299640" y="1142369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9275089" y="13810741"/>
            <a:ext cx="294640" cy="157480"/>
          </a:xfrm>
          <a:custGeom>
            <a:avLst/>
            <a:gdLst/>
            <a:ahLst/>
            <a:cxnLst/>
            <a:rect l="l" t="t" r="r" b="b"/>
            <a:pathLst>
              <a:path w="294640" h="157480">
                <a:moveTo>
                  <a:pt x="294223" y="157492"/>
                </a:moveTo>
                <a:lnTo>
                  <a:pt x="180399" y="0"/>
                </a:lnTo>
                <a:lnTo>
                  <a:pt x="0" y="129930"/>
                </a:lnTo>
                <a:lnTo>
                  <a:pt x="20044" y="15749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644539" y="11882537"/>
            <a:ext cx="286385" cy="291465"/>
          </a:xfrm>
          <a:custGeom>
            <a:avLst/>
            <a:gdLst/>
            <a:ahLst/>
            <a:cxnLst/>
            <a:rect l="l" t="t" r="r" b="b"/>
            <a:pathLst>
              <a:path w="286385" h="291465">
                <a:moveTo>
                  <a:pt x="285991" y="176820"/>
                </a:moveTo>
                <a:lnTo>
                  <a:pt x="157849" y="0"/>
                </a:lnTo>
                <a:lnTo>
                  <a:pt x="0" y="114181"/>
                </a:lnTo>
                <a:lnTo>
                  <a:pt x="128141" y="291002"/>
                </a:lnTo>
                <a:lnTo>
                  <a:pt x="285991" y="17682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 txBox="1"/>
          <p:nvPr/>
        </p:nvSpPr>
        <p:spPr>
          <a:xfrm rot="3240000">
            <a:off x="13402215" y="1251038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48" name="object 448"/>
          <p:cNvSpPr txBox="1"/>
          <p:nvPr/>
        </p:nvSpPr>
        <p:spPr>
          <a:xfrm rot="3180000">
            <a:off x="13138431" y="5594806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49" name="object 449"/>
          <p:cNvSpPr txBox="1"/>
          <p:nvPr/>
        </p:nvSpPr>
        <p:spPr>
          <a:xfrm rot="3240000">
            <a:off x="5061221" y="938703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50" name="object 450"/>
          <p:cNvSpPr txBox="1"/>
          <p:nvPr/>
        </p:nvSpPr>
        <p:spPr>
          <a:xfrm rot="3180000">
            <a:off x="10959428" y="7568548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51" name="object 451"/>
          <p:cNvSpPr txBox="1"/>
          <p:nvPr/>
        </p:nvSpPr>
        <p:spPr>
          <a:xfrm rot="3180000">
            <a:off x="8903682" y="8920059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52" name="object 452"/>
          <p:cNvSpPr txBox="1"/>
          <p:nvPr/>
        </p:nvSpPr>
        <p:spPr>
          <a:xfrm rot="3240000">
            <a:off x="4391473" y="1268899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1195418" y="13554459"/>
            <a:ext cx="659130" cy="414020"/>
          </a:xfrm>
          <a:custGeom>
            <a:avLst/>
            <a:gdLst/>
            <a:ahLst/>
            <a:cxnLst/>
            <a:rect l="l" t="t" r="r" b="b"/>
            <a:pathLst>
              <a:path w="659129" h="414019">
                <a:moveTo>
                  <a:pt x="658961" y="413774"/>
                </a:moveTo>
                <a:lnTo>
                  <a:pt x="359010" y="0"/>
                </a:lnTo>
                <a:lnTo>
                  <a:pt x="0" y="258788"/>
                </a:lnTo>
                <a:lnTo>
                  <a:pt x="112034" y="41377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 txBox="1"/>
          <p:nvPr/>
        </p:nvSpPr>
        <p:spPr>
          <a:xfrm rot="3240000">
            <a:off x="14214643" y="11926315"/>
            <a:ext cx="6260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41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55" name="object 455"/>
          <p:cNvSpPr txBox="1"/>
          <p:nvPr/>
        </p:nvSpPr>
        <p:spPr>
          <a:xfrm rot="3240000">
            <a:off x="3331332" y="11226113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56" name="object 456"/>
          <p:cNvSpPr txBox="1"/>
          <p:nvPr/>
        </p:nvSpPr>
        <p:spPr>
          <a:xfrm rot="3180000">
            <a:off x="15821360" y="6603275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4237163" y="10018045"/>
            <a:ext cx="350520" cy="388620"/>
          </a:xfrm>
          <a:custGeom>
            <a:avLst/>
            <a:gdLst/>
            <a:ahLst/>
            <a:cxnLst/>
            <a:rect l="l" t="t" r="r" b="b"/>
            <a:pathLst>
              <a:path w="350519" h="388620">
                <a:moveTo>
                  <a:pt x="350419" y="283127"/>
                </a:moveTo>
                <a:lnTo>
                  <a:pt x="144606" y="0"/>
                </a:lnTo>
                <a:lnTo>
                  <a:pt x="0" y="105233"/>
                </a:lnTo>
                <a:lnTo>
                  <a:pt x="205813" y="388003"/>
                </a:lnTo>
                <a:lnTo>
                  <a:pt x="350419" y="28312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522483" y="10574637"/>
            <a:ext cx="294640" cy="289560"/>
          </a:xfrm>
          <a:custGeom>
            <a:avLst/>
            <a:gdLst/>
            <a:ahLst/>
            <a:cxnLst/>
            <a:rect l="l" t="t" r="r" b="b"/>
            <a:pathLst>
              <a:path w="294639" h="289559">
                <a:moveTo>
                  <a:pt x="294581" y="158565"/>
                </a:moveTo>
                <a:lnTo>
                  <a:pt x="181115" y="0"/>
                </a:lnTo>
                <a:lnTo>
                  <a:pt x="0" y="130288"/>
                </a:lnTo>
                <a:lnTo>
                  <a:pt x="113823" y="289212"/>
                </a:lnTo>
                <a:lnTo>
                  <a:pt x="294581" y="15856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 txBox="1"/>
          <p:nvPr/>
        </p:nvSpPr>
        <p:spPr>
          <a:xfrm rot="3180000">
            <a:off x="10026010" y="11044908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0" name="object 460"/>
          <p:cNvSpPr txBox="1"/>
          <p:nvPr/>
        </p:nvSpPr>
        <p:spPr>
          <a:xfrm rot="3180000">
            <a:off x="4675495" y="966641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1" name="object 461"/>
          <p:cNvSpPr txBox="1"/>
          <p:nvPr/>
        </p:nvSpPr>
        <p:spPr>
          <a:xfrm rot="3240000">
            <a:off x="15904662" y="10708403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2" name="object 462"/>
          <p:cNvSpPr txBox="1"/>
          <p:nvPr/>
        </p:nvSpPr>
        <p:spPr>
          <a:xfrm rot="3240000">
            <a:off x="16221700" y="1308881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3" name="object 463"/>
          <p:cNvSpPr txBox="1"/>
          <p:nvPr/>
        </p:nvSpPr>
        <p:spPr>
          <a:xfrm rot="3180000">
            <a:off x="9731071" y="10635787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4" name="object 464"/>
          <p:cNvSpPr txBox="1"/>
          <p:nvPr/>
        </p:nvSpPr>
        <p:spPr>
          <a:xfrm rot="3240000">
            <a:off x="14397047" y="4680160"/>
            <a:ext cx="5020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5" dirty="0">
                <a:latin typeface="Lucida Sans Unicode"/>
                <a:cs typeface="Lucida Sans Unicode"/>
              </a:rPr>
              <a:t>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5" name="object 465"/>
          <p:cNvSpPr txBox="1"/>
          <p:nvPr/>
        </p:nvSpPr>
        <p:spPr>
          <a:xfrm rot="3240000">
            <a:off x="5458191" y="910068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6" name="object 466"/>
          <p:cNvSpPr txBox="1"/>
          <p:nvPr/>
        </p:nvSpPr>
        <p:spPr>
          <a:xfrm rot="3180000">
            <a:off x="15836751" y="13366127"/>
            <a:ext cx="6471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7" name="object 467"/>
          <p:cNvSpPr txBox="1"/>
          <p:nvPr/>
        </p:nvSpPr>
        <p:spPr>
          <a:xfrm rot="3240000">
            <a:off x="7838018" y="7444065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51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8" name="object 468"/>
          <p:cNvSpPr txBox="1"/>
          <p:nvPr/>
        </p:nvSpPr>
        <p:spPr>
          <a:xfrm rot="3180000">
            <a:off x="12764746" y="5866480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69" name="object 469"/>
          <p:cNvSpPr txBox="1"/>
          <p:nvPr/>
        </p:nvSpPr>
        <p:spPr>
          <a:xfrm rot="3240000">
            <a:off x="14604637" y="11644049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0979940" y="13813246"/>
            <a:ext cx="327660" cy="155575"/>
          </a:xfrm>
          <a:custGeom>
            <a:avLst/>
            <a:gdLst/>
            <a:ahLst/>
            <a:cxnLst/>
            <a:rect l="l" t="t" r="r" b="b"/>
            <a:pathLst>
              <a:path w="327659" h="155575">
                <a:moveTo>
                  <a:pt x="327511" y="154986"/>
                </a:moveTo>
                <a:lnTo>
                  <a:pt x="215477" y="0"/>
                </a:lnTo>
                <a:lnTo>
                  <a:pt x="0" y="15498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 txBox="1"/>
          <p:nvPr/>
        </p:nvSpPr>
        <p:spPr>
          <a:xfrm rot="3240000">
            <a:off x="2298328" y="1304836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72" name="object 472"/>
          <p:cNvSpPr txBox="1"/>
          <p:nvPr/>
        </p:nvSpPr>
        <p:spPr>
          <a:xfrm rot="3180000">
            <a:off x="9133486" y="9234243"/>
            <a:ext cx="6260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41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7351538" y="13524033"/>
            <a:ext cx="288925" cy="294640"/>
          </a:xfrm>
          <a:custGeom>
            <a:avLst/>
            <a:gdLst/>
            <a:ahLst/>
            <a:cxnLst/>
            <a:rect l="l" t="t" r="r" b="b"/>
            <a:pathLst>
              <a:path w="288925" h="294640">
                <a:moveTo>
                  <a:pt x="288496" y="180399"/>
                </a:moveTo>
                <a:lnTo>
                  <a:pt x="157492" y="0"/>
                </a:lnTo>
                <a:lnTo>
                  <a:pt x="0" y="114181"/>
                </a:lnTo>
                <a:lnTo>
                  <a:pt x="131004" y="294581"/>
                </a:lnTo>
                <a:lnTo>
                  <a:pt x="288496" y="18039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482543" y="13704434"/>
            <a:ext cx="288290" cy="264160"/>
          </a:xfrm>
          <a:custGeom>
            <a:avLst/>
            <a:gdLst/>
            <a:ahLst/>
            <a:cxnLst/>
            <a:rect l="l" t="t" r="r" b="b"/>
            <a:pathLst>
              <a:path w="288290" h="264159">
                <a:moveTo>
                  <a:pt x="172883" y="263799"/>
                </a:moveTo>
                <a:lnTo>
                  <a:pt x="288138" y="180042"/>
                </a:lnTo>
                <a:lnTo>
                  <a:pt x="157492" y="0"/>
                </a:lnTo>
                <a:lnTo>
                  <a:pt x="0" y="114181"/>
                </a:lnTo>
                <a:lnTo>
                  <a:pt x="108812" y="26379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 txBox="1"/>
          <p:nvPr/>
        </p:nvSpPr>
        <p:spPr>
          <a:xfrm rot="3240000">
            <a:off x="11199757" y="7897212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76" name="object 476"/>
          <p:cNvSpPr txBox="1"/>
          <p:nvPr/>
        </p:nvSpPr>
        <p:spPr>
          <a:xfrm rot="3180000">
            <a:off x="8648115" y="8567134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77" name="object 477"/>
          <p:cNvSpPr txBox="1"/>
          <p:nvPr/>
        </p:nvSpPr>
        <p:spPr>
          <a:xfrm rot="3180000">
            <a:off x="15416454" y="13670291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31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78" name="object 478"/>
          <p:cNvSpPr txBox="1"/>
          <p:nvPr/>
        </p:nvSpPr>
        <p:spPr>
          <a:xfrm rot="3240000">
            <a:off x="5373360" y="1332254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79" name="object 479"/>
          <p:cNvSpPr txBox="1"/>
          <p:nvPr/>
        </p:nvSpPr>
        <p:spPr>
          <a:xfrm rot="3240000">
            <a:off x="15449797" y="11035914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80" name="object 480"/>
          <p:cNvSpPr txBox="1"/>
          <p:nvPr/>
        </p:nvSpPr>
        <p:spPr>
          <a:xfrm rot="3240000">
            <a:off x="16293177" y="10431039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51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81" name="object 481"/>
          <p:cNvSpPr txBox="1"/>
          <p:nvPr/>
        </p:nvSpPr>
        <p:spPr>
          <a:xfrm rot="3240000">
            <a:off x="5895948" y="878534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82" name="object 482"/>
          <p:cNvSpPr txBox="1"/>
          <p:nvPr/>
        </p:nvSpPr>
        <p:spPr>
          <a:xfrm rot="3180000">
            <a:off x="12191445" y="925514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21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83" name="object 483"/>
          <p:cNvSpPr txBox="1"/>
          <p:nvPr/>
        </p:nvSpPr>
        <p:spPr>
          <a:xfrm rot="3240000">
            <a:off x="8367665" y="8179939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84" name="object 484"/>
          <p:cNvSpPr txBox="1"/>
          <p:nvPr/>
        </p:nvSpPr>
        <p:spPr>
          <a:xfrm rot="3180000">
            <a:off x="11486668" y="8290506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450955" y="1076863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271987" y="1052237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257908" y="4167216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0" y="0"/>
                </a:moveTo>
                <a:lnTo>
                  <a:pt x="19686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503452" y="398753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748997" y="3807847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994899" y="3627805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0240443" y="3448121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0486346" y="326843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0" y="0"/>
                </a:moveTo>
                <a:lnTo>
                  <a:pt x="19686" y="275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731890" y="3088753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977435" y="2909069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1223337" y="2729385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5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1468882" y="254970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5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1714784" y="2370016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5">
                <a:moveTo>
                  <a:pt x="0" y="0"/>
                </a:moveTo>
                <a:lnTo>
                  <a:pt x="19686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1960328" y="219033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5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2205873" y="201064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5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2451775" y="183096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5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2647209" y="195051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2826177" y="219677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3362365" y="2935914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161279" y="421589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274260" y="157813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8531" y="25847"/>
                </a:moveTo>
                <a:lnTo>
                  <a:pt x="33543" y="19353"/>
                </a:lnTo>
                <a:lnTo>
                  <a:pt x="32342" y="10024"/>
                </a:lnTo>
                <a:lnTo>
                  <a:pt x="25847" y="5012"/>
                </a:lnTo>
                <a:lnTo>
                  <a:pt x="19353" y="0"/>
                </a:lnTo>
                <a:lnTo>
                  <a:pt x="10024" y="1201"/>
                </a:lnTo>
                <a:lnTo>
                  <a:pt x="5012" y="7695"/>
                </a:lnTo>
                <a:lnTo>
                  <a:pt x="0" y="14190"/>
                </a:lnTo>
                <a:lnTo>
                  <a:pt x="1201" y="23518"/>
                </a:lnTo>
                <a:lnTo>
                  <a:pt x="7695" y="28531"/>
                </a:lnTo>
                <a:lnTo>
                  <a:pt x="14190" y="33543"/>
                </a:lnTo>
                <a:lnTo>
                  <a:pt x="23518" y="32342"/>
                </a:lnTo>
                <a:lnTo>
                  <a:pt x="28531" y="2584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276894" y="1591505"/>
            <a:ext cx="21590" cy="16510"/>
          </a:xfrm>
          <a:custGeom>
            <a:avLst/>
            <a:gdLst/>
            <a:ahLst/>
            <a:cxnLst/>
            <a:rect l="l" t="t" r="r" b="b"/>
            <a:pathLst>
              <a:path w="21590" h="16509">
                <a:moveTo>
                  <a:pt x="0" y="0"/>
                </a:moveTo>
                <a:lnTo>
                  <a:pt x="21476" y="1646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284052" y="1582198"/>
            <a:ext cx="21590" cy="16510"/>
          </a:xfrm>
          <a:custGeom>
            <a:avLst/>
            <a:gdLst/>
            <a:ahLst/>
            <a:cxnLst/>
            <a:rect l="l" t="t" r="r" b="b"/>
            <a:pathLst>
              <a:path w="21590" h="16509">
                <a:moveTo>
                  <a:pt x="0" y="0"/>
                </a:moveTo>
                <a:lnTo>
                  <a:pt x="21476" y="1646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4279757" y="1567881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69">
                <a:moveTo>
                  <a:pt x="5726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4300159" y="1571818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0" y="11453"/>
                </a:moveTo>
                <a:lnTo>
                  <a:pt x="8948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4305886" y="159723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5">
                <a:moveTo>
                  <a:pt x="0" y="0"/>
                </a:moveTo>
                <a:lnTo>
                  <a:pt x="14675" y="178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4296580" y="1608686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69">
                <a:moveTo>
                  <a:pt x="0" y="0"/>
                </a:moveTo>
                <a:lnTo>
                  <a:pt x="5726" y="1395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4272956" y="1606896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8948" y="0"/>
                </a:moveTo>
                <a:lnTo>
                  <a:pt x="0" y="1181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4261861" y="1591147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40">
                <a:moveTo>
                  <a:pt x="14675" y="2147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4461464" y="1071656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33029" y="9281"/>
                </a:moveTo>
                <a:lnTo>
                  <a:pt x="27510" y="1684"/>
                </a:lnTo>
                <a:lnTo>
                  <a:pt x="16878" y="0"/>
                </a:lnTo>
                <a:lnTo>
                  <a:pt x="9281" y="5518"/>
                </a:lnTo>
                <a:lnTo>
                  <a:pt x="1684" y="11037"/>
                </a:lnTo>
                <a:lnTo>
                  <a:pt x="0" y="21670"/>
                </a:lnTo>
                <a:lnTo>
                  <a:pt x="5518" y="29267"/>
                </a:lnTo>
                <a:lnTo>
                  <a:pt x="11037" y="36863"/>
                </a:lnTo>
                <a:lnTo>
                  <a:pt x="21670" y="38548"/>
                </a:lnTo>
                <a:lnTo>
                  <a:pt x="29267" y="33029"/>
                </a:lnTo>
                <a:lnTo>
                  <a:pt x="36863" y="27510"/>
                </a:lnTo>
                <a:lnTo>
                  <a:pt x="38548" y="16878"/>
                </a:lnTo>
                <a:lnTo>
                  <a:pt x="33029" y="928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4457294" y="106748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0044" y="47247"/>
                </a:moveTo>
                <a:lnTo>
                  <a:pt x="47247" y="27561"/>
                </a:lnTo>
                <a:lnTo>
                  <a:pt x="27561" y="0"/>
                </a:lnTo>
                <a:lnTo>
                  <a:pt x="0" y="20044"/>
                </a:lnTo>
                <a:lnTo>
                  <a:pt x="20044" y="4724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4457294" y="1067486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5" h="37465">
                <a:moveTo>
                  <a:pt x="0" y="20044"/>
                </a:moveTo>
                <a:lnTo>
                  <a:pt x="33646" y="37225"/>
                </a:lnTo>
                <a:lnTo>
                  <a:pt x="27561" y="0"/>
                </a:lnTo>
                <a:lnTo>
                  <a:pt x="0" y="2004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4477289" y="108748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5910" y="1660"/>
                </a:moveTo>
                <a:lnTo>
                  <a:pt x="4923" y="301"/>
                </a:lnTo>
                <a:lnTo>
                  <a:pt x="3020" y="0"/>
                </a:lnTo>
                <a:lnTo>
                  <a:pt x="1660" y="987"/>
                </a:lnTo>
                <a:lnTo>
                  <a:pt x="301" y="1975"/>
                </a:lnTo>
                <a:lnTo>
                  <a:pt x="0" y="3877"/>
                </a:lnTo>
                <a:lnTo>
                  <a:pt x="987" y="5237"/>
                </a:lnTo>
                <a:lnTo>
                  <a:pt x="1975" y="6596"/>
                </a:lnTo>
                <a:lnTo>
                  <a:pt x="3877" y="6898"/>
                </a:lnTo>
                <a:lnTo>
                  <a:pt x="5237" y="5910"/>
                </a:lnTo>
                <a:lnTo>
                  <a:pt x="6596" y="4923"/>
                </a:lnTo>
                <a:lnTo>
                  <a:pt x="6898" y="3020"/>
                </a:lnTo>
                <a:lnTo>
                  <a:pt x="5910" y="166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 txBox="1"/>
          <p:nvPr/>
        </p:nvSpPr>
        <p:spPr>
          <a:xfrm rot="2220000">
            <a:off x="15036622" y="4392061"/>
            <a:ext cx="67121" cy="26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"/>
              </a:lnSpc>
            </a:pPr>
            <a:r>
              <a:rPr sz="200" spc="-25" dirty="0">
                <a:latin typeface="Lucida Sans Unicode"/>
                <a:cs typeface="Lucida Sans Unicode"/>
              </a:rPr>
              <a:t>W  </a:t>
            </a:r>
            <a:r>
              <a:rPr sz="300" spc="-37" baseline="13888" dirty="0">
                <a:latin typeface="Lucida Sans Unicode"/>
                <a:cs typeface="Lucida Sans Unicode"/>
              </a:rPr>
              <a:t>W</a:t>
            </a:r>
            <a:endParaRPr sz="300" baseline="13888">
              <a:latin typeface="Lucida Sans Unicode"/>
              <a:cs typeface="Lucida Sans Unicode"/>
            </a:endParaRPr>
          </a:p>
        </p:txBody>
      </p:sp>
      <p:sp>
        <p:nvSpPr>
          <p:cNvPr id="519" name="object 519"/>
          <p:cNvSpPr txBox="1"/>
          <p:nvPr/>
        </p:nvSpPr>
        <p:spPr>
          <a:xfrm rot="2220000">
            <a:off x="15061274" y="4447480"/>
            <a:ext cx="69459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spc="-15" dirty="0">
                <a:latin typeface="Lucida Sans Unicode"/>
                <a:cs typeface="Lucida Sans Unicode"/>
              </a:rPr>
              <a:t>BR </a:t>
            </a:r>
            <a:r>
              <a:rPr sz="200" spc="10" dirty="0">
                <a:latin typeface="Lucida Sans Unicode"/>
                <a:cs typeface="Lucida Sans Unicode"/>
              </a:rPr>
              <a:t> </a:t>
            </a: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520" name="object 520"/>
          <p:cNvSpPr txBox="1"/>
          <p:nvPr/>
        </p:nvSpPr>
        <p:spPr>
          <a:xfrm rot="2220000">
            <a:off x="13820113" y="2783275"/>
            <a:ext cx="3277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521" name="object 521"/>
          <p:cNvSpPr txBox="1"/>
          <p:nvPr/>
        </p:nvSpPr>
        <p:spPr>
          <a:xfrm rot="2220000">
            <a:off x="13747453" y="2677326"/>
            <a:ext cx="3277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522" name="object 522"/>
          <p:cNvSpPr txBox="1"/>
          <p:nvPr/>
        </p:nvSpPr>
        <p:spPr>
          <a:xfrm rot="2220000">
            <a:off x="9668967" y="7337122"/>
            <a:ext cx="3277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523" name="object 523"/>
          <p:cNvSpPr txBox="1"/>
          <p:nvPr/>
        </p:nvSpPr>
        <p:spPr>
          <a:xfrm rot="19620000">
            <a:off x="9385271" y="6344848"/>
            <a:ext cx="8058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50" spc="-65" dirty="0">
                <a:latin typeface="Lucida Sans Unicode"/>
                <a:cs typeface="Lucida Sans Unicode"/>
              </a:rPr>
              <a:t>A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1510044" y="3818585"/>
            <a:ext cx="29845" cy="10160"/>
          </a:xfrm>
          <a:custGeom>
            <a:avLst/>
            <a:gdLst/>
            <a:ahLst/>
            <a:cxnLst/>
            <a:rect l="l" t="t" r="r" b="b"/>
            <a:pathLst>
              <a:path w="29845" h="10160">
                <a:moveTo>
                  <a:pt x="27919" y="10022"/>
                </a:moveTo>
                <a:lnTo>
                  <a:pt x="29708" y="5011"/>
                </a:lnTo>
                <a:lnTo>
                  <a:pt x="0" y="0"/>
                </a:lnTo>
                <a:lnTo>
                  <a:pt x="27919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1510044" y="3813216"/>
            <a:ext cx="29845" cy="10795"/>
          </a:xfrm>
          <a:custGeom>
            <a:avLst/>
            <a:gdLst/>
            <a:ahLst/>
            <a:cxnLst/>
            <a:rect l="l" t="t" r="r" b="b"/>
            <a:pathLst>
              <a:path w="29845" h="10795">
                <a:moveTo>
                  <a:pt x="29708" y="10380"/>
                </a:moveTo>
                <a:lnTo>
                  <a:pt x="0" y="5369"/>
                </a:lnTo>
                <a:lnTo>
                  <a:pt x="1073" y="0"/>
                </a:lnTo>
                <a:lnTo>
                  <a:pt x="29708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482125" y="3813216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4">
                <a:moveTo>
                  <a:pt x="27919" y="5369"/>
                </a:moveTo>
                <a:lnTo>
                  <a:pt x="28992" y="0"/>
                </a:lnTo>
                <a:lnTo>
                  <a:pt x="0" y="4295"/>
                </a:lnTo>
                <a:lnTo>
                  <a:pt x="2791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1481768" y="3812143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29350" y="1073"/>
                </a:moveTo>
                <a:lnTo>
                  <a:pt x="357" y="5369"/>
                </a:lnTo>
                <a:lnTo>
                  <a:pt x="0" y="0"/>
                </a:lnTo>
                <a:lnTo>
                  <a:pt x="2935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1454922" y="3812143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7203" y="5369"/>
                </a:moveTo>
                <a:lnTo>
                  <a:pt x="26845" y="0"/>
                </a:lnTo>
                <a:lnTo>
                  <a:pt x="0" y="11811"/>
                </a:lnTo>
                <a:lnTo>
                  <a:pt x="27203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1453132" y="3812143"/>
            <a:ext cx="29209" cy="12065"/>
          </a:xfrm>
          <a:custGeom>
            <a:avLst/>
            <a:gdLst/>
            <a:ahLst/>
            <a:cxnLst/>
            <a:rect l="l" t="t" r="r" b="b"/>
            <a:pathLst>
              <a:path w="29209" h="12064">
                <a:moveTo>
                  <a:pt x="28634" y="0"/>
                </a:moveTo>
                <a:lnTo>
                  <a:pt x="1789" y="11811"/>
                </a:lnTo>
                <a:lnTo>
                  <a:pt x="0" y="6800"/>
                </a:lnTo>
                <a:lnTo>
                  <a:pt x="28634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1428793" y="3818944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70" h="17779">
                <a:moveTo>
                  <a:pt x="26129" y="5011"/>
                </a:moveTo>
                <a:lnTo>
                  <a:pt x="24339" y="0"/>
                </a:lnTo>
                <a:lnTo>
                  <a:pt x="0" y="17538"/>
                </a:lnTo>
                <a:lnTo>
                  <a:pt x="26129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1425929" y="3818944"/>
            <a:ext cx="27305" cy="17780"/>
          </a:xfrm>
          <a:custGeom>
            <a:avLst/>
            <a:gdLst/>
            <a:ahLst/>
            <a:cxnLst/>
            <a:rect l="l" t="t" r="r" b="b"/>
            <a:pathLst>
              <a:path w="27304" h="17779">
                <a:moveTo>
                  <a:pt x="27203" y="0"/>
                </a:moveTo>
                <a:lnTo>
                  <a:pt x="2863" y="17538"/>
                </a:lnTo>
                <a:lnTo>
                  <a:pt x="0" y="12527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1404095" y="3831471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5" h="22225">
                <a:moveTo>
                  <a:pt x="24697" y="5011"/>
                </a:moveTo>
                <a:lnTo>
                  <a:pt x="21834" y="0"/>
                </a:lnTo>
                <a:lnTo>
                  <a:pt x="0" y="21834"/>
                </a:lnTo>
                <a:lnTo>
                  <a:pt x="24697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400873" y="3831471"/>
            <a:ext cx="25400" cy="22225"/>
          </a:xfrm>
          <a:custGeom>
            <a:avLst/>
            <a:gdLst/>
            <a:ahLst/>
            <a:cxnLst/>
            <a:rect l="l" t="t" r="r" b="b"/>
            <a:pathLst>
              <a:path w="25400" h="22225">
                <a:moveTo>
                  <a:pt x="25055" y="0"/>
                </a:moveTo>
                <a:lnTo>
                  <a:pt x="3221" y="21834"/>
                </a:lnTo>
                <a:lnTo>
                  <a:pt x="0" y="17538"/>
                </a:lnTo>
                <a:lnTo>
                  <a:pt x="2505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381903" y="3849010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22192" y="4295"/>
                </a:moveTo>
                <a:lnTo>
                  <a:pt x="18970" y="0"/>
                </a:lnTo>
                <a:lnTo>
                  <a:pt x="0" y="24339"/>
                </a:lnTo>
                <a:lnTo>
                  <a:pt x="22192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378324" y="3849010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22549" y="0"/>
                </a:moveTo>
                <a:lnTo>
                  <a:pt x="3579" y="24339"/>
                </a:lnTo>
                <a:lnTo>
                  <a:pt x="0" y="20402"/>
                </a:lnTo>
                <a:lnTo>
                  <a:pt x="2254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362932" y="3869413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5">
                <a:moveTo>
                  <a:pt x="18970" y="3937"/>
                </a:moveTo>
                <a:lnTo>
                  <a:pt x="15391" y="0"/>
                </a:lnTo>
                <a:lnTo>
                  <a:pt x="0" y="25413"/>
                </a:lnTo>
                <a:lnTo>
                  <a:pt x="1897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1358637" y="3869413"/>
            <a:ext cx="19685" cy="26034"/>
          </a:xfrm>
          <a:custGeom>
            <a:avLst/>
            <a:gdLst/>
            <a:ahLst/>
            <a:cxnLst/>
            <a:rect l="l" t="t" r="r" b="b"/>
            <a:pathLst>
              <a:path w="19684" h="26035">
                <a:moveTo>
                  <a:pt x="19686" y="0"/>
                </a:moveTo>
                <a:lnTo>
                  <a:pt x="4295" y="25413"/>
                </a:lnTo>
                <a:lnTo>
                  <a:pt x="0" y="22192"/>
                </a:lnTo>
                <a:lnTo>
                  <a:pt x="1968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347183" y="3891605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15749" y="3221"/>
                </a:moveTo>
                <a:lnTo>
                  <a:pt x="11453" y="0"/>
                </a:lnTo>
                <a:lnTo>
                  <a:pt x="0" y="24697"/>
                </a:lnTo>
                <a:lnTo>
                  <a:pt x="15749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342888" y="3891605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15749" y="0"/>
                </a:moveTo>
                <a:lnTo>
                  <a:pt x="4295" y="24697"/>
                </a:lnTo>
                <a:lnTo>
                  <a:pt x="0" y="21834"/>
                </a:lnTo>
                <a:lnTo>
                  <a:pt x="1574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335729" y="3913439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5" h="23495">
                <a:moveTo>
                  <a:pt x="11453" y="2863"/>
                </a:moveTo>
                <a:lnTo>
                  <a:pt x="7158" y="0"/>
                </a:lnTo>
                <a:lnTo>
                  <a:pt x="0" y="23265"/>
                </a:lnTo>
                <a:lnTo>
                  <a:pt x="1145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331076" y="3913439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5" h="23495">
                <a:moveTo>
                  <a:pt x="11811" y="0"/>
                </a:moveTo>
                <a:lnTo>
                  <a:pt x="4653" y="23265"/>
                </a:lnTo>
                <a:lnTo>
                  <a:pt x="0" y="20760"/>
                </a:lnTo>
                <a:lnTo>
                  <a:pt x="118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327855" y="3934199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89">
                <a:moveTo>
                  <a:pt x="7874" y="2505"/>
                </a:moveTo>
                <a:lnTo>
                  <a:pt x="3221" y="0"/>
                </a:lnTo>
                <a:lnTo>
                  <a:pt x="0" y="21476"/>
                </a:lnTo>
                <a:lnTo>
                  <a:pt x="7874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322843" y="3934199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89">
                <a:moveTo>
                  <a:pt x="8232" y="0"/>
                </a:moveTo>
                <a:lnTo>
                  <a:pt x="5011" y="21476"/>
                </a:lnTo>
                <a:lnTo>
                  <a:pt x="0" y="19686"/>
                </a:lnTo>
                <a:lnTo>
                  <a:pt x="823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322843" y="3953885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5011" y="1789"/>
                </a:moveTo>
                <a:lnTo>
                  <a:pt x="0" y="0"/>
                </a:lnTo>
                <a:lnTo>
                  <a:pt x="357" y="19328"/>
                </a:lnTo>
                <a:lnTo>
                  <a:pt x="5011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317833" y="3953885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5">
                <a:moveTo>
                  <a:pt x="5011" y="0"/>
                </a:moveTo>
                <a:lnTo>
                  <a:pt x="5369" y="19328"/>
                </a:lnTo>
                <a:lnTo>
                  <a:pt x="0" y="18254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317833" y="3972140"/>
            <a:ext cx="5715" cy="17780"/>
          </a:xfrm>
          <a:custGeom>
            <a:avLst/>
            <a:gdLst/>
            <a:ahLst/>
            <a:cxnLst/>
            <a:rect l="l" t="t" r="r" b="b"/>
            <a:pathLst>
              <a:path w="5715" h="17779">
                <a:moveTo>
                  <a:pt x="5369" y="1073"/>
                </a:moveTo>
                <a:lnTo>
                  <a:pt x="0" y="0"/>
                </a:lnTo>
                <a:lnTo>
                  <a:pt x="3221" y="17538"/>
                </a:lnTo>
                <a:lnTo>
                  <a:pt x="5369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315685" y="3972140"/>
            <a:ext cx="5715" cy="17780"/>
          </a:xfrm>
          <a:custGeom>
            <a:avLst/>
            <a:gdLst/>
            <a:ahLst/>
            <a:cxnLst/>
            <a:rect l="l" t="t" r="r" b="b"/>
            <a:pathLst>
              <a:path w="5715" h="17779">
                <a:moveTo>
                  <a:pt x="2147" y="0"/>
                </a:moveTo>
                <a:lnTo>
                  <a:pt x="5369" y="17538"/>
                </a:lnTo>
                <a:lnTo>
                  <a:pt x="0" y="1718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315685" y="3989321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5369" y="357"/>
                </a:moveTo>
                <a:lnTo>
                  <a:pt x="0" y="0"/>
                </a:lnTo>
                <a:lnTo>
                  <a:pt x="5011" y="16107"/>
                </a:lnTo>
                <a:lnTo>
                  <a:pt x="5369" y="35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315327" y="3989321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357" y="0"/>
                </a:moveTo>
                <a:lnTo>
                  <a:pt x="5369" y="16107"/>
                </a:lnTo>
                <a:lnTo>
                  <a:pt x="0" y="16107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315327" y="4005428"/>
            <a:ext cx="6985" cy="15240"/>
          </a:xfrm>
          <a:custGeom>
            <a:avLst/>
            <a:gdLst/>
            <a:ahLst/>
            <a:cxnLst/>
            <a:rect l="l" t="t" r="r" b="b"/>
            <a:pathLst>
              <a:path w="6984" h="15239">
                <a:moveTo>
                  <a:pt x="5369" y="0"/>
                </a:moveTo>
                <a:lnTo>
                  <a:pt x="0" y="0"/>
                </a:lnTo>
                <a:lnTo>
                  <a:pt x="6800" y="15033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315327" y="4005428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0" y="0"/>
                </a:moveTo>
                <a:lnTo>
                  <a:pt x="6800" y="15033"/>
                </a:lnTo>
                <a:lnTo>
                  <a:pt x="1431" y="153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316758" y="4020462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5369" y="0"/>
                </a:moveTo>
                <a:lnTo>
                  <a:pt x="0" y="357"/>
                </a:lnTo>
                <a:lnTo>
                  <a:pt x="7158" y="1431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316758" y="4020820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0" y="0"/>
                </a:moveTo>
                <a:lnTo>
                  <a:pt x="7158" y="13959"/>
                </a:lnTo>
                <a:lnTo>
                  <a:pt x="1789" y="146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318548" y="4034779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70">
                <a:moveTo>
                  <a:pt x="5369" y="0"/>
                </a:moveTo>
                <a:lnTo>
                  <a:pt x="0" y="715"/>
                </a:lnTo>
                <a:lnTo>
                  <a:pt x="7874" y="13959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318548" y="4035495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70">
                <a:moveTo>
                  <a:pt x="0" y="0"/>
                </a:moveTo>
                <a:lnTo>
                  <a:pt x="7874" y="13243"/>
                </a:lnTo>
                <a:lnTo>
                  <a:pt x="2505" y="139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1321054" y="4048739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5369" y="0"/>
                </a:moveTo>
                <a:lnTo>
                  <a:pt x="0" y="715"/>
                </a:lnTo>
                <a:lnTo>
                  <a:pt x="7516" y="13243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1321054" y="4049455"/>
            <a:ext cx="7620" cy="13970"/>
          </a:xfrm>
          <a:custGeom>
            <a:avLst/>
            <a:gdLst/>
            <a:ahLst/>
            <a:cxnLst/>
            <a:rect l="l" t="t" r="r" b="b"/>
            <a:pathLst>
              <a:path w="7620" h="13970">
                <a:moveTo>
                  <a:pt x="0" y="0"/>
                </a:moveTo>
                <a:lnTo>
                  <a:pt x="7516" y="12527"/>
                </a:lnTo>
                <a:lnTo>
                  <a:pt x="2147" y="1360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1323201" y="4061982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5369" y="0"/>
                </a:moveTo>
                <a:lnTo>
                  <a:pt x="0" y="1073"/>
                </a:lnTo>
                <a:lnTo>
                  <a:pt x="7158" y="13243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1323201" y="4063056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0"/>
                </a:moveTo>
                <a:lnTo>
                  <a:pt x="7158" y="12169"/>
                </a:lnTo>
                <a:lnTo>
                  <a:pt x="2147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1325349" y="4075226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5011" y="0"/>
                </a:moveTo>
                <a:lnTo>
                  <a:pt x="0" y="715"/>
                </a:lnTo>
                <a:lnTo>
                  <a:pt x="7516" y="12527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1325349" y="4075942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0"/>
                </a:moveTo>
                <a:lnTo>
                  <a:pt x="7516" y="11811"/>
                </a:lnTo>
                <a:lnTo>
                  <a:pt x="2147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1327496" y="4087754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5369" y="0"/>
                </a:moveTo>
                <a:lnTo>
                  <a:pt x="0" y="1073"/>
                </a:lnTo>
                <a:lnTo>
                  <a:pt x="7874" y="12169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1327496" y="4088827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0" y="0"/>
                </a:moveTo>
                <a:lnTo>
                  <a:pt x="7874" y="11096"/>
                </a:lnTo>
                <a:lnTo>
                  <a:pt x="2863" y="125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1330360" y="4099924"/>
            <a:ext cx="8890" cy="12065"/>
          </a:xfrm>
          <a:custGeom>
            <a:avLst/>
            <a:gdLst/>
            <a:ahLst/>
            <a:cxnLst/>
            <a:rect l="l" t="t" r="r" b="b"/>
            <a:pathLst>
              <a:path w="8890" h="12064">
                <a:moveTo>
                  <a:pt x="5011" y="0"/>
                </a:moveTo>
                <a:lnTo>
                  <a:pt x="0" y="1431"/>
                </a:lnTo>
                <a:lnTo>
                  <a:pt x="8590" y="11811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1330360" y="4101355"/>
            <a:ext cx="8890" cy="12065"/>
          </a:xfrm>
          <a:custGeom>
            <a:avLst/>
            <a:gdLst/>
            <a:ahLst/>
            <a:cxnLst/>
            <a:rect l="l" t="t" r="r" b="b"/>
            <a:pathLst>
              <a:path w="8890" h="12064">
                <a:moveTo>
                  <a:pt x="0" y="0"/>
                </a:moveTo>
                <a:lnTo>
                  <a:pt x="8590" y="10380"/>
                </a:lnTo>
                <a:lnTo>
                  <a:pt x="3579" y="118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333939" y="4111735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29">
                <a:moveTo>
                  <a:pt x="5011" y="0"/>
                </a:moveTo>
                <a:lnTo>
                  <a:pt x="0" y="1431"/>
                </a:lnTo>
                <a:lnTo>
                  <a:pt x="9306" y="11096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1333939" y="4113167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0" y="0"/>
                </a:moveTo>
                <a:lnTo>
                  <a:pt x="9306" y="9664"/>
                </a:lnTo>
                <a:lnTo>
                  <a:pt x="4653" y="118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1338593" y="4122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4653" y="0"/>
                </a:moveTo>
                <a:lnTo>
                  <a:pt x="0" y="2147"/>
                </a:lnTo>
                <a:lnTo>
                  <a:pt x="10380" y="10738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1338593" y="4124979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0" y="0"/>
                </a:moveTo>
                <a:lnTo>
                  <a:pt x="10380" y="8590"/>
                </a:lnTo>
                <a:lnTo>
                  <a:pt x="5726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344319" y="4133570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4653" y="0"/>
                </a:moveTo>
                <a:lnTo>
                  <a:pt x="0" y="2863"/>
                </a:lnTo>
                <a:lnTo>
                  <a:pt x="11811" y="10380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1344319" y="413643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0"/>
                </a:moveTo>
                <a:lnTo>
                  <a:pt x="11811" y="7516"/>
                </a:lnTo>
                <a:lnTo>
                  <a:pt x="7516" y="107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351836" y="4143950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4295" y="0"/>
                </a:moveTo>
                <a:lnTo>
                  <a:pt x="0" y="3221"/>
                </a:lnTo>
                <a:lnTo>
                  <a:pt x="12885" y="10022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1351836" y="414717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885" y="6800"/>
                </a:lnTo>
                <a:lnTo>
                  <a:pt x="894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360785" y="4153972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937" y="0"/>
                </a:moveTo>
                <a:lnTo>
                  <a:pt x="0" y="3579"/>
                </a:lnTo>
                <a:lnTo>
                  <a:pt x="13959" y="930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360785" y="4157551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0" y="0"/>
                </a:moveTo>
                <a:lnTo>
                  <a:pt x="13959" y="5726"/>
                </a:lnTo>
                <a:lnTo>
                  <a:pt x="10380" y="100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1371165" y="41632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3579" y="0"/>
                </a:moveTo>
                <a:lnTo>
                  <a:pt x="0" y="4295"/>
                </a:lnTo>
                <a:lnTo>
                  <a:pt x="1539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1371165" y="4167573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15391" y="5011"/>
                </a:lnTo>
                <a:lnTo>
                  <a:pt x="12169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1383335" y="4172585"/>
            <a:ext cx="16510" cy="9525"/>
          </a:xfrm>
          <a:custGeom>
            <a:avLst/>
            <a:gdLst/>
            <a:ahLst/>
            <a:cxnLst/>
            <a:rect l="l" t="t" r="r" b="b"/>
            <a:pathLst>
              <a:path w="16509" h="9525">
                <a:moveTo>
                  <a:pt x="3221" y="0"/>
                </a:moveTo>
                <a:lnTo>
                  <a:pt x="0" y="4295"/>
                </a:lnTo>
                <a:lnTo>
                  <a:pt x="16107" y="894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1383335" y="4176880"/>
            <a:ext cx="16510" cy="9525"/>
          </a:xfrm>
          <a:custGeom>
            <a:avLst/>
            <a:gdLst/>
            <a:ahLst/>
            <a:cxnLst/>
            <a:rect l="l" t="t" r="r" b="b"/>
            <a:pathLst>
              <a:path w="16509" h="9525">
                <a:moveTo>
                  <a:pt x="0" y="0"/>
                </a:moveTo>
                <a:lnTo>
                  <a:pt x="16107" y="4653"/>
                </a:lnTo>
                <a:lnTo>
                  <a:pt x="13243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1396578" y="4181533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2863" y="0"/>
                </a:moveTo>
                <a:lnTo>
                  <a:pt x="0" y="4295"/>
                </a:lnTo>
                <a:lnTo>
                  <a:pt x="16823" y="8232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1396578" y="4185828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89">
                <a:moveTo>
                  <a:pt x="0" y="0"/>
                </a:moveTo>
                <a:lnTo>
                  <a:pt x="16823" y="3937"/>
                </a:lnTo>
                <a:lnTo>
                  <a:pt x="13959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1410538" y="4189765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4">
                <a:moveTo>
                  <a:pt x="2863" y="0"/>
                </a:moveTo>
                <a:lnTo>
                  <a:pt x="0" y="4653"/>
                </a:lnTo>
                <a:lnTo>
                  <a:pt x="17538" y="7874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1410538" y="4194419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4">
                <a:moveTo>
                  <a:pt x="0" y="0"/>
                </a:moveTo>
                <a:lnTo>
                  <a:pt x="17538" y="3221"/>
                </a:lnTo>
                <a:lnTo>
                  <a:pt x="15033" y="82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1425571" y="4197640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2505" y="0"/>
                </a:moveTo>
                <a:lnTo>
                  <a:pt x="0" y="5011"/>
                </a:lnTo>
                <a:lnTo>
                  <a:pt x="17896" y="7516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1425571" y="4202652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0" y="0"/>
                </a:moveTo>
                <a:lnTo>
                  <a:pt x="17896" y="2505"/>
                </a:lnTo>
                <a:lnTo>
                  <a:pt x="15391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1440962" y="4205157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2505" y="0"/>
                </a:moveTo>
                <a:lnTo>
                  <a:pt x="0" y="5011"/>
                </a:lnTo>
                <a:lnTo>
                  <a:pt x="18254" y="7158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1440962" y="4210168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0" y="0"/>
                </a:moveTo>
                <a:lnTo>
                  <a:pt x="18254" y="2147"/>
                </a:lnTo>
                <a:lnTo>
                  <a:pt x="16107" y="71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1457070" y="4212316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5" h="6985">
                <a:moveTo>
                  <a:pt x="2147" y="0"/>
                </a:moveTo>
                <a:lnTo>
                  <a:pt x="0" y="5011"/>
                </a:lnTo>
                <a:lnTo>
                  <a:pt x="18254" y="6442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1457070" y="4217327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5" h="6985">
                <a:moveTo>
                  <a:pt x="0" y="0"/>
                </a:moveTo>
                <a:lnTo>
                  <a:pt x="18254" y="1431"/>
                </a:lnTo>
                <a:lnTo>
                  <a:pt x="16465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1473535" y="4218759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1789" y="0"/>
                </a:moveTo>
                <a:lnTo>
                  <a:pt x="0" y="5011"/>
                </a:lnTo>
                <a:lnTo>
                  <a:pt x="18254" y="5726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1473535" y="4223770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0" y="0"/>
                </a:moveTo>
                <a:lnTo>
                  <a:pt x="18254" y="715"/>
                </a:lnTo>
                <a:lnTo>
                  <a:pt x="16823" y="5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1490358" y="4224485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1431" y="0"/>
                </a:moveTo>
                <a:lnTo>
                  <a:pt x="0" y="5011"/>
                </a:lnTo>
                <a:lnTo>
                  <a:pt x="18254" y="4653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1490358" y="4229139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0" y="357"/>
                </a:moveTo>
                <a:lnTo>
                  <a:pt x="18254" y="0"/>
                </a:lnTo>
                <a:lnTo>
                  <a:pt x="16823" y="5369"/>
                </a:lnTo>
                <a:lnTo>
                  <a:pt x="0" y="35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1507181" y="4229139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1431" y="0"/>
                </a:moveTo>
                <a:lnTo>
                  <a:pt x="0" y="5369"/>
                </a:lnTo>
                <a:lnTo>
                  <a:pt x="17896" y="3579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1507181" y="4232718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0" y="1789"/>
                </a:moveTo>
                <a:lnTo>
                  <a:pt x="17896" y="0"/>
                </a:lnTo>
                <a:lnTo>
                  <a:pt x="17180" y="5369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1524362" y="4232718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715" y="0"/>
                </a:moveTo>
                <a:lnTo>
                  <a:pt x="0" y="5369"/>
                </a:lnTo>
                <a:lnTo>
                  <a:pt x="17538" y="2147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1524362" y="4234866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0" y="3221"/>
                </a:moveTo>
                <a:lnTo>
                  <a:pt x="17538" y="0"/>
                </a:lnTo>
                <a:lnTo>
                  <a:pt x="17180" y="5369"/>
                </a:lnTo>
                <a:lnTo>
                  <a:pt x="0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1541543" y="4234866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357" y="0"/>
                </a:moveTo>
                <a:lnTo>
                  <a:pt x="0" y="5369"/>
                </a:lnTo>
                <a:lnTo>
                  <a:pt x="17180" y="357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1541543" y="4235224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0" y="5011"/>
                </a:moveTo>
                <a:lnTo>
                  <a:pt x="17180" y="0"/>
                </a:lnTo>
                <a:lnTo>
                  <a:pt x="17180" y="5369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1558723" y="4233792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0" y="1431"/>
                </a:moveTo>
                <a:lnTo>
                  <a:pt x="0" y="6800"/>
                </a:lnTo>
                <a:lnTo>
                  <a:pt x="16823" y="0"/>
                </a:lnTo>
                <a:lnTo>
                  <a:pt x="0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1558723" y="4233792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0" y="6800"/>
                </a:moveTo>
                <a:lnTo>
                  <a:pt x="16823" y="0"/>
                </a:lnTo>
                <a:lnTo>
                  <a:pt x="17538" y="5369"/>
                </a:lnTo>
                <a:lnTo>
                  <a:pt x="0" y="680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1575546" y="4230213"/>
            <a:ext cx="16510" cy="9525"/>
          </a:xfrm>
          <a:custGeom>
            <a:avLst/>
            <a:gdLst/>
            <a:ahLst/>
            <a:cxnLst/>
            <a:rect l="l" t="t" r="r" b="b"/>
            <a:pathLst>
              <a:path w="16509" h="9525">
                <a:moveTo>
                  <a:pt x="0" y="3579"/>
                </a:moveTo>
                <a:lnTo>
                  <a:pt x="715" y="8948"/>
                </a:lnTo>
                <a:lnTo>
                  <a:pt x="16465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1576263" y="4230213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8948"/>
                </a:moveTo>
                <a:lnTo>
                  <a:pt x="15749" y="0"/>
                </a:lnTo>
                <a:lnTo>
                  <a:pt x="17180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1592012" y="4224485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09" h="11429">
                <a:moveTo>
                  <a:pt x="0" y="5726"/>
                </a:moveTo>
                <a:lnTo>
                  <a:pt x="1431" y="11096"/>
                </a:lnTo>
                <a:lnTo>
                  <a:pt x="16465" y="0"/>
                </a:lnTo>
                <a:lnTo>
                  <a:pt x="0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1593444" y="4224485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0" y="11096"/>
                </a:moveTo>
                <a:lnTo>
                  <a:pt x="15033" y="0"/>
                </a:lnTo>
                <a:lnTo>
                  <a:pt x="17180" y="5011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1608477" y="4216611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09" h="13335">
                <a:moveTo>
                  <a:pt x="0" y="7874"/>
                </a:moveTo>
                <a:lnTo>
                  <a:pt x="2147" y="12885"/>
                </a:lnTo>
                <a:lnTo>
                  <a:pt x="16465" y="0"/>
                </a:lnTo>
                <a:lnTo>
                  <a:pt x="0" y="787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1610624" y="4216611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5" h="13335">
                <a:moveTo>
                  <a:pt x="0" y="12885"/>
                </a:moveTo>
                <a:lnTo>
                  <a:pt x="14317" y="0"/>
                </a:lnTo>
                <a:lnTo>
                  <a:pt x="16823" y="4653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1624942" y="4206947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0" y="9664"/>
                </a:moveTo>
                <a:lnTo>
                  <a:pt x="2505" y="14317"/>
                </a:lnTo>
                <a:lnTo>
                  <a:pt x="15749" y="0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1627447" y="4206947"/>
            <a:ext cx="16510" cy="14604"/>
          </a:xfrm>
          <a:custGeom>
            <a:avLst/>
            <a:gdLst/>
            <a:ahLst/>
            <a:cxnLst/>
            <a:rect l="l" t="t" r="r" b="b"/>
            <a:pathLst>
              <a:path w="16509" h="14604">
                <a:moveTo>
                  <a:pt x="0" y="14317"/>
                </a:moveTo>
                <a:lnTo>
                  <a:pt x="13243" y="0"/>
                </a:lnTo>
                <a:lnTo>
                  <a:pt x="16107" y="4653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1640691" y="4195850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0" y="11096"/>
                </a:moveTo>
                <a:lnTo>
                  <a:pt x="2863" y="15749"/>
                </a:lnTo>
                <a:lnTo>
                  <a:pt x="14675" y="0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643555" y="4195850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15749"/>
                </a:moveTo>
                <a:lnTo>
                  <a:pt x="11811" y="0"/>
                </a:lnTo>
                <a:lnTo>
                  <a:pt x="15391" y="4295"/>
                </a:lnTo>
                <a:lnTo>
                  <a:pt x="0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655366" y="4183681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0" y="12169"/>
                </a:moveTo>
                <a:lnTo>
                  <a:pt x="3579" y="16465"/>
                </a:lnTo>
                <a:lnTo>
                  <a:pt x="13959" y="0"/>
                </a:lnTo>
                <a:lnTo>
                  <a:pt x="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1658946" y="4183681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0" y="16465"/>
                </a:moveTo>
                <a:lnTo>
                  <a:pt x="10380" y="0"/>
                </a:lnTo>
                <a:lnTo>
                  <a:pt x="14317" y="3937"/>
                </a:lnTo>
                <a:lnTo>
                  <a:pt x="0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1669326" y="4170437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13243"/>
                </a:moveTo>
                <a:lnTo>
                  <a:pt x="3937" y="17180"/>
                </a:lnTo>
                <a:lnTo>
                  <a:pt x="12527" y="0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1673264" y="4170437"/>
            <a:ext cx="13335" cy="17780"/>
          </a:xfrm>
          <a:custGeom>
            <a:avLst/>
            <a:gdLst/>
            <a:ahLst/>
            <a:cxnLst/>
            <a:rect l="l" t="t" r="r" b="b"/>
            <a:pathLst>
              <a:path w="13334" h="17779">
                <a:moveTo>
                  <a:pt x="0" y="17180"/>
                </a:moveTo>
                <a:lnTo>
                  <a:pt x="8590" y="0"/>
                </a:lnTo>
                <a:lnTo>
                  <a:pt x="12885" y="3579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1681854" y="4156835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3601"/>
                </a:moveTo>
                <a:lnTo>
                  <a:pt x="4295" y="17180"/>
                </a:lnTo>
                <a:lnTo>
                  <a:pt x="11096" y="0"/>
                </a:lnTo>
                <a:lnTo>
                  <a:pt x="0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1686149" y="4156835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7180"/>
                </a:moveTo>
                <a:lnTo>
                  <a:pt x="6800" y="0"/>
                </a:lnTo>
                <a:lnTo>
                  <a:pt x="11096" y="3221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1692950" y="4142876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3959"/>
                </a:moveTo>
                <a:lnTo>
                  <a:pt x="4295" y="17180"/>
                </a:lnTo>
                <a:lnTo>
                  <a:pt x="9306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1697245" y="4142876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59" h="17779">
                <a:moveTo>
                  <a:pt x="0" y="17180"/>
                </a:moveTo>
                <a:lnTo>
                  <a:pt x="5011" y="0"/>
                </a:lnTo>
                <a:lnTo>
                  <a:pt x="9664" y="2863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1702257" y="4129274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0" y="13601"/>
                </a:moveTo>
                <a:lnTo>
                  <a:pt x="4653" y="16465"/>
                </a:lnTo>
                <a:lnTo>
                  <a:pt x="7158" y="0"/>
                </a:lnTo>
                <a:lnTo>
                  <a:pt x="0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1706910" y="4129274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0" y="16465"/>
                </a:moveTo>
                <a:lnTo>
                  <a:pt x="2505" y="0"/>
                </a:lnTo>
                <a:lnTo>
                  <a:pt x="7516" y="2147"/>
                </a:lnTo>
                <a:lnTo>
                  <a:pt x="0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1709415" y="4115315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0" y="13959"/>
                </a:moveTo>
                <a:lnTo>
                  <a:pt x="5011" y="16107"/>
                </a:lnTo>
                <a:lnTo>
                  <a:pt x="5369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1714426" y="4115315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0" y="16107"/>
                </a:moveTo>
                <a:lnTo>
                  <a:pt x="357" y="0"/>
                </a:lnTo>
                <a:lnTo>
                  <a:pt x="5726" y="1789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1714784" y="4101355"/>
            <a:ext cx="5715" cy="15875"/>
          </a:xfrm>
          <a:custGeom>
            <a:avLst/>
            <a:gdLst/>
            <a:ahLst/>
            <a:cxnLst/>
            <a:rect l="l" t="t" r="r" b="b"/>
            <a:pathLst>
              <a:path w="5715" h="15875">
                <a:moveTo>
                  <a:pt x="0" y="13959"/>
                </a:moveTo>
                <a:lnTo>
                  <a:pt x="5369" y="15749"/>
                </a:lnTo>
                <a:lnTo>
                  <a:pt x="4295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1719080" y="4101355"/>
            <a:ext cx="5080" cy="15875"/>
          </a:xfrm>
          <a:custGeom>
            <a:avLst/>
            <a:gdLst/>
            <a:ahLst/>
            <a:cxnLst/>
            <a:rect l="l" t="t" r="r" b="b"/>
            <a:pathLst>
              <a:path w="5079" h="15875">
                <a:moveTo>
                  <a:pt x="1073" y="15749"/>
                </a:moveTo>
                <a:lnTo>
                  <a:pt x="0" y="0"/>
                </a:lnTo>
                <a:lnTo>
                  <a:pt x="5011" y="1431"/>
                </a:lnTo>
                <a:lnTo>
                  <a:pt x="1073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1719080" y="4087396"/>
            <a:ext cx="5080" cy="15875"/>
          </a:xfrm>
          <a:custGeom>
            <a:avLst/>
            <a:gdLst/>
            <a:ahLst/>
            <a:cxnLst/>
            <a:rect l="l" t="t" r="r" b="b"/>
            <a:pathLst>
              <a:path w="5079" h="15875">
                <a:moveTo>
                  <a:pt x="0" y="13959"/>
                </a:moveTo>
                <a:lnTo>
                  <a:pt x="5011" y="15391"/>
                </a:lnTo>
                <a:lnTo>
                  <a:pt x="286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1721943" y="4087396"/>
            <a:ext cx="5715" cy="15875"/>
          </a:xfrm>
          <a:custGeom>
            <a:avLst/>
            <a:gdLst/>
            <a:ahLst/>
            <a:cxnLst/>
            <a:rect l="l" t="t" r="r" b="b"/>
            <a:pathLst>
              <a:path w="5715" h="15875">
                <a:moveTo>
                  <a:pt x="2147" y="15391"/>
                </a:moveTo>
                <a:lnTo>
                  <a:pt x="0" y="0"/>
                </a:lnTo>
                <a:lnTo>
                  <a:pt x="5369" y="715"/>
                </a:lnTo>
                <a:lnTo>
                  <a:pt x="2147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1721943" y="4073436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3959"/>
                </a:moveTo>
                <a:lnTo>
                  <a:pt x="5369" y="14675"/>
                </a:lnTo>
                <a:lnTo>
                  <a:pt x="1789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1723733" y="4073436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3579" y="14675"/>
                </a:moveTo>
                <a:lnTo>
                  <a:pt x="0" y="0"/>
                </a:lnTo>
                <a:lnTo>
                  <a:pt x="5369" y="357"/>
                </a:lnTo>
                <a:lnTo>
                  <a:pt x="3579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1723733" y="4059119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317"/>
                </a:moveTo>
                <a:lnTo>
                  <a:pt x="5369" y="14675"/>
                </a:lnTo>
                <a:lnTo>
                  <a:pt x="1073" y="0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1724806" y="4059119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4295" y="14675"/>
                </a:moveTo>
                <a:lnTo>
                  <a:pt x="0" y="0"/>
                </a:lnTo>
                <a:lnTo>
                  <a:pt x="5369" y="357"/>
                </a:lnTo>
                <a:lnTo>
                  <a:pt x="4295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1724806" y="4044443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675"/>
                </a:moveTo>
                <a:lnTo>
                  <a:pt x="5369" y="15033"/>
                </a:lnTo>
                <a:lnTo>
                  <a:pt x="715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1725522" y="4044443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4653" y="15033"/>
                </a:moveTo>
                <a:lnTo>
                  <a:pt x="0" y="0"/>
                </a:lnTo>
                <a:lnTo>
                  <a:pt x="5369" y="357"/>
                </a:lnTo>
                <a:lnTo>
                  <a:pt x="4653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1725522" y="4029768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675"/>
                </a:moveTo>
                <a:lnTo>
                  <a:pt x="5369" y="15033"/>
                </a:lnTo>
                <a:lnTo>
                  <a:pt x="357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1725880" y="4029768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5011" y="15033"/>
                </a:moveTo>
                <a:lnTo>
                  <a:pt x="0" y="0"/>
                </a:lnTo>
                <a:lnTo>
                  <a:pt x="5369" y="357"/>
                </a:lnTo>
                <a:lnTo>
                  <a:pt x="5011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1725880" y="4015093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675"/>
                </a:moveTo>
                <a:lnTo>
                  <a:pt x="5369" y="15033"/>
                </a:lnTo>
                <a:lnTo>
                  <a:pt x="357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726238" y="4015093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5011" y="15033"/>
                </a:moveTo>
                <a:lnTo>
                  <a:pt x="0" y="0"/>
                </a:lnTo>
                <a:lnTo>
                  <a:pt x="5369" y="0"/>
                </a:lnTo>
                <a:lnTo>
                  <a:pt x="5011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1726238" y="4000059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5033"/>
                </a:moveTo>
                <a:lnTo>
                  <a:pt x="5369" y="15033"/>
                </a:lnTo>
                <a:lnTo>
                  <a:pt x="357" y="0"/>
                </a:lnTo>
                <a:lnTo>
                  <a:pt x="0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1726596" y="4000059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5011" y="15033"/>
                </a:moveTo>
                <a:lnTo>
                  <a:pt x="0" y="0"/>
                </a:lnTo>
                <a:lnTo>
                  <a:pt x="5369" y="0"/>
                </a:lnTo>
                <a:lnTo>
                  <a:pt x="5011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1725880" y="398502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715" y="15033"/>
                </a:moveTo>
                <a:lnTo>
                  <a:pt x="6084" y="15033"/>
                </a:lnTo>
                <a:lnTo>
                  <a:pt x="0" y="0"/>
                </a:lnTo>
                <a:lnTo>
                  <a:pt x="715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1725880" y="3984310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6084" y="15749"/>
                </a:moveTo>
                <a:lnTo>
                  <a:pt x="0" y="715"/>
                </a:lnTo>
                <a:lnTo>
                  <a:pt x="5369" y="0"/>
                </a:lnTo>
                <a:lnTo>
                  <a:pt x="6084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1724090" y="3969635"/>
            <a:ext cx="7620" cy="15875"/>
          </a:xfrm>
          <a:custGeom>
            <a:avLst/>
            <a:gdLst/>
            <a:ahLst/>
            <a:cxnLst/>
            <a:rect l="l" t="t" r="r" b="b"/>
            <a:pathLst>
              <a:path w="7620" h="15875">
                <a:moveTo>
                  <a:pt x="1789" y="15391"/>
                </a:moveTo>
                <a:lnTo>
                  <a:pt x="7158" y="14675"/>
                </a:lnTo>
                <a:lnTo>
                  <a:pt x="0" y="0"/>
                </a:lnTo>
                <a:lnTo>
                  <a:pt x="1789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1724090" y="3968561"/>
            <a:ext cx="7620" cy="15875"/>
          </a:xfrm>
          <a:custGeom>
            <a:avLst/>
            <a:gdLst/>
            <a:ahLst/>
            <a:cxnLst/>
            <a:rect l="l" t="t" r="r" b="b"/>
            <a:pathLst>
              <a:path w="7620" h="15875">
                <a:moveTo>
                  <a:pt x="7158" y="15749"/>
                </a:moveTo>
                <a:lnTo>
                  <a:pt x="0" y="1073"/>
                </a:lnTo>
                <a:lnTo>
                  <a:pt x="5369" y="0"/>
                </a:lnTo>
                <a:lnTo>
                  <a:pt x="7158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1721227" y="3953885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863" y="15749"/>
                </a:moveTo>
                <a:lnTo>
                  <a:pt x="8232" y="14675"/>
                </a:lnTo>
                <a:lnTo>
                  <a:pt x="0" y="0"/>
                </a:lnTo>
                <a:lnTo>
                  <a:pt x="2863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1721227" y="3952454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10">
                <a:moveTo>
                  <a:pt x="8232" y="16107"/>
                </a:moveTo>
                <a:lnTo>
                  <a:pt x="0" y="1431"/>
                </a:lnTo>
                <a:lnTo>
                  <a:pt x="5369" y="0"/>
                </a:lnTo>
                <a:lnTo>
                  <a:pt x="8232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1716573" y="3938136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4653" y="15749"/>
                </a:moveTo>
                <a:lnTo>
                  <a:pt x="10022" y="14317"/>
                </a:lnTo>
                <a:lnTo>
                  <a:pt x="0" y="0"/>
                </a:lnTo>
                <a:lnTo>
                  <a:pt x="4653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1716573" y="3936346"/>
            <a:ext cx="10160" cy="16510"/>
          </a:xfrm>
          <a:custGeom>
            <a:avLst/>
            <a:gdLst/>
            <a:ahLst/>
            <a:cxnLst/>
            <a:rect l="l" t="t" r="r" b="b"/>
            <a:pathLst>
              <a:path w="10159" h="16510">
                <a:moveTo>
                  <a:pt x="10022" y="16107"/>
                </a:moveTo>
                <a:lnTo>
                  <a:pt x="0" y="1789"/>
                </a:lnTo>
                <a:lnTo>
                  <a:pt x="5011" y="0"/>
                </a:lnTo>
                <a:lnTo>
                  <a:pt x="10022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709415" y="3922029"/>
            <a:ext cx="12700" cy="1651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7158" y="16107"/>
                </a:moveTo>
                <a:lnTo>
                  <a:pt x="12169" y="14317"/>
                </a:lnTo>
                <a:lnTo>
                  <a:pt x="0" y="0"/>
                </a:lnTo>
                <a:lnTo>
                  <a:pt x="7158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1709415" y="3919523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12169" y="16823"/>
                </a:moveTo>
                <a:lnTo>
                  <a:pt x="0" y="2505"/>
                </a:lnTo>
                <a:lnTo>
                  <a:pt x="5011" y="0"/>
                </a:lnTo>
                <a:lnTo>
                  <a:pt x="12169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1700109" y="3905564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9306" y="16465"/>
                </a:moveTo>
                <a:lnTo>
                  <a:pt x="14317" y="13959"/>
                </a:lnTo>
                <a:lnTo>
                  <a:pt x="0" y="0"/>
                </a:lnTo>
                <a:lnTo>
                  <a:pt x="9306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1700109" y="3902700"/>
            <a:ext cx="14604" cy="17145"/>
          </a:xfrm>
          <a:custGeom>
            <a:avLst/>
            <a:gdLst/>
            <a:ahLst/>
            <a:cxnLst/>
            <a:rect l="l" t="t" r="r" b="b"/>
            <a:pathLst>
              <a:path w="14604" h="17145">
                <a:moveTo>
                  <a:pt x="14317" y="16823"/>
                </a:moveTo>
                <a:lnTo>
                  <a:pt x="0" y="2863"/>
                </a:lnTo>
                <a:lnTo>
                  <a:pt x="4653" y="0"/>
                </a:lnTo>
                <a:lnTo>
                  <a:pt x="14317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1687939" y="3889099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10">
                <a:moveTo>
                  <a:pt x="12169" y="16465"/>
                </a:moveTo>
                <a:lnTo>
                  <a:pt x="16823" y="13601"/>
                </a:lnTo>
                <a:lnTo>
                  <a:pt x="0" y="0"/>
                </a:lnTo>
                <a:lnTo>
                  <a:pt x="12169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1687939" y="3885520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5" h="17779">
                <a:moveTo>
                  <a:pt x="16823" y="17180"/>
                </a:moveTo>
                <a:lnTo>
                  <a:pt x="0" y="3579"/>
                </a:lnTo>
                <a:lnTo>
                  <a:pt x="4295" y="0"/>
                </a:lnTo>
                <a:lnTo>
                  <a:pt x="16823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1672547" y="3872276"/>
            <a:ext cx="19685" cy="17145"/>
          </a:xfrm>
          <a:custGeom>
            <a:avLst/>
            <a:gdLst/>
            <a:ahLst/>
            <a:cxnLst/>
            <a:rect l="l" t="t" r="r" b="b"/>
            <a:pathLst>
              <a:path w="19684" h="17145">
                <a:moveTo>
                  <a:pt x="15391" y="16823"/>
                </a:moveTo>
                <a:lnTo>
                  <a:pt x="19686" y="13243"/>
                </a:lnTo>
                <a:lnTo>
                  <a:pt x="0" y="0"/>
                </a:lnTo>
                <a:lnTo>
                  <a:pt x="15391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1672547" y="3868697"/>
            <a:ext cx="19685" cy="17145"/>
          </a:xfrm>
          <a:custGeom>
            <a:avLst/>
            <a:gdLst/>
            <a:ahLst/>
            <a:cxnLst/>
            <a:rect l="l" t="t" r="r" b="b"/>
            <a:pathLst>
              <a:path w="19684" h="17145">
                <a:moveTo>
                  <a:pt x="19686" y="16823"/>
                </a:moveTo>
                <a:lnTo>
                  <a:pt x="0" y="3579"/>
                </a:lnTo>
                <a:lnTo>
                  <a:pt x="3937" y="0"/>
                </a:lnTo>
                <a:lnTo>
                  <a:pt x="19686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1653935" y="3856527"/>
            <a:ext cx="22860" cy="15875"/>
          </a:xfrm>
          <a:custGeom>
            <a:avLst/>
            <a:gdLst/>
            <a:ahLst/>
            <a:cxnLst/>
            <a:rect l="l" t="t" r="r" b="b"/>
            <a:pathLst>
              <a:path w="22859" h="15875">
                <a:moveTo>
                  <a:pt x="18612" y="15749"/>
                </a:moveTo>
                <a:lnTo>
                  <a:pt x="22549" y="12169"/>
                </a:lnTo>
                <a:lnTo>
                  <a:pt x="0" y="0"/>
                </a:lnTo>
                <a:lnTo>
                  <a:pt x="18612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1653935" y="3852231"/>
            <a:ext cx="22860" cy="16510"/>
          </a:xfrm>
          <a:custGeom>
            <a:avLst/>
            <a:gdLst/>
            <a:ahLst/>
            <a:cxnLst/>
            <a:rect l="l" t="t" r="r" b="b"/>
            <a:pathLst>
              <a:path w="22859" h="16510">
                <a:moveTo>
                  <a:pt x="22549" y="16465"/>
                </a:moveTo>
                <a:lnTo>
                  <a:pt x="0" y="4295"/>
                </a:lnTo>
                <a:lnTo>
                  <a:pt x="3221" y="0"/>
                </a:lnTo>
                <a:lnTo>
                  <a:pt x="22549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1631743" y="3841851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4" h="15239">
                <a:moveTo>
                  <a:pt x="22192" y="14675"/>
                </a:moveTo>
                <a:lnTo>
                  <a:pt x="25413" y="10380"/>
                </a:lnTo>
                <a:lnTo>
                  <a:pt x="0" y="0"/>
                </a:lnTo>
                <a:lnTo>
                  <a:pt x="22192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1631743" y="3837198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4" h="15239">
                <a:moveTo>
                  <a:pt x="25413" y="15033"/>
                </a:moveTo>
                <a:lnTo>
                  <a:pt x="0" y="4653"/>
                </a:lnTo>
                <a:lnTo>
                  <a:pt x="2505" y="0"/>
                </a:lnTo>
                <a:lnTo>
                  <a:pt x="25413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1605614" y="3828608"/>
            <a:ext cx="29209" cy="13335"/>
          </a:xfrm>
          <a:custGeom>
            <a:avLst/>
            <a:gdLst/>
            <a:ahLst/>
            <a:cxnLst/>
            <a:rect l="l" t="t" r="r" b="b"/>
            <a:pathLst>
              <a:path w="29209" h="13335">
                <a:moveTo>
                  <a:pt x="26129" y="13243"/>
                </a:moveTo>
                <a:lnTo>
                  <a:pt x="28634" y="8590"/>
                </a:lnTo>
                <a:lnTo>
                  <a:pt x="0" y="0"/>
                </a:lnTo>
                <a:lnTo>
                  <a:pt x="26129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1605614" y="3823954"/>
            <a:ext cx="29209" cy="13335"/>
          </a:xfrm>
          <a:custGeom>
            <a:avLst/>
            <a:gdLst/>
            <a:ahLst/>
            <a:cxnLst/>
            <a:rect l="l" t="t" r="r" b="b"/>
            <a:pathLst>
              <a:path w="29209" h="13335">
                <a:moveTo>
                  <a:pt x="28634" y="13243"/>
                </a:moveTo>
                <a:lnTo>
                  <a:pt x="0" y="4653"/>
                </a:lnTo>
                <a:lnTo>
                  <a:pt x="2147" y="0"/>
                </a:lnTo>
                <a:lnTo>
                  <a:pt x="28634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1575189" y="3817870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20" h="10795">
                <a:moveTo>
                  <a:pt x="30424" y="10738"/>
                </a:moveTo>
                <a:lnTo>
                  <a:pt x="32572" y="6084"/>
                </a:lnTo>
                <a:lnTo>
                  <a:pt x="0" y="0"/>
                </a:lnTo>
                <a:lnTo>
                  <a:pt x="30424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1575189" y="3812501"/>
            <a:ext cx="33020" cy="12065"/>
          </a:xfrm>
          <a:custGeom>
            <a:avLst/>
            <a:gdLst/>
            <a:ahLst/>
            <a:cxnLst/>
            <a:rect l="l" t="t" r="r" b="b"/>
            <a:pathLst>
              <a:path w="33020" h="12064">
                <a:moveTo>
                  <a:pt x="32572" y="11453"/>
                </a:moveTo>
                <a:lnTo>
                  <a:pt x="0" y="5369"/>
                </a:lnTo>
                <a:lnTo>
                  <a:pt x="1789" y="0"/>
                </a:lnTo>
                <a:lnTo>
                  <a:pt x="32572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1540827" y="3809279"/>
            <a:ext cx="36195" cy="8890"/>
          </a:xfrm>
          <a:custGeom>
            <a:avLst/>
            <a:gdLst/>
            <a:ahLst/>
            <a:cxnLst/>
            <a:rect l="l" t="t" r="r" b="b"/>
            <a:pathLst>
              <a:path w="36195" h="8889">
                <a:moveTo>
                  <a:pt x="34361" y="8590"/>
                </a:moveTo>
                <a:lnTo>
                  <a:pt x="36151" y="3221"/>
                </a:lnTo>
                <a:lnTo>
                  <a:pt x="0" y="0"/>
                </a:lnTo>
                <a:lnTo>
                  <a:pt x="3436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1540827" y="3803910"/>
            <a:ext cx="36195" cy="8890"/>
          </a:xfrm>
          <a:custGeom>
            <a:avLst/>
            <a:gdLst/>
            <a:ahLst/>
            <a:cxnLst/>
            <a:rect l="l" t="t" r="r" b="b"/>
            <a:pathLst>
              <a:path w="36195" h="8889">
                <a:moveTo>
                  <a:pt x="36151" y="8590"/>
                </a:moveTo>
                <a:lnTo>
                  <a:pt x="0" y="5369"/>
                </a:lnTo>
                <a:lnTo>
                  <a:pt x="1073" y="0"/>
                </a:lnTo>
                <a:lnTo>
                  <a:pt x="3615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1501454" y="3803910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40" h="5714">
                <a:moveTo>
                  <a:pt x="39373" y="5369"/>
                </a:moveTo>
                <a:lnTo>
                  <a:pt x="40446" y="0"/>
                </a:lnTo>
                <a:lnTo>
                  <a:pt x="0" y="357"/>
                </a:lnTo>
                <a:lnTo>
                  <a:pt x="39373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1501454" y="3798899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40" h="5714">
                <a:moveTo>
                  <a:pt x="40446" y="5011"/>
                </a:moveTo>
                <a:lnTo>
                  <a:pt x="0" y="5369"/>
                </a:lnTo>
                <a:lnTo>
                  <a:pt x="715" y="0"/>
                </a:lnTo>
                <a:lnTo>
                  <a:pt x="40446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1523195" y="401714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2031" y="10899"/>
                </a:moveTo>
                <a:lnTo>
                  <a:pt x="14144" y="8160"/>
                </a:lnTo>
                <a:lnTo>
                  <a:pt x="13638" y="4227"/>
                </a:lnTo>
                <a:lnTo>
                  <a:pt x="10899" y="2113"/>
                </a:lnTo>
                <a:lnTo>
                  <a:pt x="8160" y="0"/>
                </a:lnTo>
                <a:lnTo>
                  <a:pt x="4227" y="506"/>
                </a:lnTo>
                <a:lnTo>
                  <a:pt x="2113" y="3245"/>
                </a:lnTo>
                <a:lnTo>
                  <a:pt x="0" y="5983"/>
                </a:lnTo>
                <a:lnTo>
                  <a:pt x="506" y="9917"/>
                </a:lnTo>
                <a:lnTo>
                  <a:pt x="3245" y="12031"/>
                </a:lnTo>
                <a:lnTo>
                  <a:pt x="5983" y="14144"/>
                </a:lnTo>
                <a:lnTo>
                  <a:pt x="9917" y="13638"/>
                </a:lnTo>
                <a:lnTo>
                  <a:pt x="12031" y="10899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2751010" y="3120967"/>
            <a:ext cx="29845" cy="10160"/>
          </a:xfrm>
          <a:custGeom>
            <a:avLst/>
            <a:gdLst/>
            <a:ahLst/>
            <a:cxnLst/>
            <a:rect l="l" t="t" r="r" b="b"/>
            <a:pathLst>
              <a:path w="29845" h="10160">
                <a:moveTo>
                  <a:pt x="27919" y="10022"/>
                </a:moveTo>
                <a:lnTo>
                  <a:pt x="29708" y="5011"/>
                </a:lnTo>
                <a:lnTo>
                  <a:pt x="0" y="0"/>
                </a:lnTo>
                <a:lnTo>
                  <a:pt x="27919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2751010" y="3115598"/>
            <a:ext cx="29845" cy="10795"/>
          </a:xfrm>
          <a:custGeom>
            <a:avLst/>
            <a:gdLst/>
            <a:ahLst/>
            <a:cxnLst/>
            <a:rect l="l" t="t" r="r" b="b"/>
            <a:pathLst>
              <a:path w="29845" h="10794">
                <a:moveTo>
                  <a:pt x="29708" y="10380"/>
                </a:moveTo>
                <a:lnTo>
                  <a:pt x="0" y="5369"/>
                </a:lnTo>
                <a:lnTo>
                  <a:pt x="1073" y="0"/>
                </a:lnTo>
                <a:lnTo>
                  <a:pt x="29708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2723091" y="3115598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4">
                <a:moveTo>
                  <a:pt x="27919" y="5369"/>
                </a:moveTo>
                <a:lnTo>
                  <a:pt x="28992" y="0"/>
                </a:lnTo>
                <a:lnTo>
                  <a:pt x="0" y="4295"/>
                </a:lnTo>
                <a:lnTo>
                  <a:pt x="2791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2722733" y="3114524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29350" y="1073"/>
                </a:moveTo>
                <a:lnTo>
                  <a:pt x="357" y="5369"/>
                </a:lnTo>
                <a:lnTo>
                  <a:pt x="0" y="0"/>
                </a:lnTo>
                <a:lnTo>
                  <a:pt x="2935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2695888" y="3114524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7203" y="5369"/>
                </a:moveTo>
                <a:lnTo>
                  <a:pt x="26845" y="0"/>
                </a:lnTo>
                <a:lnTo>
                  <a:pt x="0" y="11811"/>
                </a:lnTo>
                <a:lnTo>
                  <a:pt x="27203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2694098" y="3114524"/>
            <a:ext cx="29209" cy="12065"/>
          </a:xfrm>
          <a:custGeom>
            <a:avLst/>
            <a:gdLst/>
            <a:ahLst/>
            <a:cxnLst/>
            <a:rect l="l" t="t" r="r" b="b"/>
            <a:pathLst>
              <a:path w="29209" h="12064">
                <a:moveTo>
                  <a:pt x="28634" y="0"/>
                </a:moveTo>
                <a:lnTo>
                  <a:pt x="1789" y="11811"/>
                </a:lnTo>
                <a:lnTo>
                  <a:pt x="0" y="6800"/>
                </a:lnTo>
                <a:lnTo>
                  <a:pt x="28634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2669759" y="3121325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70" h="17780">
                <a:moveTo>
                  <a:pt x="26129" y="5011"/>
                </a:moveTo>
                <a:lnTo>
                  <a:pt x="24339" y="0"/>
                </a:lnTo>
                <a:lnTo>
                  <a:pt x="0" y="17538"/>
                </a:lnTo>
                <a:lnTo>
                  <a:pt x="26129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2666895" y="3121325"/>
            <a:ext cx="27305" cy="17780"/>
          </a:xfrm>
          <a:custGeom>
            <a:avLst/>
            <a:gdLst/>
            <a:ahLst/>
            <a:cxnLst/>
            <a:rect l="l" t="t" r="r" b="b"/>
            <a:pathLst>
              <a:path w="27304" h="17780">
                <a:moveTo>
                  <a:pt x="27203" y="0"/>
                </a:moveTo>
                <a:lnTo>
                  <a:pt x="2863" y="17538"/>
                </a:lnTo>
                <a:lnTo>
                  <a:pt x="0" y="12885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2645061" y="3134211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89">
                <a:moveTo>
                  <a:pt x="24697" y="4653"/>
                </a:moveTo>
                <a:lnTo>
                  <a:pt x="21834" y="0"/>
                </a:lnTo>
                <a:lnTo>
                  <a:pt x="0" y="21476"/>
                </a:lnTo>
                <a:lnTo>
                  <a:pt x="24697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2641839" y="3134211"/>
            <a:ext cx="25400" cy="21590"/>
          </a:xfrm>
          <a:custGeom>
            <a:avLst/>
            <a:gdLst/>
            <a:ahLst/>
            <a:cxnLst/>
            <a:rect l="l" t="t" r="r" b="b"/>
            <a:pathLst>
              <a:path w="25400" h="21589">
                <a:moveTo>
                  <a:pt x="25055" y="0"/>
                </a:moveTo>
                <a:lnTo>
                  <a:pt x="3221" y="21476"/>
                </a:lnTo>
                <a:lnTo>
                  <a:pt x="0" y="17180"/>
                </a:lnTo>
                <a:lnTo>
                  <a:pt x="2505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2623227" y="3151392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21834" y="4295"/>
                </a:moveTo>
                <a:lnTo>
                  <a:pt x="18612" y="0"/>
                </a:lnTo>
                <a:lnTo>
                  <a:pt x="0" y="24339"/>
                </a:lnTo>
                <a:lnTo>
                  <a:pt x="21834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2619290" y="3151392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22549" y="0"/>
                </a:moveTo>
                <a:lnTo>
                  <a:pt x="3937" y="24339"/>
                </a:lnTo>
                <a:lnTo>
                  <a:pt x="0" y="20402"/>
                </a:lnTo>
                <a:lnTo>
                  <a:pt x="2254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2603898" y="3171794"/>
            <a:ext cx="19685" cy="26034"/>
          </a:xfrm>
          <a:custGeom>
            <a:avLst/>
            <a:gdLst/>
            <a:ahLst/>
            <a:cxnLst/>
            <a:rect l="l" t="t" r="r" b="b"/>
            <a:pathLst>
              <a:path w="19684" h="26035">
                <a:moveTo>
                  <a:pt x="19328" y="3937"/>
                </a:moveTo>
                <a:lnTo>
                  <a:pt x="15391" y="0"/>
                </a:lnTo>
                <a:lnTo>
                  <a:pt x="0" y="25413"/>
                </a:lnTo>
                <a:lnTo>
                  <a:pt x="19328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2599603" y="3171794"/>
            <a:ext cx="19685" cy="26034"/>
          </a:xfrm>
          <a:custGeom>
            <a:avLst/>
            <a:gdLst/>
            <a:ahLst/>
            <a:cxnLst/>
            <a:rect l="l" t="t" r="r" b="b"/>
            <a:pathLst>
              <a:path w="19684" h="26035">
                <a:moveTo>
                  <a:pt x="19686" y="0"/>
                </a:moveTo>
                <a:lnTo>
                  <a:pt x="4295" y="25413"/>
                </a:lnTo>
                <a:lnTo>
                  <a:pt x="0" y="22192"/>
                </a:lnTo>
                <a:lnTo>
                  <a:pt x="1968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2588507" y="3193986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15391" y="3221"/>
                </a:moveTo>
                <a:lnTo>
                  <a:pt x="11096" y="0"/>
                </a:lnTo>
                <a:lnTo>
                  <a:pt x="0" y="24697"/>
                </a:lnTo>
                <a:lnTo>
                  <a:pt x="15391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2583854" y="3193986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15749" y="0"/>
                </a:moveTo>
                <a:lnTo>
                  <a:pt x="4653" y="24697"/>
                </a:lnTo>
                <a:lnTo>
                  <a:pt x="0" y="21834"/>
                </a:lnTo>
                <a:lnTo>
                  <a:pt x="1574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2576695" y="3215820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5" h="23494">
                <a:moveTo>
                  <a:pt x="11811" y="2863"/>
                </a:moveTo>
                <a:lnTo>
                  <a:pt x="7158" y="0"/>
                </a:lnTo>
                <a:lnTo>
                  <a:pt x="0" y="23265"/>
                </a:lnTo>
                <a:lnTo>
                  <a:pt x="11811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2572042" y="3215820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5" h="23494">
                <a:moveTo>
                  <a:pt x="11811" y="0"/>
                </a:moveTo>
                <a:lnTo>
                  <a:pt x="4653" y="23265"/>
                </a:lnTo>
                <a:lnTo>
                  <a:pt x="0" y="21118"/>
                </a:lnTo>
                <a:lnTo>
                  <a:pt x="118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2569178" y="3236939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7516" y="2147"/>
                </a:moveTo>
                <a:lnTo>
                  <a:pt x="2863" y="0"/>
                </a:lnTo>
                <a:lnTo>
                  <a:pt x="0" y="21118"/>
                </a:lnTo>
                <a:lnTo>
                  <a:pt x="7516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2563809" y="3236939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89">
                <a:moveTo>
                  <a:pt x="8232" y="0"/>
                </a:moveTo>
                <a:lnTo>
                  <a:pt x="5369" y="21118"/>
                </a:lnTo>
                <a:lnTo>
                  <a:pt x="0" y="19328"/>
                </a:lnTo>
                <a:lnTo>
                  <a:pt x="823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2563809" y="3256267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5">
                <a:moveTo>
                  <a:pt x="5369" y="1789"/>
                </a:moveTo>
                <a:lnTo>
                  <a:pt x="0" y="0"/>
                </a:lnTo>
                <a:lnTo>
                  <a:pt x="357" y="19328"/>
                </a:lnTo>
                <a:lnTo>
                  <a:pt x="5369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2559156" y="3256267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4653" y="0"/>
                </a:moveTo>
                <a:lnTo>
                  <a:pt x="5011" y="19328"/>
                </a:lnTo>
                <a:lnTo>
                  <a:pt x="0" y="18254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2559156" y="3274522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4">
                <a:moveTo>
                  <a:pt x="5011" y="1073"/>
                </a:moveTo>
                <a:lnTo>
                  <a:pt x="0" y="0"/>
                </a:lnTo>
                <a:lnTo>
                  <a:pt x="2863" y="17896"/>
                </a:lnTo>
                <a:lnTo>
                  <a:pt x="5011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2556651" y="3274522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4">
                <a:moveTo>
                  <a:pt x="2505" y="0"/>
                </a:moveTo>
                <a:lnTo>
                  <a:pt x="5369" y="17896"/>
                </a:lnTo>
                <a:lnTo>
                  <a:pt x="0" y="17180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2556651" y="3291703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5369" y="715"/>
                </a:moveTo>
                <a:lnTo>
                  <a:pt x="0" y="0"/>
                </a:lnTo>
                <a:lnTo>
                  <a:pt x="5369" y="16107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2556293" y="3291703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357" y="0"/>
                </a:moveTo>
                <a:lnTo>
                  <a:pt x="5726" y="16107"/>
                </a:lnTo>
                <a:lnTo>
                  <a:pt x="0" y="16465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2556293" y="3307810"/>
            <a:ext cx="6985" cy="15240"/>
          </a:xfrm>
          <a:custGeom>
            <a:avLst/>
            <a:gdLst/>
            <a:ahLst/>
            <a:cxnLst/>
            <a:rect l="l" t="t" r="r" b="b"/>
            <a:pathLst>
              <a:path w="6984" h="15239">
                <a:moveTo>
                  <a:pt x="5726" y="0"/>
                </a:moveTo>
                <a:lnTo>
                  <a:pt x="0" y="357"/>
                </a:lnTo>
                <a:lnTo>
                  <a:pt x="6800" y="15033"/>
                </a:lnTo>
                <a:lnTo>
                  <a:pt x="572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2556293" y="3308168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0" y="0"/>
                </a:moveTo>
                <a:lnTo>
                  <a:pt x="6800" y="14675"/>
                </a:lnTo>
                <a:lnTo>
                  <a:pt x="1431" y="153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2557724" y="3322844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5369" y="0"/>
                </a:moveTo>
                <a:lnTo>
                  <a:pt x="0" y="715"/>
                </a:lnTo>
                <a:lnTo>
                  <a:pt x="7158" y="1431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2557724" y="3323559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0" y="0"/>
                </a:moveTo>
                <a:lnTo>
                  <a:pt x="7158" y="13601"/>
                </a:lnTo>
                <a:lnTo>
                  <a:pt x="1789" y="143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2559514" y="3337161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70">
                <a:moveTo>
                  <a:pt x="5369" y="0"/>
                </a:moveTo>
                <a:lnTo>
                  <a:pt x="0" y="715"/>
                </a:lnTo>
                <a:lnTo>
                  <a:pt x="7874" y="13959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2559514" y="3337877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70">
                <a:moveTo>
                  <a:pt x="0" y="0"/>
                </a:moveTo>
                <a:lnTo>
                  <a:pt x="7874" y="13243"/>
                </a:lnTo>
                <a:lnTo>
                  <a:pt x="2505" y="139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2562020" y="3351121"/>
            <a:ext cx="7620" cy="13970"/>
          </a:xfrm>
          <a:custGeom>
            <a:avLst/>
            <a:gdLst/>
            <a:ahLst/>
            <a:cxnLst/>
            <a:rect l="l" t="t" r="r" b="b"/>
            <a:pathLst>
              <a:path w="7620" h="13970">
                <a:moveTo>
                  <a:pt x="5369" y="0"/>
                </a:moveTo>
                <a:lnTo>
                  <a:pt x="0" y="715"/>
                </a:lnTo>
                <a:lnTo>
                  <a:pt x="7516" y="13601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2562020" y="3351836"/>
            <a:ext cx="7620" cy="13970"/>
          </a:xfrm>
          <a:custGeom>
            <a:avLst/>
            <a:gdLst/>
            <a:ahLst/>
            <a:cxnLst/>
            <a:rect l="l" t="t" r="r" b="b"/>
            <a:pathLst>
              <a:path w="7620" h="13970">
                <a:moveTo>
                  <a:pt x="0" y="0"/>
                </a:moveTo>
                <a:lnTo>
                  <a:pt x="7516" y="12885"/>
                </a:lnTo>
                <a:lnTo>
                  <a:pt x="2147" y="1360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2564167" y="3364722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5369" y="0"/>
                </a:moveTo>
                <a:lnTo>
                  <a:pt x="0" y="715"/>
                </a:lnTo>
                <a:lnTo>
                  <a:pt x="7516" y="1288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2564167" y="3365438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0"/>
                </a:moveTo>
                <a:lnTo>
                  <a:pt x="7516" y="12169"/>
                </a:lnTo>
                <a:lnTo>
                  <a:pt x="2147" y="13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2566315" y="3377608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5369" y="0"/>
                </a:moveTo>
                <a:lnTo>
                  <a:pt x="0" y="1073"/>
                </a:lnTo>
                <a:lnTo>
                  <a:pt x="7516" y="1252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2566315" y="3378682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0" y="0"/>
                </a:moveTo>
                <a:lnTo>
                  <a:pt x="7516" y="11453"/>
                </a:lnTo>
                <a:lnTo>
                  <a:pt x="2147" y="125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2568463" y="3390136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5369" y="0"/>
                </a:moveTo>
                <a:lnTo>
                  <a:pt x="0" y="1073"/>
                </a:lnTo>
                <a:lnTo>
                  <a:pt x="8232" y="12169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568463" y="3391209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0" y="0"/>
                </a:moveTo>
                <a:lnTo>
                  <a:pt x="8232" y="11096"/>
                </a:lnTo>
                <a:lnTo>
                  <a:pt x="2863" y="125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2571326" y="3402305"/>
            <a:ext cx="8890" cy="12065"/>
          </a:xfrm>
          <a:custGeom>
            <a:avLst/>
            <a:gdLst/>
            <a:ahLst/>
            <a:cxnLst/>
            <a:rect l="l" t="t" r="r" b="b"/>
            <a:pathLst>
              <a:path w="8890" h="12064">
                <a:moveTo>
                  <a:pt x="5369" y="0"/>
                </a:moveTo>
                <a:lnTo>
                  <a:pt x="0" y="1431"/>
                </a:lnTo>
                <a:lnTo>
                  <a:pt x="8590" y="11811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2571326" y="3403737"/>
            <a:ext cx="8890" cy="12700"/>
          </a:xfrm>
          <a:custGeom>
            <a:avLst/>
            <a:gdLst/>
            <a:ahLst/>
            <a:cxnLst/>
            <a:rect l="l" t="t" r="r" b="b"/>
            <a:pathLst>
              <a:path w="8890" h="12700">
                <a:moveTo>
                  <a:pt x="0" y="0"/>
                </a:moveTo>
                <a:lnTo>
                  <a:pt x="8590" y="10380"/>
                </a:lnTo>
                <a:lnTo>
                  <a:pt x="3579" y="121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2574906" y="3414117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29">
                <a:moveTo>
                  <a:pt x="5011" y="0"/>
                </a:moveTo>
                <a:lnTo>
                  <a:pt x="0" y="1789"/>
                </a:lnTo>
                <a:lnTo>
                  <a:pt x="9664" y="11096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2574906" y="3415907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0" y="0"/>
                </a:moveTo>
                <a:lnTo>
                  <a:pt x="9664" y="9306"/>
                </a:lnTo>
                <a:lnTo>
                  <a:pt x="4653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2579559" y="34252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011" y="0"/>
                </a:moveTo>
                <a:lnTo>
                  <a:pt x="0" y="2147"/>
                </a:lnTo>
                <a:lnTo>
                  <a:pt x="10380" y="10738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2579559" y="3427361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0" y="0"/>
                </a:moveTo>
                <a:lnTo>
                  <a:pt x="10380" y="8590"/>
                </a:lnTo>
                <a:lnTo>
                  <a:pt x="5726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2585286" y="3435951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4653" y="0"/>
                </a:moveTo>
                <a:lnTo>
                  <a:pt x="0" y="2863"/>
                </a:lnTo>
                <a:lnTo>
                  <a:pt x="11811" y="10380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2585286" y="3438815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0"/>
                </a:moveTo>
                <a:lnTo>
                  <a:pt x="11811" y="7516"/>
                </a:lnTo>
                <a:lnTo>
                  <a:pt x="7516" y="107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2592802" y="3446331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4295" y="0"/>
                </a:moveTo>
                <a:lnTo>
                  <a:pt x="0" y="3221"/>
                </a:lnTo>
                <a:lnTo>
                  <a:pt x="12885" y="10022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2592802" y="3449553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885" y="6800"/>
                </a:lnTo>
                <a:lnTo>
                  <a:pt x="894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2601750" y="3456354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3937" y="0"/>
                </a:moveTo>
                <a:lnTo>
                  <a:pt x="0" y="3579"/>
                </a:lnTo>
                <a:lnTo>
                  <a:pt x="14317" y="9664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2601750" y="3459933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0" y="0"/>
                </a:moveTo>
                <a:lnTo>
                  <a:pt x="14317" y="6084"/>
                </a:lnTo>
                <a:lnTo>
                  <a:pt x="10738" y="100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2612489" y="3466018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40" h="9525">
                <a:moveTo>
                  <a:pt x="3579" y="0"/>
                </a:moveTo>
                <a:lnTo>
                  <a:pt x="0" y="3937"/>
                </a:lnTo>
                <a:lnTo>
                  <a:pt x="15033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2612489" y="3469955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0"/>
                </a:moveTo>
                <a:lnTo>
                  <a:pt x="15033" y="5369"/>
                </a:lnTo>
                <a:lnTo>
                  <a:pt x="11811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2624300" y="347532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09" h="8889">
                <a:moveTo>
                  <a:pt x="3221" y="0"/>
                </a:moveTo>
                <a:lnTo>
                  <a:pt x="0" y="4295"/>
                </a:lnTo>
                <a:lnTo>
                  <a:pt x="16107" y="8590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2624300" y="3479620"/>
            <a:ext cx="16510" cy="9525"/>
          </a:xfrm>
          <a:custGeom>
            <a:avLst/>
            <a:gdLst/>
            <a:ahLst/>
            <a:cxnLst/>
            <a:rect l="l" t="t" r="r" b="b"/>
            <a:pathLst>
              <a:path w="16509" h="9525">
                <a:moveTo>
                  <a:pt x="0" y="0"/>
                </a:moveTo>
                <a:lnTo>
                  <a:pt x="16107" y="4295"/>
                </a:lnTo>
                <a:lnTo>
                  <a:pt x="13243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2637544" y="3483915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2863" y="0"/>
                </a:moveTo>
                <a:lnTo>
                  <a:pt x="0" y="4653"/>
                </a:lnTo>
                <a:lnTo>
                  <a:pt x="16823" y="8232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2637544" y="3488568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89">
                <a:moveTo>
                  <a:pt x="0" y="0"/>
                </a:moveTo>
                <a:lnTo>
                  <a:pt x="16823" y="3579"/>
                </a:lnTo>
                <a:lnTo>
                  <a:pt x="13959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2651504" y="3492148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4">
                <a:moveTo>
                  <a:pt x="2863" y="0"/>
                </a:moveTo>
                <a:lnTo>
                  <a:pt x="0" y="5011"/>
                </a:lnTo>
                <a:lnTo>
                  <a:pt x="17538" y="8232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2651504" y="3497159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4">
                <a:moveTo>
                  <a:pt x="0" y="0"/>
                </a:moveTo>
                <a:lnTo>
                  <a:pt x="17538" y="3221"/>
                </a:lnTo>
                <a:lnTo>
                  <a:pt x="15033" y="7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2666537" y="3500380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2505" y="0"/>
                </a:moveTo>
                <a:lnTo>
                  <a:pt x="0" y="4653"/>
                </a:lnTo>
                <a:lnTo>
                  <a:pt x="17896" y="7158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2666537" y="3505033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0" y="0"/>
                </a:moveTo>
                <a:lnTo>
                  <a:pt x="17896" y="2505"/>
                </a:lnTo>
                <a:lnTo>
                  <a:pt x="15749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2682287" y="3507539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2147" y="0"/>
                </a:moveTo>
                <a:lnTo>
                  <a:pt x="0" y="5011"/>
                </a:lnTo>
                <a:lnTo>
                  <a:pt x="17896" y="7158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2682287" y="3512550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0" y="0"/>
                </a:moveTo>
                <a:lnTo>
                  <a:pt x="17896" y="2147"/>
                </a:lnTo>
                <a:lnTo>
                  <a:pt x="16107" y="71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2698393" y="3514697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5" h="6985">
                <a:moveTo>
                  <a:pt x="1789" y="0"/>
                </a:moveTo>
                <a:lnTo>
                  <a:pt x="0" y="5011"/>
                </a:lnTo>
                <a:lnTo>
                  <a:pt x="18254" y="6442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2698393" y="3519709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5" h="6985">
                <a:moveTo>
                  <a:pt x="0" y="0"/>
                </a:moveTo>
                <a:lnTo>
                  <a:pt x="18254" y="1431"/>
                </a:lnTo>
                <a:lnTo>
                  <a:pt x="16107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2714501" y="3521140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4">
                <a:moveTo>
                  <a:pt x="2147" y="0"/>
                </a:moveTo>
                <a:lnTo>
                  <a:pt x="0" y="5011"/>
                </a:lnTo>
                <a:lnTo>
                  <a:pt x="18612" y="5726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2714501" y="3526151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4">
                <a:moveTo>
                  <a:pt x="0" y="0"/>
                </a:moveTo>
                <a:lnTo>
                  <a:pt x="18612" y="715"/>
                </a:lnTo>
                <a:lnTo>
                  <a:pt x="16823" y="5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2731324" y="3526867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1789" y="0"/>
                </a:moveTo>
                <a:lnTo>
                  <a:pt x="0" y="5011"/>
                </a:lnTo>
                <a:lnTo>
                  <a:pt x="18254" y="4653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2731324" y="3531520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0" y="357"/>
                </a:moveTo>
                <a:lnTo>
                  <a:pt x="18254" y="0"/>
                </a:lnTo>
                <a:lnTo>
                  <a:pt x="16823" y="5369"/>
                </a:lnTo>
                <a:lnTo>
                  <a:pt x="0" y="35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2748147" y="3531520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1431" y="0"/>
                </a:moveTo>
                <a:lnTo>
                  <a:pt x="0" y="5369"/>
                </a:lnTo>
                <a:lnTo>
                  <a:pt x="18254" y="3579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2748147" y="3535100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0" y="1789"/>
                </a:moveTo>
                <a:lnTo>
                  <a:pt x="18254" y="0"/>
                </a:lnTo>
                <a:lnTo>
                  <a:pt x="17180" y="5369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2765327" y="3535100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1073" y="0"/>
                </a:moveTo>
                <a:lnTo>
                  <a:pt x="0" y="5369"/>
                </a:lnTo>
                <a:lnTo>
                  <a:pt x="17538" y="2147"/>
                </a:lnTo>
                <a:lnTo>
                  <a:pt x="107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2765327" y="3537248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0" y="3221"/>
                </a:moveTo>
                <a:lnTo>
                  <a:pt x="17538" y="0"/>
                </a:lnTo>
                <a:lnTo>
                  <a:pt x="17180" y="5369"/>
                </a:lnTo>
                <a:lnTo>
                  <a:pt x="0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2782508" y="3537248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357" y="0"/>
                </a:moveTo>
                <a:lnTo>
                  <a:pt x="0" y="5369"/>
                </a:lnTo>
                <a:lnTo>
                  <a:pt x="17180" y="357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782508" y="3537605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0" y="5011"/>
                </a:moveTo>
                <a:lnTo>
                  <a:pt x="17180" y="0"/>
                </a:lnTo>
                <a:lnTo>
                  <a:pt x="17538" y="5726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799690" y="3536532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0" y="1073"/>
                </a:moveTo>
                <a:lnTo>
                  <a:pt x="357" y="6800"/>
                </a:lnTo>
                <a:lnTo>
                  <a:pt x="16823" y="0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800048" y="3536532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0" y="6800"/>
                </a:moveTo>
                <a:lnTo>
                  <a:pt x="16465" y="0"/>
                </a:lnTo>
                <a:lnTo>
                  <a:pt x="17180" y="5011"/>
                </a:lnTo>
                <a:lnTo>
                  <a:pt x="0" y="680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816513" y="3532952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09" h="8889">
                <a:moveTo>
                  <a:pt x="0" y="3579"/>
                </a:moveTo>
                <a:lnTo>
                  <a:pt x="715" y="8590"/>
                </a:lnTo>
                <a:lnTo>
                  <a:pt x="16465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2817228" y="3532952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89">
                <a:moveTo>
                  <a:pt x="0" y="8590"/>
                </a:moveTo>
                <a:lnTo>
                  <a:pt x="15749" y="0"/>
                </a:lnTo>
                <a:lnTo>
                  <a:pt x="17538" y="5011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832977" y="3526867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5" h="11429">
                <a:moveTo>
                  <a:pt x="0" y="6084"/>
                </a:moveTo>
                <a:lnTo>
                  <a:pt x="1789" y="11096"/>
                </a:lnTo>
                <a:lnTo>
                  <a:pt x="16823" y="0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834767" y="3526867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5" h="11429">
                <a:moveTo>
                  <a:pt x="0" y="11096"/>
                </a:moveTo>
                <a:lnTo>
                  <a:pt x="15033" y="0"/>
                </a:lnTo>
                <a:lnTo>
                  <a:pt x="16823" y="5011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2849800" y="3519351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0" y="7516"/>
                </a:moveTo>
                <a:lnTo>
                  <a:pt x="1789" y="12527"/>
                </a:lnTo>
                <a:lnTo>
                  <a:pt x="16107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2851590" y="3519351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0" y="12527"/>
                </a:moveTo>
                <a:lnTo>
                  <a:pt x="14317" y="0"/>
                </a:lnTo>
                <a:lnTo>
                  <a:pt x="16823" y="4653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2865908" y="3509686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0" y="9664"/>
                </a:moveTo>
                <a:lnTo>
                  <a:pt x="2505" y="14317"/>
                </a:lnTo>
                <a:lnTo>
                  <a:pt x="15749" y="0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2868413" y="3509686"/>
            <a:ext cx="16510" cy="14604"/>
          </a:xfrm>
          <a:custGeom>
            <a:avLst/>
            <a:gdLst/>
            <a:ahLst/>
            <a:cxnLst/>
            <a:rect l="l" t="t" r="r" b="b"/>
            <a:pathLst>
              <a:path w="16509" h="14604">
                <a:moveTo>
                  <a:pt x="0" y="14317"/>
                </a:moveTo>
                <a:lnTo>
                  <a:pt x="13243" y="0"/>
                </a:lnTo>
                <a:lnTo>
                  <a:pt x="16107" y="4295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2881657" y="3498590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0" y="11096"/>
                </a:moveTo>
                <a:lnTo>
                  <a:pt x="2863" y="15391"/>
                </a:lnTo>
                <a:lnTo>
                  <a:pt x="15033" y="0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2884521" y="3498590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15391"/>
                </a:moveTo>
                <a:lnTo>
                  <a:pt x="12169" y="0"/>
                </a:lnTo>
                <a:lnTo>
                  <a:pt x="15391" y="3937"/>
                </a:lnTo>
                <a:lnTo>
                  <a:pt x="0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896691" y="3486062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0" y="12527"/>
                </a:moveTo>
                <a:lnTo>
                  <a:pt x="3221" y="16465"/>
                </a:lnTo>
                <a:lnTo>
                  <a:pt x="13601" y="0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2899912" y="3486062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0" y="16465"/>
                </a:moveTo>
                <a:lnTo>
                  <a:pt x="10380" y="0"/>
                </a:lnTo>
                <a:lnTo>
                  <a:pt x="14317" y="3937"/>
                </a:lnTo>
                <a:lnTo>
                  <a:pt x="0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2910292" y="3473177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2885"/>
                </a:moveTo>
                <a:lnTo>
                  <a:pt x="3937" y="16823"/>
                </a:lnTo>
                <a:lnTo>
                  <a:pt x="12527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914229" y="3473177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4" h="17145">
                <a:moveTo>
                  <a:pt x="0" y="16823"/>
                </a:moveTo>
                <a:lnTo>
                  <a:pt x="8590" y="0"/>
                </a:lnTo>
                <a:lnTo>
                  <a:pt x="12885" y="3579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922820" y="3459217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3959"/>
                </a:moveTo>
                <a:lnTo>
                  <a:pt x="4295" y="17538"/>
                </a:lnTo>
                <a:lnTo>
                  <a:pt x="11096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927115" y="3459217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7538"/>
                </a:moveTo>
                <a:lnTo>
                  <a:pt x="6800" y="0"/>
                </a:lnTo>
                <a:lnTo>
                  <a:pt x="11096" y="3221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2933915" y="3445616"/>
            <a:ext cx="9525" cy="17145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0" y="13601"/>
                </a:moveTo>
                <a:lnTo>
                  <a:pt x="4295" y="16823"/>
                </a:lnTo>
                <a:lnTo>
                  <a:pt x="9306" y="0"/>
                </a:lnTo>
                <a:lnTo>
                  <a:pt x="0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2938211" y="3445616"/>
            <a:ext cx="10160" cy="17145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0" y="16823"/>
                </a:moveTo>
                <a:lnTo>
                  <a:pt x="5011" y="0"/>
                </a:lnTo>
                <a:lnTo>
                  <a:pt x="9664" y="2505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2943222" y="3431656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0" y="13959"/>
                </a:moveTo>
                <a:lnTo>
                  <a:pt x="4653" y="16465"/>
                </a:lnTo>
                <a:lnTo>
                  <a:pt x="7158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947875" y="3431656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0" y="16465"/>
                </a:moveTo>
                <a:lnTo>
                  <a:pt x="2505" y="0"/>
                </a:lnTo>
                <a:lnTo>
                  <a:pt x="7516" y="2147"/>
                </a:lnTo>
                <a:lnTo>
                  <a:pt x="0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950381" y="3417697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0" y="13959"/>
                </a:moveTo>
                <a:lnTo>
                  <a:pt x="5011" y="16107"/>
                </a:lnTo>
                <a:lnTo>
                  <a:pt x="5726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955392" y="3417697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10">
                <a:moveTo>
                  <a:pt x="0" y="16107"/>
                </a:moveTo>
                <a:lnTo>
                  <a:pt x="715" y="0"/>
                </a:lnTo>
                <a:lnTo>
                  <a:pt x="5726" y="1789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956108" y="3403737"/>
            <a:ext cx="5080" cy="15875"/>
          </a:xfrm>
          <a:custGeom>
            <a:avLst/>
            <a:gdLst/>
            <a:ahLst/>
            <a:cxnLst/>
            <a:rect l="l" t="t" r="r" b="b"/>
            <a:pathLst>
              <a:path w="5079" h="15875">
                <a:moveTo>
                  <a:pt x="0" y="13959"/>
                </a:moveTo>
                <a:lnTo>
                  <a:pt x="5011" y="15749"/>
                </a:lnTo>
                <a:lnTo>
                  <a:pt x="3937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2960045" y="3403737"/>
            <a:ext cx="5715" cy="15875"/>
          </a:xfrm>
          <a:custGeom>
            <a:avLst/>
            <a:gdLst/>
            <a:ahLst/>
            <a:cxnLst/>
            <a:rect l="l" t="t" r="r" b="b"/>
            <a:pathLst>
              <a:path w="5715" h="15875">
                <a:moveTo>
                  <a:pt x="1073" y="15749"/>
                </a:moveTo>
                <a:lnTo>
                  <a:pt x="0" y="0"/>
                </a:lnTo>
                <a:lnTo>
                  <a:pt x="5369" y="1431"/>
                </a:lnTo>
                <a:lnTo>
                  <a:pt x="1073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960045" y="3389777"/>
            <a:ext cx="5715" cy="15875"/>
          </a:xfrm>
          <a:custGeom>
            <a:avLst/>
            <a:gdLst/>
            <a:ahLst/>
            <a:cxnLst/>
            <a:rect l="l" t="t" r="r" b="b"/>
            <a:pathLst>
              <a:path w="5715" h="15875">
                <a:moveTo>
                  <a:pt x="0" y="13959"/>
                </a:moveTo>
                <a:lnTo>
                  <a:pt x="5369" y="15391"/>
                </a:lnTo>
                <a:lnTo>
                  <a:pt x="286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2962908" y="3389777"/>
            <a:ext cx="5715" cy="15875"/>
          </a:xfrm>
          <a:custGeom>
            <a:avLst/>
            <a:gdLst/>
            <a:ahLst/>
            <a:cxnLst/>
            <a:rect l="l" t="t" r="r" b="b"/>
            <a:pathLst>
              <a:path w="5715" h="15875">
                <a:moveTo>
                  <a:pt x="2505" y="15391"/>
                </a:moveTo>
                <a:lnTo>
                  <a:pt x="0" y="0"/>
                </a:lnTo>
                <a:lnTo>
                  <a:pt x="5369" y="1073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962908" y="3375818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3959"/>
                </a:moveTo>
                <a:lnTo>
                  <a:pt x="5369" y="15033"/>
                </a:lnTo>
                <a:lnTo>
                  <a:pt x="1789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964698" y="3375818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3579" y="15033"/>
                </a:moveTo>
                <a:lnTo>
                  <a:pt x="0" y="0"/>
                </a:lnTo>
                <a:lnTo>
                  <a:pt x="5369" y="357"/>
                </a:lnTo>
                <a:lnTo>
                  <a:pt x="3579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964698" y="3361501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317"/>
                </a:moveTo>
                <a:lnTo>
                  <a:pt x="5369" y="14675"/>
                </a:lnTo>
                <a:lnTo>
                  <a:pt x="1073" y="0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965772" y="3361501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4295" y="14675"/>
                </a:moveTo>
                <a:lnTo>
                  <a:pt x="0" y="0"/>
                </a:lnTo>
                <a:lnTo>
                  <a:pt x="5369" y="357"/>
                </a:lnTo>
                <a:lnTo>
                  <a:pt x="4295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965772" y="3347183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317"/>
                </a:moveTo>
                <a:lnTo>
                  <a:pt x="5369" y="14675"/>
                </a:lnTo>
                <a:lnTo>
                  <a:pt x="715" y="0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2966488" y="3347183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4653" y="14675"/>
                </a:moveTo>
                <a:lnTo>
                  <a:pt x="0" y="0"/>
                </a:lnTo>
                <a:lnTo>
                  <a:pt x="5369" y="0"/>
                </a:lnTo>
                <a:lnTo>
                  <a:pt x="4653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2966488" y="3332508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675"/>
                </a:moveTo>
                <a:lnTo>
                  <a:pt x="5369" y="14675"/>
                </a:lnTo>
                <a:lnTo>
                  <a:pt x="357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2966846" y="3332508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5011" y="14675"/>
                </a:moveTo>
                <a:lnTo>
                  <a:pt x="0" y="0"/>
                </a:lnTo>
                <a:lnTo>
                  <a:pt x="5726" y="0"/>
                </a:lnTo>
                <a:lnTo>
                  <a:pt x="5011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2966846" y="3317475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5033"/>
                </a:moveTo>
                <a:lnTo>
                  <a:pt x="5726" y="15033"/>
                </a:lnTo>
                <a:lnTo>
                  <a:pt x="715" y="0"/>
                </a:lnTo>
                <a:lnTo>
                  <a:pt x="0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2967561" y="3317475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5011" y="15033"/>
                </a:moveTo>
                <a:lnTo>
                  <a:pt x="0" y="0"/>
                </a:lnTo>
                <a:lnTo>
                  <a:pt x="5369" y="0"/>
                </a:lnTo>
                <a:lnTo>
                  <a:pt x="5011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2967561" y="3302441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5033"/>
                </a:moveTo>
                <a:lnTo>
                  <a:pt x="5369" y="15033"/>
                </a:lnTo>
                <a:lnTo>
                  <a:pt x="0" y="0"/>
                </a:lnTo>
                <a:lnTo>
                  <a:pt x="0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2967561" y="3302441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5369" y="15033"/>
                </a:moveTo>
                <a:lnTo>
                  <a:pt x="0" y="0"/>
                </a:lnTo>
                <a:lnTo>
                  <a:pt x="5369" y="0"/>
                </a:lnTo>
                <a:lnTo>
                  <a:pt x="5369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966846" y="3287408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715" y="15033"/>
                </a:moveTo>
                <a:lnTo>
                  <a:pt x="6084" y="15033"/>
                </a:lnTo>
                <a:lnTo>
                  <a:pt x="0" y="0"/>
                </a:lnTo>
                <a:lnTo>
                  <a:pt x="715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966846" y="3287050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6084" y="15391"/>
                </a:moveTo>
                <a:lnTo>
                  <a:pt x="0" y="357"/>
                </a:lnTo>
                <a:lnTo>
                  <a:pt x="5369" y="0"/>
                </a:lnTo>
                <a:lnTo>
                  <a:pt x="6084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965414" y="3272016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1431" y="15391"/>
                </a:moveTo>
                <a:lnTo>
                  <a:pt x="6800" y="15033"/>
                </a:lnTo>
                <a:lnTo>
                  <a:pt x="0" y="0"/>
                </a:lnTo>
                <a:lnTo>
                  <a:pt x="1431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965414" y="3271301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6800" y="15749"/>
                </a:moveTo>
                <a:lnTo>
                  <a:pt x="0" y="715"/>
                </a:lnTo>
                <a:lnTo>
                  <a:pt x="5369" y="0"/>
                </a:lnTo>
                <a:lnTo>
                  <a:pt x="6800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962193" y="3256267"/>
            <a:ext cx="8890" cy="15875"/>
          </a:xfrm>
          <a:custGeom>
            <a:avLst/>
            <a:gdLst/>
            <a:ahLst/>
            <a:cxnLst/>
            <a:rect l="l" t="t" r="r" b="b"/>
            <a:pathLst>
              <a:path w="8890" h="15875">
                <a:moveTo>
                  <a:pt x="3221" y="15749"/>
                </a:moveTo>
                <a:lnTo>
                  <a:pt x="8590" y="15033"/>
                </a:lnTo>
                <a:lnTo>
                  <a:pt x="0" y="0"/>
                </a:lnTo>
                <a:lnTo>
                  <a:pt x="3221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962193" y="3255193"/>
            <a:ext cx="8890" cy="16510"/>
          </a:xfrm>
          <a:custGeom>
            <a:avLst/>
            <a:gdLst/>
            <a:ahLst/>
            <a:cxnLst/>
            <a:rect l="l" t="t" r="r" b="b"/>
            <a:pathLst>
              <a:path w="8890" h="16510">
                <a:moveTo>
                  <a:pt x="8590" y="16107"/>
                </a:moveTo>
                <a:lnTo>
                  <a:pt x="0" y="1073"/>
                </a:lnTo>
                <a:lnTo>
                  <a:pt x="5369" y="0"/>
                </a:lnTo>
                <a:lnTo>
                  <a:pt x="859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957540" y="3240518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4653" y="15749"/>
                </a:moveTo>
                <a:lnTo>
                  <a:pt x="10022" y="14675"/>
                </a:lnTo>
                <a:lnTo>
                  <a:pt x="0" y="0"/>
                </a:lnTo>
                <a:lnTo>
                  <a:pt x="4653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957540" y="3238728"/>
            <a:ext cx="10160" cy="16510"/>
          </a:xfrm>
          <a:custGeom>
            <a:avLst/>
            <a:gdLst/>
            <a:ahLst/>
            <a:cxnLst/>
            <a:rect l="l" t="t" r="r" b="b"/>
            <a:pathLst>
              <a:path w="10159" h="16510">
                <a:moveTo>
                  <a:pt x="10022" y="16465"/>
                </a:moveTo>
                <a:lnTo>
                  <a:pt x="0" y="1789"/>
                </a:lnTo>
                <a:lnTo>
                  <a:pt x="5011" y="0"/>
                </a:lnTo>
                <a:lnTo>
                  <a:pt x="10022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950738" y="3224411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5" h="16510">
                <a:moveTo>
                  <a:pt x="6800" y="16107"/>
                </a:moveTo>
                <a:lnTo>
                  <a:pt x="11811" y="14317"/>
                </a:lnTo>
                <a:lnTo>
                  <a:pt x="0" y="0"/>
                </a:lnTo>
                <a:lnTo>
                  <a:pt x="680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2950738" y="3222263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5" h="16510">
                <a:moveTo>
                  <a:pt x="11811" y="16465"/>
                </a:moveTo>
                <a:lnTo>
                  <a:pt x="0" y="2147"/>
                </a:lnTo>
                <a:lnTo>
                  <a:pt x="4653" y="0"/>
                </a:lnTo>
                <a:lnTo>
                  <a:pt x="11811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2941075" y="3207946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9664" y="16465"/>
                </a:moveTo>
                <a:lnTo>
                  <a:pt x="14317" y="14317"/>
                </a:lnTo>
                <a:lnTo>
                  <a:pt x="0" y="0"/>
                </a:lnTo>
                <a:lnTo>
                  <a:pt x="9664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2941075" y="3205082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4" h="17780">
                <a:moveTo>
                  <a:pt x="14317" y="17180"/>
                </a:moveTo>
                <a:lnTo>
                  <a:pt x="0" y="2863"/>
                </a:lnTo>
                <a:lnTo>
                  <a:pt x="4653" y="0"/>
                </a:lnTo>
                <a:lnTo>
                  <a:pt x="14317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2928905" y="3191481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10">
                <a:moveTo>
                  <a:pt x="12169" y="16465"/>
                </a:moveTo>
                <a:lnTo>
                  <a:pt x="16823" y="13601"/>
                </a:lnTo>
                <a:lnTo>
                  <a:pt x="0" y="0"/>
                </a:lnTo>
                <a:lnTo>
                  <a:pt x="12169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2928905" y="3187901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5" h="17780">
                <a:moveTo>
                  <a:pt x="16823" y="17180"/>
                </a:moveTo>
                <a:lnTo>
                  <a:pt x="0" y="3579"/>
                </a:lnTo>
                <a:lnTo>
                  <a:pt x="4295" y="0"/>
                </a:lnTo>
                <a:lnTo>
                  <a:pt x="16823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2913514" y="3175016"/>
            <a:ext cx="19685" cy="16510"/>
          </a:xfrm>
          <a:custGeom>
            <a:avLst/>
            <a:gdLst/>
            <a:ahLst/>
            <a:cxnLst/>
            <a:rect l="l" t="t" r="r" b="b"/>
            <a:pathLst>
              <a:path w="19684" h="16510">
                <a:moveTo>
                  <a:pt x="15391" y="16465"/>
                </a:moveTo>
                <a:lnTo>
                  <a:pt x="19686" y="12885"/>
                </a:lnTo>
                <a:lnTo>
                  <a:pt x="0" y="0"/>
                </a:lnTo>
                <a:lnTo>
                  <a:pt x="15391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2913514" y="3171078"/>
            <a:ext cx="19685" cy="17145"/>
          </a:xfrm>
          <a:custGeom>
            <a:avLst/>
            <a:gdLst/>
            <a:ahLst/>
            <a:cxnLst/>
            <a:rect l="l" t="t" r="r" b="b"/>
            <a:pathLst>
              <a:path w="19684" h="17144">
                <a:moveTo>
                  <a:pt x="19686" y="16823"/>
                </a:moveTo>
                <a:lnTo>
                  <a:pt x="0" y="3937"/>
                </a:lnTo>
                <a:lnTo>
                  <a:pt x="3937" y="0"/>
                </a:lnTo>
                <a:lnTo>
                  <a:pt x="19686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2894901" y="3158908"/>
            <a:ext cx="22860" cy="16510"/>
          </a:xfrm>
          <a:custGeom>
            <a:avLst/>
            <a:gdLst/>
            <a:ahLst/>
            <a:cxnLst/>
            <a:rect l="l" t="t" r="r" b="b"/>
            <a:pathLst>
              <a:path w="22859" h="16510">
                <a:moveTo>
                  <a:pt x="18612" y="16107"/>
                </a:moveTo>
                <a:lnTo>
                  <a:pt x="22549" y="12169"/>
                </a:lnTo>
                <a:lnTo>
                  <a:pt x="0" y="0"/>
                </a:lnTo>
                <a:lnTo>
                  <a:pt x="18612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2894901" y="3154613"/>
            <a:ext cx="22860" cy="16510"/>
          </a:xfrm>
          <a:custGeom>
            <a:avLst/>
            <a:gdLst/>
            <a:ahLst/>
            <a:cxnLst/>
            <a:rect l="l" t="t" r="r" b="b"/>
            <a:pathLst>
              <a:path w="22859" h="16510">
                <a:moveTo>
                  <a:pt x="22549" y="16465"/>
                </a:moveTo>
                <a:lnTo>
                  <a:pt x="0" y="4295"/>
                </a:lnTo>
                <a:lnTo>
                  <a:pt x="3221" y="0"/>
                </a:lnTo>
                <a:lnTo>
                  <a:pt x="22549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2872708" y="3144233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4" h="15239">
                <a:moveTo>
                  <a:pt x="22192" y="14675"/>
                </a:moveTo>
                <a:lnTo>
                  <a:pt x="25413" y="10380"/>
                </a:lnTo>
                <a:lnTo>
                  <a:pt x="0" y="0"/>
                </a:lnTo>
                <a:lnTo>
                  <a:pt x="22192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2872708" y="3139580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4" h="15239">
                <a:moveTo>
                  <a:pt x="25413" y="15033"/>
                </a:moveTo>
                <a:lnTo>
                  <a:pt x="0" y="4653"/>
                </a:lnTo>
                <a:lnTo>
                  <a:pt x="2863" y="0"/>
                </a:lnTo>
                <a:lnTo>
                  <a:pt x="25413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2846579" y="3131347"/>
            <a:ext cx="29209" cy="13335"/>
          </a:xfrm>
          <a:custGeom>
            <a:avLst/>
            <a:gdLst/>
            <a:ahLst/>
            <a:cxnLst/>
            <a:rect l="l" t="t" r="r" b="b"/>
            <a:pathLst>
              <a:path w="29209" h="13335">
                <a:moveTo>
                  <a:pt x="26129" y="12885"/>
                </a:moveTo>
                <a:lnTo>
                  <a:pt x="28992" y="8232"/>
                </a:lnTo>
                <a:lnTo>
                  <a:pt x="0" y="0"/>
                </a:lnTo>
                <a:lnTo>
                  <a:pt x="26129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2846579" y="3126336"/>
            <a:ext cx="29209" cy="13335"/>
          </a:xfrm>
          <a:custGeom>
            <a:avLst/>
            <a:gdLst/>
            <a:ahLst/>
            <a:cxnLst/>
            <a:rect l="l" t="t" r="r" b="b"/>
            <a:pathLst>
              <a:path w="29209" h="13335">
                <a:moveTo>
                  <a:pt x="28992" y="13243"/>
                </a:moveTo>
                <a:lnTo>
                  <a:pt x="0" y="5011"/>
                </a:lnTo>
                <a:lnTo>
                  <a:pt x="2147" y="0"/>
                </a:lnTo>
                <a:lnTo>
                  <a:pt x="28992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2816513" y="3120251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4" h="11430">
                <a:moveTo>
                  <a:pt x="30066" y="11096"/>
                </a:moveTo>
                <a:lnTo>
                  <a:pt x="32214" y="6084"/>
                </a:lnTo>
                <a:lnTo>
                  <a:pt x="0" y="0"/>
                </a:lnTo>
                <a:lnTo>
                  <a:pt x="30066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2816513" y="3115240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4" h="11430">
                <a:moveTo>
                  <a:pt x="32214" y="11096"/>
                </a:moveTo>
                <a:lnTo>
                  <a:pt x="0" y="5011"/>
                </a:lnTo>
                <a:lnTo>
                  <a:pt x="1431" y="0"/>
                </a:lnTo>
                <a:lnTo>
                  <a:pt x="32214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2781793" y="3112019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5">
                <a:moveTo>
                  <a:pt x="34719" y="8232"/>
                </a:moveTo>
                <a:lnTo>
                  <a:pt x="36151" y="3221"/>
                </a:lnTo>
                <a:lnTo>
                  <a:pt x="0" y="0"/>
                </a:lnTo>
                <a:lnTo>
                  <a:pt x="34719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2781793" y="3106650"/>
            <a:ext cx="36195" cy="8890"/>
          </a:xfrm>
          <a:custGeom>
            <a:avLst/>
            <a:gdLst/>
            <a:ahLst/>
            <a:cxnLst/>
            <a:rect l="l" t="t" r="r" b="b"/>
            <a:pathLst>
              <a:path w="36195" h="8889">
                <a:moveTo>
                  <a:pt x="36151" y="8590"/>
                </a:moveTo>
                <a:lnTo>
                  <a:pt x="0" y="5369"/>
                </a:lnTo>
                <a:lnTo>
                  <a:pt x="1073" y="0"/>
                </a:lnTo>
                <a:lnTo>
                  <a:pt x="3615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2742419" y="3106650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40" h="5714">
                <a:moveTo>
                  <a:pt x="39373" y="5369"/>
                </a:moveTo>
                <a:lnTo>
                  <a:pt x="40446" y="0"/>
                </a:lnTo>
                <a:lnTo>
                  <a:pt x="0" y="0"/>
                </a:lnTo>
                <a:lnTo>
                  <a:pt x="39373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2742419" y="3101281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40" h="5714">
                <a:moveTo>
                  <a:pt x="40446" y="5369"/>
                </a:moveTo>
                <a:lnTo>
                  <a:pt x="0" y="5369"/>
                </a:lnTo>
                <a:lnTo>
                  <a:pt x="715" y="0"/>
                </a:lnTo>
                <a:lnTo>
                  <a:pt x="40446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2764519" y="331952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2031" y="10899"/>
                </a:moveTo>
                <a:lnTo>
                  <a:pt x="14144" y="8160"/>
                </a:lnTo>
                <a:lnTo>
                  <a:pt x="13638" y="4227"/>
                </a:lnTo>
                <a:lnTo>
                  <a:pt x="10899" y="2113"/>
                </a:lnTo>
                <a:lnTo>
                  <a:pt x="8160" y="0"/>
                </a:lnTo>
                <a:lnTo>
                  <a:pt x="4227" y="506"/>
                </a:lnTo>
                <a:lnTo>
                  <a:pt x="2113" y="3245"/>
                </a:lnTo>
                <a:lnTo>
                  <a:pt x="0" y="5983"/>
                </a:lnTo>
                <a:lnTo>
                  <a:pt x="506" y="9917"/>
                </a:lnTo>
                <a:lnTo>
                  <a:pt x="3245" y="12031"/>
                </a:lnTo>
                <a:lnTo>
                  <a:pt x="5983" y="14144"/>
                </a:lnTo>
                <a:lnTo>
                  <a:pt x="9917" y="13638"/>
                </a:lnTo>
                <a:lnTo>
                  <a:pt x="12031" y="10899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1760242" y="3865475"/>
            <a:ext cx="3702685" cy="2320925"/>
          </a:xfrm>
          <a:custGeom>
            <a:avLst/>
            <a:gdLst/>
            <a:ahLst/>
            <a:cxnLst/>
            <a:rect l="l" t="t" r="r" b="b"/>
            <a:pathLst>
              <a:path w="3702684" h="2320925">
                <a:moveTo>
                  <a:pt x="3702137" y="1139669"/>
                </a:moveTo>
                <a:lnTo>
                  <a:pt x="3344558" y="642853"/>
                </a:lnTo>
                <a:lnTo>
                  <a:pt x="2899285" y="28992"/>
                </a:lnTo>
                <a:lnTo>
                  <a:pt x="2728191" y="0"/>
                </a:lnTo>
                <a:lnTo>
                  <a:pt x="2664121" y="48679"/>
                </a:lnTo>
                <a:lnTo>
                  <a:pt x="2174464" y="409837"/>
                </a:lnTo>
                <a:lnTo>
                  <a:pt x="1800420" y="663256"/>
                </a:lnTo>
                <a:lnTo>
                  <a:pt x="1225216" y="1089200"/>
                </a:lnTo>
                <a:lnTo>
                  <a:pt x="0" y="1979388"/>
                </a:lnTo>
                <a:lnTo>
                  <a:pt x="239817" y="23208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5417637" y="4951812"/>
            <a:ext cx="41275" cy="56515"/>
          </a:xfrm>
          <a:custGeom>
            <a:avLst/>
            <a:gdLst/>
            <a:ahLst/>
            <a:cxnLst/>
            <a:rect l="l" t="t" r="r" b="b"/>
            <a:pathLst>
              <a:path w="41275" h="56514">
                <a:moveTo>
                  <a:pt x="40804" y="5619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5378264" y="489669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5318846" y="4814365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5">
                <a:moveTo>
                  <a:pt x="39730" y="5512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5279473" y="4759600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5220057" y="4677275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5180684" y="4622153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5121266" y="4539827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5">
                <a:moveTo>
                  <a:pt x="39730" y="5512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5081893" y="4485063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18970" y="2612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5022117" y="4403096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4982386" y="434833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4922969" y="4266006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4883238" y="421124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4823462" y="4129274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4783731" y="4074510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4724315" y="3992543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4684584" y="3937779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4603331" y="3890173"/>
            <a:ext cx="61594" cy="20320"/>
          </a:xfrm>
          <a:custGeom>
            <a:avLst/>
            <a:gdLst/>
            <a:ahLst/>
            <a:cxnLst/>
            <a:rect l="l" t="t" r="r" b="b"/>
            <a:pathLst>
              <a:path w="61594" h="20320">
                <a:moveTo>
                  <a:pt x="61207" y="20044"/>
                </a:moveTo>
                <a:lnTo>
                  <a:pt x="53332" y="894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4536756" y="3878719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5" h="5714">
                <a:moveTo>
                  <a:pt x="33288" y="572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4446913" y="3870844"/>
            <a:ext cx="56515" cy="33020"/>
          </a:xfrm>
          <a:custGeom>
            <a:avLst/>
            <a:gdLst/>
            <a:ahLst/>
            <a:cxnLst/>
            <a:rect l="l" t="t" r="r" b="b"/>
            <a:pathLst>
              <a:path w="56515" h="33020">
                <a:moveTo>
                  <a:pt x="56196" y="2505"/>
                </a:moveTo>
                <a:lnTo>
                  <a:pt x="42952" y="0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4392507" y="392381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4310898" y="3963908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0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4256491" y="4024041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27203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4174882" y="4064488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0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4120476" y="412462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4038865" y="4164710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0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3984101" y="422484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3901418" y="4264932"/>
            <a:ext cx="55880" cy="39370"/>
          </a:xfrm>
          <a:custGeom>
            <a:avLst/>
            <a:gdLst/>
            <a:ahLst/>
            <a:cxnLst/>
            <a:rect l="l" t="t" r="r" b="b"/>
            <a:pathLst>
              <a:path w="55880" h="39370">
                <a:moveTo>
                  <a:pt x="55480" y="0"/>
                </a:moveTo>
                <a:lnTo>
                  <a:pt x="36151" y="14675"/>
                </a:lnTo>
                <a:lnTo>
                  <a:pt x="0" y="390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3845579" y="4322918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27919" y="0"/>
                </a:moveTo>
                <a:lnTo>
                  <a:pt x="0" y="189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3761465" y="4360859"/>
            <a:ext cx="56515" cy="38100"/>
          </a:xfrm>
          <a:custGeom>
            <a:avLst/>
            <a:gdLst/>
            <a:ahLst/>
            <a:cxnLst/>
            <a:rect l="l" t="t" r="r" b="b"/>
            <a:pathLst>
              <a:path w="56515" h="38100">
                <a:moveTo>
                  <a:pt x="56196" y="0"/>
                </a:moveTo>
                <a:lnTo>
                  <a:pt x="0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3705626" y="4417771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27919" y="0"/>
                </a:moveTo>
                <a:lnTo>
                  <a:pt x="0" y="1861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3621512" y="4455355"/>
            <a:ext cx="56515" cy="38100"/>
          </a:xfrm>
          <a:custGeom>
            <a:avLst/>
            <a:gdLst/>
            <a:ahLst/>
            <a:cxnLst/>
            <a:rect l="l" t="t" r="r" b="b"/>
            <a:pathLst>
              <a:path w="56515" h="38100">
                <a:moveTo>
                  <a:pt x="56196" y="0"/>
                </a:moveTo>
                <a:lnTo>
                  <a:pt x="0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3565674" y="4512266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27919" y="0"/>
                </a:moveTo>
                <a:lnTo>
                  <a:pt x="0" y="189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3484065" y="4551281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4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3429657" y="461177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3348048" y="4652219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0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3293642" y="4712353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27203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3212032" y="4752800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0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3157984" y="481329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6845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3076375" y="4853380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406" y="0"/>
                </a:moveTo>
                <a:lnTo>
                  <a:pt x="0" y="404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3021967" y="491387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2940000" y="4953960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48679" y="4653"/>
                </a:ln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2885236" y="501373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2803269" y="5053466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2748504" y="511324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2666537" y="5152973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2611773" y="521239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2529805" y="5252479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2475041" y="531189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2392716" y="5351627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2337951" y="541140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2255984" y="5451134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2201220" y="551090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2119252" y="5550640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2064488" y="561005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1982521" y="5649789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1927756" y="570956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1845431" y="5749295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1791025" y="5809071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1769906" y="5849875"/>
            <a:ext cx="38735" cy="55244"/>
          </a:xfrm>
          <a:custGeom>
            <a:avLst/>
            <a:gdLst/>
            <a:ahLst/>
            <a:cxnLst/>
            <a:rect l="l" t="t" r="r" b="b"/>
            <a:pathLst>
              <a:path w="38734" h="55245">
                <a:moveTo>
                  <a:pt x="0" y="0"/>
                </a:moveTo>
                <a:lnTo>
                  <a:pt x="38657" y="551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1828250" y="5932916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0" y="0"/>
                </a:moveTo>
                <a:lnTo>
                  <a:pt x="19328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1866907" y="5988039"/>
            <a:ext cx="39370" cy="55880"/>
          </a:xfrm>
          <a:custGeom>
            <a:avLst/>
            <a:gdLst/>
            <a:ahLst/>
            <a:cxnLst/>
            <a:rect l="l" t="t" r="r" b="b"/>
            <a:pathLst>
              <a:path w="39370" h="55879">
                <a:moveTo>
                  <a:pt x="0" y="0"/>
                </a:moveTo>
                <a:lnTo>
                  <a:pt x="39015" y="5548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1925251" y="607108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0" y="0"/>
                </a:moveTo>
                <a:lnTo>
                  <a:pt x="19686" y="279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1964265" y="6126560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4" h="57150">
                <a:moveTo>
                  <a:pt x="0" y="0"/>
                </a:moveTo>
                <a:lnTo>
                  <a:pt x="39730" y="569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1621362" y="5914662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23981" y="0"/>
                </a:moveTo>
                <a:lnTo>
                  <a:pt x="0" y="1718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1566598" y="595188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1511834" y="5991260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1457070" y="6030991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1402305" y="607072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1347541" y="611009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1292419" y="614982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1237655" y="618955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1182891" y="6228930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1128126" y="626866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1073362" y="630839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1018597" y="634812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0963475" y="638749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0908711" y="642722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0853947" y="646695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0799182" y="650633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0744418" y="654606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0689654" y="658579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0634532" y="662516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0579768" y="666489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0525003" y="670462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0470239" y="674400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0415475" y="678373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0360711" y="682346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0305588" y="686319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0250823" y="690256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0196059" y="694229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0141295" y="6982028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0086531" y="702140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0031766" y="706113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9976644" y="710086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9925460" y="7140237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23981" y="0"/>
                </a:moveTo>
                <a:lnTo>
                  <a:pt x="0" y="175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1645344" y="5914662"/>
            <a:ext cx="85725" cy="120650"/>
          </a:xfrm>
          <a:custGeom>
            <a:avLst/>
            <a:gdLst/>
            <a:ahLst/>
            <a:cxnLst/>
            <a:rect l="l" t="t" r="r" b="b"/>
            <a:pathLst>
              <a:path w="85725" h="120650">
                <a:moveTo>
                  <a:pt x="0" y="0"/>
                </a:moveTo>
                <a:lnTo>
                  <a:pt x="85546" y="12062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1750578" y="606284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0" y="0"/>
                </a:moveTo>
                <a:lnTo>
                  <a:pt x="19686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1789950" y="6117612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0" y="0"/>
                </a:move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1830398" y="6172018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50111" y="680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1895542" y="6267229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5369" y="0"/>
                </a:moveTo>
                <a:lnTo>
                  <a:pt x="14675" y="12885"/>
                </a:lnTo>
                <a:lnTo>
                  <a:pt x="0" y="232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1840778" y="631018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1744851" y="6349912"/>
            <a:ext cx="69215" cy="50165"/>
          </a:xfrm>
          <a:custGeom>
            <a:avLst/>
            <a:gdLst/>
            <a:ahLst/>
            <a:cxnLst/>
            <a:rect l="l" t="t" r="r" b="b"/>
            <a:pathLst>
              <a:path w="69215" h="50164">
                <a:moveTo>
                  <a:pt x="68723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1690087" y="6419352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1635322" y="6459083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1539395" y="6498814"/>
            <a:ext cx="69215" cy="50165"/>
          </a:xfrm>
          <a:custGeom>
            <a:avLst/>
            <a:gdLst/>
            <a:ahLst/>
            <a:cxnLst/>
            <a:rect l="l" t="t" r="r" b="b"/>
            <a:pathLst>
              <a:path w="69215" h="50165">
                <a:moveTo>
                  <a:pt x="68723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1484631" y="6568254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1429866" y="660798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1333939" y="6647357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79" h="49529">
                <a:moveTo>
                  <a:pt x="68365" y="0"/>
                </a:move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1278817" y="671679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1224053" y="675617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1127768" y="6795544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68723" y="0"/>
                </a:move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1073003" y="686462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1018239" y="690435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0921955" y="6943729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68723" y="0"/>
                </a:move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0867190" y="7012811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0812068" y="705254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0716142" y="7091915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68723" y="0"/>
                </a:moveTo>
                <a:lnTo>
                  <a:pt x="16823" y="37225"/>
                </a:ln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0661019" y="716063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0605897" y="720001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0509254" y="7239385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69081" y="0"/>
                </a:moveTo>
                <a:lnTo>
                  <a:pt x="0" y="490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0454132" y="730775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0399010" y="734712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0302724" y="7386139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68723" y="0"/>
                </a:moveTo>
                <a:lnTo>
                  <a:pt x="0" y="490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0247602" y="745486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0194270" y="7494235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70">
                <a:moveTo>
                  <a:pt x="25771" y="0"/>
                </a:moveTo>
                <a:lnTo>
                  <a:pt x="6442" y="13601"/>
                </a:lnTo>
                <a:lnTo>
                  <a:pt x="0" y="57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0119819" y="7407973"/>
            <a:ext cx="53340" cy="66040"/>
          </a:xfrm>
          <a:custGeom>
            <a:avLst/>
            <a:gdLst/>
            <a:ahLst/>
            <a:cxnLst/>
            <a:rect l="l" t="t" r="r" b="b"/>
            <a:pathLst>
              <a:path w="53340" h="66040">
                <a:moveTo>
                  <a:pt x="53332" y="6586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0077225" y="7355356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21476" y="261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0035704" y="7302024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20402" y="2684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9925460" y="7157775"/>
            <a:ext cx="89535" cy="117475"/>
          </a:xfrm>
          <a:custGeom>
            <a:avLst/>
            <a:gdLst/>
            <a:ahLst/>
            <a:cxnLst/>
            <a:rect l="l" t="t" r="r" b="b"/>
            <a:pathLst>
              <a:path w="89534" h="117475">
                <a:moveTo>
                  <a:pt x="89484" y="1174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9935481" y="5921820"/>
            <a:ext cx="1957070" cy="1569085"/>
          </a:xfrm>
          <a:custGeom>
            <a:avLst/>
            <a:gdLst/>
            <a:ahLst/>
            <a:cxnLst/>
            <a:rect l="l" t="t" r="r" b="b"/>
            <a:pathLst>
              <a:path w="1957070" h="1569084">
                <a:moveTo>
                  <a:pt x="1699482" y="0"/>
                </a:moveTo>
                <a:lnTo>
                  <a:pt x="1830845" y="185053"/>
                </a:lnTo>
                <a:lnTo>
                  <a:pt x="1956838" y="355430"/>
                </a:lnTo>
                <a:lnTo>
                  <a:pt x="1522661" y="670057"/>
                </a:lnTo>
                <a:lnTo>
                  <a:pt x="789965" y="1196939"/>
                </a:lnTo>
                <a:lnTo>
                  <a:pt x="267736" y="1568835"/>
                </a:lnTo>
                <a:lnTo>
                  <a:pt x="131720" y="1400605"/>
                </a:lnTo>
                <a:lnTo>
                  <a:pt x="0" y="122808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9710339" y="7168155"/>
            <a:ext cx="424815" cy="751840"/>
          </a:xfrm>
          <a:custGeom>
            <a:avLst/>
            <a:gdLst/>
            <a:ahLst/>
            <a:cxnLst/>
            <a:rect l="l" t="t" r="r" b="b"/>
            <a:pathLst>
              <a:path w="424815" h="751840">
                <a:moveTo>
                  <a:pt x="424512" y="751308"/>
                </a:moveTo>
                <a:lnTo>
                  <a:pt x="265588" y="524376"/>
                </a:lnTo>
                <a:lnTo>
                  <a:pt x="0" y="167156"/>
                </a:lnTo>
                <a:lnTo>
                  <a:pt x="21977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0078656" y="7830338"/>
            <a:ext cx="60960" cy="86360"/>
          </a:xfrm>
          <a:custGeom>
            <a:avLst/>
            <a:gdLst/>
            <a:ahLst/>
            <a:cxnLst/>
            <a:rect l="l" t="t" r="r" b="b"/>
            <a:pathLst>
              <a:path w="60959" h="86359">
                <a:moveTo>
                  <a:pt x="60491" y="8626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0039641" y="777485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328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9981655" y="7691816"/>
            <a:ext cx="38735" cy="55880"/>
          </a:xfrm>
          <a:custGeom>
            <a:avLst/>
            <a:gdLst/>
            <a:ahLst/>
            <a:cxnLst/>
            <a:rect l="l" t="t" r="r" b="b"/>
            <a:pathLst>
              <a:path w="38734" h="55879">
                <a:moveTo>
                  <a:pt x="38657" y="5548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941209" y="763741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880717" y="7556158"/>
            <a:ext cx="40640" cy="54610"/>
          </a:xfrm>
          <a:custGeom>
            <a:avLst/>
            <a:gdLst/>
            <a:ahLst/>
            <a:cxnLst/>
            <a:rect l="l" t="t" r="r" b="b"/>
            <a:pathLst>
              <a:path w="40640" h="54609">
                <a:moveTo>
                  <a:pt x="40446" y="5404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840270" y="750175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779779" y="7420501"/>
            <a:ext cx="40640" cy="54610"/>
          </a:xfrm>
          <a:custGeom>
            <a:avLst/>
            <a:gdLst/>
            <a:ahLst/>
            <a:cxnLst/>
            <a:rect l="l" t="t" r="r" b="b"/>
            <a:pathLst>
              <a:path w="40640" h="54609">
                <a:moveTo>
                  <a:pt x="40446" y="5404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9739332" y="736609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9717140" y="7297370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2147" y="41520"/>
                </a:moveTo>
                <a:lnTo>
                  <a:pt x="0" y="39015"/>
                </a:lnTo>
                <a:lnTo>
                  <a:pt x="5154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795529" y="7256566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20402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849577" y="7172093"/>
            <a:ext cx="83820" cy="64135"/>
          </a:xfrm>
          <a:custGeom>
            <a:avLst/>
            <a:gdLst/>
            <a:ahLst/>
            <a:cxnLst/>
            <a:rect l="l" t="t" r="r" b="b"/>
            <a:pathLst>
              <a:path w="83820" h="64134">
                <a:moveTo>
                  <a:pt x="0" y="63712"/>
                </a:moveTo>
                <a:lnTo>
                  <a:pt x="8375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909352" y="7923759"/>
            <a:ext cx="74930" cy="102870"/>
          </a:xfrm>
          <a:custGeom>
            <a:avLst/>
            <a:gdLst/>
            <a:ahLst/>
            <a:cxnLst/>
            <a:rect l="l" t="t" r="r" b="b"/>
            <a:pathLst>
              <a:path w="74929" h="102870">
                <a:moveTo>
                  <a:pt x="74808" y="10236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869264" y="786935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802687" y="7857541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288" y="572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686000" y="7837496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70">
                <a:moveTo>
                  <a:pt x="83399" y="13959"/>
                </a:moveTo>
                <a:lnTo>
                  <a:pt x="17180" y="2147"/>
                </a:lnTo>
                <a:lnTo>
                  <a:pt x="3221" y="71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625151" y="7809577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5">
                <a:moveTo>
                  <a:pt x="28992" y="17896"/>
                </a:moveTo>
                <a:lnTo>
                  <a:pt x="24339" y="15749"/>
                </a:lnTo>
                <a:lnTo>
                  <a:pt x="12527" y="8948"/>
                </a:lnTo>
                <a:lnTo>
                  <a:pt x="1073" y="107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581840" y="775803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15749" y="2183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516696" y="7659602"/>
            <a:ext cx="45720" cy="71755"/>
          </a:xfrm>
          <a:custGeom>
            <a:avLst/>
            <a:gdLst/>
            <a:ahLst/>
            <a:cxnLst/>
            <a:rect l="l" t="t" r="r" b="b"/>
            <a:pathLst>
              <a:path w="45720" h="71754">
                <a:moveTo>
                  <a:pt x="45457" y="71229"/>
                </a:moveTo>
                <a:lnTo>
                  <a:pt x="33646" y="54764"/>
                </a:lnTo>
                <a:lnTo>
                  <a:pt x="20402" y="35435"/>
                </a:lnTo>
                <a:lnTo>
                  <a:pt x="8232" y="1503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491282" y="7596963"/>
            <a:ext cx="12065" cy="32384"/>
          </a:xfrm>
          <a:custGeom>
            <a:avLst/>
            <a:gdLst/>
            <a:ahLst/>
            <a:cxnLst/>
            <a:rect l="l" t="t" r="r" b="b"/>
            <a:pathLst>
              <a:path w="12065" h="32384">
                <a:moveTo>
                  <a:pt x="11453" y="31856"/>
                </a:moveTo>
                <a:lnTo>
                  <a:pt x="4295" y="1324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476607" y="7531103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5726" y="33288"/>
                </a:moveTo>
                <a:lnTo>
                  <a:pt x="1431" y="1073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472312" y="7412983"/>
            <a:ext cx="5080" cy="85090"/>
          </a:xfrm>
          <a:custGeom>
            <a:avLst/>
            <a:gdLst/>
            <a:ahLst/>
            <a:cxnLst/>
            <a:rect l="l" t="t" r="r" b="b"/>
            <a:pathLst>
              <a:path w="5079" h="85090">
                <a:moveTo>
                  <a:pt x="715" y="84473"/>
                </a:moveTo>
                <a:lnTo>
                  <a:pt x="715" y="81967"/>
                </a:lnTo>
                <a:lnTo>
                  <a:pt x="0" y="58701"/>
                </a:lnTo>
                <a:lnTo>
                  <a:pt x="1073" y="35077"/>
                </a:lnTo>
                <a:lnTo>
                  <a:pt x="3221" y="11453"/>
                </a:lnTo>
                <a:lnTo>
                  <a:pt x="501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483766" y="734748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357" y="30782"/>
                </a:lnTo>
                <a:lnTo>
                  <a:pt x="6442" y="7874"/>
                </a:ln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9504884" y="7285201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0" y="30424"/>
                </a:moveTo>
                <a:lnTo>
                  <a:pt x="1789" y="26129"/>
                </a:lnTo>
                <a:lnTo>
                  <a:pt x="11811" y="4653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9536383" y="7189989"/>
            <a:ext cx="52705" cy="66040"/>
          </a:xfrm>
          <a:custGeom>
            <a:avLst/>
            <a:gdLst/>
            <a:ahLst/>
            <a:cxnLst/>
            <a:rect l="l" t="t" r="r" b="b"/>
            <a:pathLst>
              <a:path w="52704" h="66040">
                <a:moveTo>
                  <a:pt x="0" y="65860"/>
                </a:moveTo>
                <a:lnTo>
                  <a:pt x="4295" y="59417"/>
                </a:lnTo>
                <a:lnTo>
                  <a:pt x="17896" y="40088"/>
                </a:lnTo>
                <a:lnTo>
                  <a:pt x="32572" y="21476"/>
                </a:lnTo>
                <a:lnTo>
                  <a:pt x="48321" y="3937"/>
                </a:lnTo>
                <a:lnTo>
                  <a:pt x="5225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9614413" y="714882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328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669893" y="711016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328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725373" y="7017464"/>
            <a:ext cx="103505" cy="73660"/>
          </a:xfrm>
          <a:custGeom>
            <a:avLst/>
            <a:gdLst/>
            <a:ahLst/>
            <a:cxnLst/>
            <a:rect l="l" t="t" r="r" b="b"/>
            <a:pathLst>
              <a:path w="103504" h="73659">
                <a:moveTo>
                  <a:pt x="0" y="73376"/>
                </a:moveTo>
                <a:lnTo>
                  <a:pt x="71945" y="22907"/>
                </a:lnTo>
                <a:lnTo>
                  <a:pt x="10344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1551565" y="5726387"/>
            <a:ext cx="44450" cy="30480"/>
          </a:xfrm>
          <a:custGeom>
            <a:avLst/>
            <a:gdLst/>
            <a:ahLst/>
            <a:cxnLst/>
            <a:rect l="l" t="t" r="r" b="b"/>
            <a:pathLst>
              <a:path w="44450" h="30479">
                <a:moveTo>
                  <a:pt x="0" y="30424"/>
                </a:moveTo>
                <a:lnTo>
                  <a:pt x="4402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1623152" y="568773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328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1678274" y="564764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1733038" y="557784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1828608" y="553811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1883372" y="549802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1937779" y="542858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2033705" y="538849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2088112" y="5348764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2142876" y="527896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2238445" y="523887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2293210" y="519914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2347616" y="5129349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2443185" y="508961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2497949" y="504952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2552713" y="497973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2648283" y="4940001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2702688" y="4899912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2757453" y="483011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2853022" y="4790383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2907786" y="475065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2962551" y="468121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3058477" y="4641481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3113242" y="4601750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3168007" y="4532311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80" h="49529">
                <a:moveTo>
                  <a:pt x="0" y="49395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3263576" y="449258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3318340" y="445284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3373104" y="4383409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0" y="49395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3469030" y="434403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3524510" y="4305021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3579633" y="4237013"/>
            <a:ext cx="69850" cy="48895"/>
          </a:xfrm>
          <a:custGeom>
            <a:avLst/>
            <a:gdLst/>
            <a:ahLst/>
            <a:cxnLst/>
            <a:rect l="l" t="t" r="r" b="b"/>
            <a:pathLst>
              <a:path w="69850" h="48895">
                <a:moveTo>
                  <a:pt x="0" y="48679"/>
                </a:moveTo>
                <a:lnTo>
                  <a:pt x="6943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3676634" y="419799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3731757" y="415898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3787237" y="4090617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0" y="49037"/>
                </a:moveTo>
                <a:lnTo>
                  <a:pt x="35793" y="23981"/>
                </a:ln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3883163" y="405052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3937927" y="401079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3992691" y="394135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4088619" y="3901627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4143025" y="386189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4197789" y="379209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4293716" y="3752367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4348480" y="371263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4402888" y="3642839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4498814" y="360310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4553578" y="356409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328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4609058" y="3513982"/>
            <a:ext cx="43815" cy="31115"/>
          </a:xfrm>
          <a:custGeom>
            <a:avLst/>
            <a:gdLst/>
            <a:ahLst/>
            <a:cxnLst/>
            <a:rect l="l" t="t" r="r" b="b"/>
            <a:pathLst>
              <a:path w="43815" h="31114">
                <a:moveTo>
                  <a:pt x="0" y="30782"/>
                </a:moveTo>
                <a:lnTo>
                  <a:pt x="4366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9701749" y="7852529"/>
            <a:ext cx="272415" cy="181610"/>
          </a:xfrm>
          <a:custGeom>
            <a:avLst/>
            <a:gdLst/>
            <a:ahLst/>
            <a:cxnLst/>
            <a:rect l="l" t="t" r="r" b="b"/>
            <a:pathLst>
              <a:path w="272415" h="181609">
                <a:moveTo>
                  <a:pt x="272031" y="181115"/>
                </a:moveTo>
                <a:lnTo>
                  <a:pt x="160355" y="2827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9587255" y="7787054"/>
            <a:ext cx="114935" cy="65405"/>
          </a:xfrm>
          <a:custGeom>
            <a:avLst/>
            <a:gdLst/>
            <a:ahLst/>
            <a:cxnLst/>
            <a:rect l="l" t="t" r="r" b="b"/>
            <a:pathLst>
              <a:path w="114934" h="65404">
                <a:moveTo>
                  <a:pt x="0" y="0"/>
                </a:moveTo>
                <a:lnTo>
                  <a:pt x="22349" y="25930"/>
                </a:lnTo>
                <a:lnTo>
                  <a:pt x="49639" y="45878"/>
                </a:lnTo>
                <a:lnTo>
                  <a:pt x="80713" y="59185"/>
                </a:lnTo>
                <a:lnTo>
                  <a:pt x="114414" y="6519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9539962" y="7721883"/>
            <a:ext cx="47625" cy="65405"/>
          </a:xfrm>
          <a:custGeom>
            <a:avLst/>
            <a:gdLst/>
            <a:ahLst/>
            <a:cxnLst/>
            <a:rect l="l" t="t" r="r" b="b"/>
            <a:pathLst>
              <a:path w="47625" h="65404">
                <a:moveTo>
                  <a:pt x="47247" y="6514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9460138" y="7167588"/>
            <a:ext cx="133350" cy="554355"/>
          </a:xfrm>
          <a:custGeom>
            <a:avLst/>
            <a:gdLst/>
            <a:ahLst/>
            <a:cxnLst/>
            <a:rect l="l" t="t" r="r" b="b"/>
            <a:pathLst>
              <a:path w="133350" h="554354">
                <a:moveTo>
                  <a:pt x="133156" y="0"/>
                </a:moveTo>
                <a:lnTo>
                  <a:pt x="99711" y="34975"/>
                </a:lnTo>
                <a:lnTo>
                  <a:pt x="71004" y="72817"/>
                </a:lnTo>
                <a:lnTo>
                  <a:pt x="47077" y="113091"/>
                </a:lnTo>
                <a:lnTo>
                  <a:pt x="27971" y="155362"/>
                </a:lnTo>
                <a:lnTo>
                  <a:pt x="13728" y="199197"/>
                </a:lnTo>
                <a:lnTo>
                  <a:pt x="4390" y="244161"/>
                </a:lnTo>
                <a:lnTo>
                  <a:pt x="0" y="289819"/>
                </a:lnTo>
                <a:lnTo>
                  <a:pt x="597" y="335739"/>
                </a:lnTo>
                <a:lnTo>
                  <a:pt x="6225" y="381485"/>
                </a:lnTo>
                <a:lnTo>
                  <a:pt x="16925" y="426622"/>
                </a:lnTo>
                <a:lnTo>
                  <a:pt x="32739" y="470718"/>
                </a:lnTo>
                <a:lnTo>
                  <a:pt x="53708" y="513337"/>
                </a:lnTo>
                <a:lnTo>
                  <a:pt x="79875" y="5540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9593295" y="3503602"/>
            <a:ext cx="5052695" cy="3663950"/>
          </a:xfrm>
          <a:custGeom>
            <a:avLst/>
            <a:gdLst/>
            <a:ahLst/>
            <a:cxnLst/>
            <a:rect l="l" t="t" r="r" b="b"/>
            <a:pathLst>
              <a:path w="5052694" h="3663950">
                <a:moveTo>
                  <a:pt x="0" y="3663837"/>
                </a:moveTo>
                <a:lnTo>
                  <a:pt x="196507" y="3526748"/>
                </a:lnTo>
                <a:lnTo>
                  <a:pt x="1951111" y="2242830"/>
                </a:lnTo>
                <a:lnTo>
                  <a:pt x="2050976" y="2173390"/>
                </a:lnTo>
                <a:lnTo>
                  <a:pt x="3287646" y="1270674"/>
                </a:lnTo>
                <a:lnTo>
                  <a:pt x="3857123" y="857973"/>
                </a:lnTo>
                <a:lnTo>
                  <a:pt x="4222218" y="600617"/>
                </a:lnTo>
                <a:lnTo>
                  <a:pt x="4932007" y="84473"/>
                </a:lnTo>
                <a:lnTo>
                  <a:pt x="505227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9390344" y="8258788"/>
            <a:ext cx="92710" cy="126364"/>
          </a:xfrm>
          <a:custGeom>
            <a:avLst/>
            <a:gdLst/>
            <a:ahLst/>
            <a:cxnLst/>
            <a:rect l="l" t="t" r="r" b="b"/>
            <a:pathLst>
              <a:path w="92709" h="126365">
                <a:moveTo>
                  <a:pt x="92347" y="12599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9350255" y="820438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9310167" y="8149975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9239653" y="8054764"/>
            <a:ext cx="50800" cy="68580"/>
          </a:xfrm>
          <a:custGeom>
            <a:avLst/>
            <a:gdLst/>
            <a:ahLst/>
            <a:cxnLst/>
            <a:rect l="l" t="t" r="r" b="b"/>
            <a:pathLst>
              <a:path w="50800" h="68579">
                <a:moveTo>
                  <a:pt x="50469" y="6800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9199564" y="800000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9159475" y="794559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9089320" y="7850382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50111" y="6800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9049231" y="7795976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9009142" y="774157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8938986" y="7646000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50111" y="6800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898897" y="759159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8858808" y="753718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8788653" y="7441977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50111" y="6800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8748922" y="7387212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8709191" y="733209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8639751" y="7236163"/>
            <a:ext cx="50165" cy="69215"/>
          </a:xfrm>
          <a:custGeom>
            <a:avLst/>
            <a:gdLst/>
            <a:ahLst/>
            <a:cxnLst/>
            <a:rect l="l" t="t" r="r" b="b"/>
            <a:pathLst>
              <a:path w="50165" h="69215">
                <a:moveTo>
                  <a:pt x="49753" y="687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8600378" y="7181399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8560648" y="7126634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8492282" y="7029992"/>
            <a:ext cx="48895" cy="69215"/>
          </a:xfrm>
          <a:custGeom>
            <a:avLst/>
            <a:gdLst/>
            <a:ahLst/>
            <a:cxnLst/>
            <a:rect l="l" t="t" r="r" b="b"/>
            <a:pathLst>
              <a:path w="48895" h="69215">
                <a:moveTo>
                  <a:pt x="48679" y="69081"/>
                </a:moveTo>
                <a:lnTo>
                  <a:pt x="41162" y="5905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8453625" y="697451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328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8414967" y="6919031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328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8345528" y="6823105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50111" y="68007"/>
                </a:moveTo>
                <a:lnTo>
                  <a:pt x="43310" y="5834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8305439" y="676869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8268213" y="6712502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09">
                <a:moveTo>
                  <a:pt x="17538" y="28634"/>
                </a:moveTo>
                <a:lnTo>
                  <a:pt x="1431" y="143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8183025" y="6630892"/>
            <a:ext cx="63500" cy="55880"/>
          </a:xfrm>
          <a:custGeom>
            <a:avLst/>
            <a:gdLst/>
            <a:ahLst/>
            <a:cxnLst/>
            <a:rect l="l" t="t" r="r" b="b"/>
            <a:pathLst>
              <a:path w="63500" h="55879">
                <a:moveTo>
                  <a:pt x="62996" y="55838"/>
                </a:moveTo>
                <a:lnTo>
                  <a:pt x="55122" y="47247"/>
                </a:lnTo>
                <a:lnTo>
                  <a:pt x="37941" y="30424"/>
                </a:lnTo>
                <a:lnTo>
                  <a:pt x="19686" y="15033"/>
                </a:lnTo>
                <a:lnTo>
                  <a:pt x="715" y="35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8125039" y="6596173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708" y="16107"/>
                </a:moveTo>
                <a:lnTo>
                  <a:pt x="18612" y="966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062042" y="6571475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31856" y="11096"/>
                </a:moveTo>
                <a:lnTo>
                  <a:pt x="16107" y="501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945355" y="6553936"/>
            <a:ext cx="84455" cy="9525"/>
          </a:xfrm>
          <a:custGeom>
            <a:avLst/>
            <a:gdLst/>
            <a:ahLst/>
            <a:cxnLst/>
            <a:rect l="l" t="t" r="r" b="b"/>
            <a:pathLst>
              <a:path w="84454" h="9525">
                <a:moveTo>
                  <a:pt x="84115" y="8948"/>
                </a:moveTo>
                <a:lnTo>
                  <a:pt x="63354" y="5011"/>
                </a:lnTo>
                <a:lnTo>
                  <a:pt x="39730" y="1789"/>
                </a:lnTo>
                <a:lnTo>
                  <a:pt x="15749" y="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878063" y="6555010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33646" y="0"/>
                </a:moveTo>
                <a:lnTo>
                  <a:pt x="11453" y="2147"/>
                </a:lnTo>
                <a:lnTo>
                  <a:pt x="0" y="39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812561" y="656539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0"/>
                </a:moveTo>
                <a:lnTo>
                  <a:pt x="30066" y="715"/>
                </a:lnTo>
                <a:lnTo>
                  <a:pt x="7158" y="7158"/>
                </a:lnTo>
                <a:lnTo>
                  <a:pt x="0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706969" y="6586866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5" h="41275">
                <a:moveTo>
                  <a:pt x="73734" y="0"/>
                </a:moveTo>
                <a:lnTo>
                  <a:pt x="68007" y="2505"/>
                </a:lnTo>
                <a:lnTo>
                  <a:pt x="46531" y="12885"/>
                </a:lnTo>
                <a:lnTo>
                  <a:pt x="25413" y="24339"/>
                </a:lnTo>
                <a:lnTo>
                  <a:pt x="5369" y="37225"/>
                </a:lnTo>
                <a:lnTo>
                  <a:pt x="0" y="4080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652205" y="664735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597799" y="668744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502229" y="672753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447465" y="6797333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393416" y="6837064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26845" y="0"/>
                </a:moveTo>
                <a:lnTo>
                  <a:pt x="0" y="19686"/>
                </a:ln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353327" y="6889322"/>
            <a:ext cx="29209" cy="80010"/>
          </a:xfrm>
          <a:custGeom>
            <a:avLst/>
            <a:gdLst/>
            <a:ahLst/>
            <a:cxnLst/>
            <a:rect l="l" t="t" r="r" b="b"/>
            <a:pathLst>
              <a:path w="29209" h="80009">
                <a:moveTo>
                  <a:pt x="28634" y="0"/>
                </a:moveTo>
                <a:lnTo>
                  <a:pt x="0" y="794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330420" y="7000641"/>
            <a:ext cx="12065" cy="32384"/>
          </a:xfrm>
          <a:custGeom>
            <a:avLst/>
            <a:gdLst/>
            <a:ahLst/>
            <a:cxnLst/>
            <a:rect l="l" t="t" r="r" b="b"/>
            <a:pathLst>
              <a:path w="12065" h="32384">
                <a:moveTo>
                  <a:pt x="11453" y="0"/>
                </a:moveTo>
                <a:lnTo>
                  <a:pt x="0" y="3185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307870" y="7064354"/>
            <a:ext cx="12065" cy="32384"/>
          </a:xfrm>
          <a:custGeom>
            <a:avLst/>
            <a:gdLst/>
            <a:ahLst/>
            <a:cxnLst/>
            <a:rect l="l" t="t" r="r" b="b"/>
            <a:pathLst>
              <a:path w="12065" h="32384">
                <a:moveTo>
                  <a:pt x="11453" y="0"/>
                </a:moveTo>
                <a:lnTo>
                  <a:pt x="0" y="3185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230198" y="7128066"/>
            <a:ext cx="66675" cy="52069"/>
          </a:xfrm>
          <a:custGeom>
            <a:avLst/>
            <a:gdLst/>
            <a:ahLst/>
            <a:cxnLst/>
            <a:rect l="l" t="t" r="r" b="b"/>
            <a:pathLst>
              <a:path w="66675" h="52070">
                <a:moveTo>
                  <a:pt x="66218" y="0"/>
                </a:moveTo>
                <a:lnTo>
                  <a:pt x="64786" y="4295"/>
                </a:lnTo>
                <a:lnTo>
                  <a:pt x="0" y="5154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175791" y="719965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121385" y="723974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025816" y="727947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007" y="0"/>
                </a:moveTo>
                <a:lnTo>
                  <a:pt x="0" y="50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971052" y="7349629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6916646" y="738971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821076" y="742980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6766670" y="749960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712263" y="753969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616694" y="757978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007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561930" y="7649580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6507524" y="768966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411955" y="772975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46531" y="15749"/>
                </a:ln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6357191" y="779955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6302784" y="783928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6207215" y="787937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007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152451" y="794881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6097687" y="7988903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6002118" y="802863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947711" y="809843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892947" y="8138521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797378" y="817825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742614" y="824805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687849" y="828778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91564" y="8327153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68723" y="0"/>
                </a:move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36442" y="839623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481320" y="843560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379308" y="8474981"/>
            <a:ext cx="74930" cy="27940"/>
          </a:xfrm>
          <a:custGeom>
            <a:avLst/>
            <a:gdLst/>
            <a:ahLst/>
            <a:cxnLst/>
            <a:rect l="l" t="t" r="r" b="b"/>
            <a:pathLst>
              <a:path w="74929" h="27940">
                <a:moveTo>
                  <a:pt x="74808" y="0"/>
                </a:moveTo>
                <a:lnTo>
                  <a:pt x="35793" y="27919"/>
                </a:ln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313090" y="8481783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20" h="6984">
                <a:moveTo>
                  <a:pt x="32930" y="680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46513" y="8468180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4">
                <a:moveTo>
                  <a:pt x="33288" y="680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133406" y="8470328"/>
            <a:ext cx="80010" cy="26670"/>
          </a:xfrm>
          <a:custGeom>
            <a:avLst/>
            <a:gdLst/>
            <a:ahLst/>
            <a:cxnLst/>
            <a:rect l="l" t="t" r="r" b="b"/>
            <a:pathLst>
              <a:path w="80010" h="26670">
                <a:moveTo>
                  <a:pt x="79819" y="0"/>
                </a:moveTo>
                <a:lnTo>
                  <a:pt x="42594" y="8590"/>
                </a:lnTo>
                <a:lnTo>
                  <a:pt x="10380" y="21118"/>
                </a:lnTo>
                <a:lnTo>
                  <a:pt x="0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078641" y="8516144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26845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024235" y="855659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947637" y="8596322"/>
            <a:ext cx="49530" cy="67310"/>
          </a:xfrm>
          <a:custGeom>
            <a:avLst/>
            <a:gdLst/>
            <a:ahLst/>
            <a:cxnLst/>
            <a:rect l="l" t="t" r="r" b="b"/>
            <a:pathLst>
              <a:path w="49529" h="67309">
                <a:moveTo>
                  <a:pt x="49037" y="0"/>
                </a:moveTo>
                <a:lnTo>
                  <a:pt x="20402" y="27203"/>
                </a:lnTo>
                <a:lnTo>
                  <a:pt x="2505" y="59059"/>
                </a:lnTo>
                <a:lnTo>
                  <a:pt x="0" y="669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937256" y="8696544"/>
            <a:ext cx="4445" cy="33655"/>
          </a:xfrm>
          <a:custGeom>
            <a:avLst/>
            <a:gdLst/>
            <a:ahLst/>
            <a:cxnLst/>
            <a:rect l="l" t="t" r="r" b="b"/>
            <a:pathLst>
              <a:path w="4445" h="33654">
                <a:moveTo>
                  <a:pt x="4295" y="0"/>
                </a:moveTo>
                <a:lnTo>
                  <a:pt x="0" y="336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927950" y="8763479"/>
            <a:ext cx="5080" cy="33655"/>
          </a:xfrm>
          <a:custGeom>
            <a:avLst/>
            <a:gdLst/>
            <a:ahLst/>
            <a:cxnLst/>
            <a:rect l="l" t="t" r="r" b="b"/>
            <a:pathLst>
              <a:path w="5079" h="33654">
                <a:moveTo>
                  <a:pt x="4653" y="0"/>
                </a:moveTo>
                <a:lnTo>
                  <a:pt x="0" y="336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877481" y="8830412"/>
            <a:ext cx="46355" cy="63500"/>
          </a:xfrm>
          <a:custGeom>
            <a:avLst/>
            <a:gdLst/>
            <a:ahLst/>
            <a:cxnLst/>
            <a:rect l="l" t="t" r="r" b="b"/>
            <a:pathLst>
              <a:path w="46354" h="63500">
                <a:moveTo>
                  <a:pt x="45815" y="0"/>
                </a:moveTo>
                <a:lnTo>
                  <a:pt x="41520" y="32930"/>
                </a:lnTo>
                <a:lnTo>
                  <a:pt x="0" y="6335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822717" y="8913454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67952" y="895354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672383" y="899327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23981" y="32214"/>
                </a:ln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617977" y="906307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563213" y="910280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467644" y="914289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412879" y="921268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358473" y="9252777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262904" y="929250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208140" y="936230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153734" y="940239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058164" y="944212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007" y="0"/>
                </a:moveTo>
                <a:lnTo>
                  <a:pt x="0" y="50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003042" y="951156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3947920" y="955093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3851635" y="9590312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68723" y="0"/>
                </a:moveTo>
                <a:lnTo>
                  <a:pt x="0" y="490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3796513" y="965903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3741391" y="969840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3645106" y="9737424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68723" y="0"/>
                </a:move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3589983" y="980650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3534861" y="984552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11811" y="11453"/>
                </a:ln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438934" y="9885251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68723" y="0"/>
                </a:move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3384170" y="9954691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329406" y="999442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233837" y="10034153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79" h="49529">
                <a:moveTo>
                  <a:pt x="68365" y="0"/>
                </a:moveTo>
                <a:lnTo>
                  <a:pt x="0" y="493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3178714" y="1010359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123950" y="1014296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028381" y="1018269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966458" y="10243187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5" h="5079">
                <a:moveTo>
                  <a:pt x="33288" y="465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899166" y="10233881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5" h="5079">
                <a:moveTo>
                  <a:pt x="33646" y="465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781763" y="10222427"/>
            <a:ext cx="84455" cy="6985"/>
          </a:xfrm>
          <a:custGeom>
            <a:avLst/>
            <a:gdLst/>
            <a:ahLst/>
            <a:cxnLst/>
            <a:rect l="l" t="t" r="r" b="b"/>
            <a:pathLst>
              <a:path w="84455" h="6984">
                <a:moveTo>
                  <a:pt x="84115" y="6800"/>
                </a:moveTo>
                <a:lnTo>
                  <a:pt x="46173" y="1431"/>
                </a:lnTo>
                <a:lnTo>
                  <a:pt x="32572" y="0"/>
                </a:lnTo>
                <a:lnTo>
                  <a:pt x="18612" y="0"/>
                </a:lnTo>
                <a:lnTo>
                  <a:pt x="5011" y="1073"/>
                </a:lnTo>
                <a:lnTo>
                  <a:pt x="0" y="21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719840" y="10233881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4" h="16509">
                <a:moveTo>
                  <a:pt x="29708" y="0"/>
                </a:moveTo>
                <a:lnTo>
                  <a:pt x="27561" y="715"/>
                </a:lnTo>
                <a:lnTo>
                  <a:pt x="15033" y="6800"/>
                </a:lnTo>
                <a:lnTo>
                  <a:pt x="3221" y="13959"/>
                </a:lnTo>
                <a:lnTo>
                  <a:pt x="0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665434" y="1027039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570222" y="10310479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68007" y="0"/>
                </a:moveTo>
                <a:lnTo>
                  <a:pt x="0" y="50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515816" y="1038099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461410" y="1042108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366198" y="10461171"/>
            <a:ext cx="68580" cy="50800"/>
          </a:xfrm>
          <a:custGeom>
            <a:avLst/>
            <a:gdLst/>
            <a:ahLst/>
            <a:cxnLst/>
            <a:rect l="l" t="t" r="r" b="b"/>
            <a:pathLst>
              <a:path w="68580" h="50800">
                <a:moveTo>
                  <a:pt x="68007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312866" y="10531685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90">
                <a:moveTo>
                  <a:pt x="26129" y="0"/>
                </a:moveTo>
                <a:lnTo>
                  <a:pt x="11811" y="11096"/>
                </a:lnTo>
                <a:lnTo>
                  <a:pt x="0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268482" y="10577142"/>
            <a:ext cx="20955" cy="26670"/>
          </a:xfrm>
          <a:custGeom>
            <a:avLst/>
            <a:gdLst/>
            <a:ahLst/>
            <a:cxnLst/>
            <a:rect l="l" t="t" r="r" b="b"/>
            <a:pathLst>
              <a:path w="20955" h="26670">
                <a:moveTo>
                  <a:pt x="20760" y="0"/>
                </a:moveTo>
                <a:lnTo>
                  <a:pt x="11811" y="10380"/>
                </a:lnTo>
                <a:lnTo>
                  <a:pt x="0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219803" y="10632264"/>
            <a:ext cx="31115" cy="78740"/>
          </a:xfrm>
          <a:custGeom>
            <a:avLst/>
            <a:gdLst/>
            <a:ahLst/>
            <a:cxnLst/>
            <a:rect l="l" t="t" r="r" b="b"/>
            <a:pathLst>
              <a:path w="31114" h="78740">
                <a:moveTo>
                  <a:pt x="30782" y="0"/>
                </a:moveTo>
                <a:lnTo>
                  <a:pt x="26129" y="7874"/>
                </a:lnTo>
                <a:lnTo>
                  <a:pt x="17180" y="26845"/>
                </a:lnTo>
                <a:lnTo>
                  <a:pt x="9306" y="46531"/>
                </a:lnTo>
                <a:lnTo>
                  <a:pt x="2863" y="66218"/>
                </a:lnTo>
                <a:lnTo>
                  <a:pt x="0" y="783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210854" y="10743941"/>
            <a:ext cx="2540" cy="33655"/>
          </a:xfrm>
          <a:custGeom>
            <a:avLst/>
            <a:gdLst/>
            <a:ahLst/>
            <a:cxnLst/>
            <a:rect l="l" t="t" r="r" b="b"/>
            <a:pathLst>
              <a:path w="2539" h="33654">
                <a:moveTo>
                  <a:pt x="2505" y="0"/>
                </a:moveTo>
                <a:lnTo>
                  <a:pt x="715" y="16465"/>
                </a:lnTo>
                <a:lnTo>
                  <a:pt x="0" y="336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211570" y="10811591"/>
            <a:ext cx="5080" cy="33655"/>
          </a:xfrm>
          <a:custGeom>
            <a:avLst/>
            <a:gdLst/>
            <a:ahLst/>
            <a:cxnLst/>
            <a:rect l="l" t="t" r="r" b="b"/>
            <a:pathLst>
              <a:path w="5080" h="33654">
                <a:moveTo>
                  <a:pt x="0" y="0"/>
                </a:moveTo>
                <a:lnTo>
                  <a:pt x="1073" y="11453"/>
                </a:lnTo>
                <a:lnTo>
                  <a:pt x="4295" y="32214"/>
                </a:lnTo>
                <a:lnTo>
                  <a:pt x="4653" y="33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224456" y="10877809"/>
            <a:ext cx="35560" cy="76835"/>
          </a:xfrm>
          <a:custGeom>
            <a:avLst/>
            <a:gdLst/>
            <a:ahLst/>
            <a:cxnLst/>
            <a:rect l="l" t="t" r="r" b="b"/>
            <a:pathLst>
              <a:path w="35560" h="76834">
                <a:moveTo>
                  <a:pt x="0" y="0"/>
                </a:moveTo>
                <a:lnTo>
                  <a:pt x="1789" y="6800"/>
                </a:lnTo>
                <a:lnTo>
                  <a:pt x="9306" y="26487"/>
                </a:lnTo>
                <a:lnTo>
                  <a:pt x="17538" y="45457"/>
                </a:lnTo>
                <a:lnTo>
                  <a:pt x="27561" y="64070"/>
                </a:lnTo>
                <a:lnTo>
                  <a:pt x="35077" y="7659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278862" y="10981969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319309" y="11036375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13959" y="18254"/>
                </a:ln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2359398" y="11090781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4" h="68579">
                <a:moveTo>
                  <a:pt x="0" y="0"/>
                </a:moveTo>
                <a:lnTo>
                  <a:pt x="50111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429195" y="1118635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469284" y="11241115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0" y="0"/>
                </a:moveTo>
                <a:lnTo>
                  <a:pt x="19686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509015" y="11295521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5">
                <a:moveTo>
                  <a:pt x="0" y="0"/>
                </a:moveTo>
                <a:lnTo>
                  <a:pt x="4653" y="6800"/>
                </a:ln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578097" y="11391806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0" y="0"/>
                </a:moveTo>
                <a:lnTo>
                  <a:pt x="19686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617470" y="1144657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0" y="0"/>
                </a:moveTo>
                <a:lnTo>
                  <a:pt x="19686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657201" y="11501692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2725925" y="1159797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765298" y="1165274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0" y="0"/>
                </a:moveTo>
                <a:lnTo>
                  <a:pt x="19686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804671" y="11707864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5">
                <a:moveTo>
                  <a:pt x="0" y="0"/>
                </a:moveTo>
                <a:lnTo>
                  <a:pt x="49037" y="6908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873037" y="1180450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0" y="0"/>
                </a:moveTo>
                <a:lnTo>
                  <a:pt x="19686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912410" y="11859629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0" y="0"/>
                </a:moveTo>
                <a:lnTo>
                  <a:pt x="19328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951425" y="11914751"/>
            <a:ext cx="90805" cy="127635"/>
          </a:xfrm>
          <a:custGeom>
            <a:avLst/>
            <a:gdLst/>
            <a:ahLst/>
            <a:cxnLst/>
            <a:rect l="l" t="t" r="r" b="b"/>
            <a:pathLst>
              <a:path w="90805" h="127634">
                <a:moveTo>
                  <a:pt x="0" y="0"/>
                </a:moveTo>
                <a:lnTo>
                  <a:pt x="90199" y="12706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8280025" y="6706775"/>
            <a:ext cx="1213485" cy="1670685"/>
          </a:xfrm>
          <a:custGeom>
            <a:avLst/>
            <a:gdLst/>
            <a:ahLst/>
            <a:cxnLst/>
            <a:rect l="l" t="t" r="r" b="b"/>
            <a:pathLst>
              <a:path w="1213484" h="1670684">
                <a:moveTo>
                  <a:pt x="1213046" y="1670489"/>
                </a:moveTo>
                <a:lnTo>
                  <a:pt x="506480" y="710861"/>
                </a:lnTo>
                <a:lnTo>
                  <a:pt x="263799" y="374759"/>
                </a:lnTo>
                <a:lnTo>
                  <a:pt x="119192" y="167514"/>
                </a:lnTo>
                <a:lnTo>
                  <a:pt x="18970" y="3221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685091" y="6540791"/>
            <a:ext cx="594995" cy="166370"/>
          </a:xfrm>
          <a:custGeom>
            <a:avLst/>
            <a:gdLst/>
            <a:ahLst/>
            <a:cxnLst/>
            <a:rect l="l" t="t" r="r" b="b"/>
            <a:pathLst>
              <a:path w="594995" h="166370">
                <a:moveTo>
                  <a:pt x="594905" y="165883"/>
                </a:moveTo>
                <a:lnTo>
                  <a:pt x="562495" y="128452"/>
                </a:lnTo>
                <a:lnTo>
                  <a:pt x="526764" y="95673"/>
                </a:lnTo>
                <a:lnTo>
                  <a:pt x="488155" y="67606"/>
                </a:lnTo>
                <a:lnTo>
                  <a:pt x="447111" y="44309"/>
                </a:lnTo>
                <a:lnTo>
                  <a:pt x="404073" y="25841"/>
                </a:lnTo>
                <a:lnTo>
                  <a:pt x="359484" y="12260"/>
                </a:lnTo>
                <a:lnTo>
                  <a:pt x="313786" y="3627"/>
                </a:lnTo>
                <a:lnTo>
                  <a:pt x="267421" y="0"/>
                </a:lnTo>
                <a:lnTo>
                  <a:pt x="220832" y="1437"/>
                </a:lnTo>
                <a:lnTo>
                  <a:pt x="174461" y="7997"/>
                </a:lnTo>
                <a:lnTo>
                  <a:pt x="128749" y="19740"/>
                </a:lnTo>
                <a:lnTo>
                  <a:pt x="84141" y="36725"/>
                </a:lnTo>
                <a:lnTo>
                  <a:pt x="41077" y="59010"/>
                </a:lnTo>
                <a:lnTo>
                  <a:pt x="0" y="8665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244724" y="6627671"/>
            <a:ext cx="2440940" cy="1861820"/>
          </a:xfrm>
          <a:custGeom>
            <a:avLst/>
            <a:gdLst/>
            <a:ahLst/>
            <a:cxnLst/>
            <a:rect l="l" t="t" r="r" b="b"/>
            <a:pathLst>
              <a:path w="2440940" h="1861820">
                <a:moveTo>
                  <a:pt x="2440411" y="0"/>
                </a:moveTo>
                <a:lnTo>
                  <a:pt x="2138312" y="221204"/>
                </a:lnTo>
                <a:lnTo>
                  <a:pt x="2039522" y="496815"/>
                </a:lnTo>
                <a:lnTo>
                  <a:pt x="1206603" y="1107455"/>
                </a:lnTo>
                <a:lnTo>
                  <a:pt x="473192" y="1642570"/>
                </a:lnTo>
                <a:lnTo>
                  <a:pt x="167514" y="1861627"/>
                </a:lnTo>
                <a:lnTo>
                  <a:pt x="0" y="18272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121385" y="8454634"/>
            <a:ext cx="123189" cy="34290"/>
          </a:xfrm>
          <a:custGeom>
            <a:avLst/>
            <a:gdLst/>
            <a:ahLst/>
            <a:cxnLst/>
            <a:rect l="l" t="t" r="r" b="b"/>
            <a:pathLst>
              <a:path w="123189" h="34290">
                <a:moveTo>
                  <a:pt x="123171" y="0"/>
                </a:moveTo>
                <a:lnTo>
                  <a:pt x="90984" y="2658"/>
                </a:lnTo>
                <a:lnTo>
                  <a:pt x="59489" y="9237"/>
                </a:lnTo>
                <a:lnTo>
                  <a:pt x="29042" y="19640"/>
                </a:lnTo>
                <a:lnTo>
                  <a:pt x="0" y="3376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4997748" y="8488583"/>
            <a:ext cx="124460" cy="92710"/>
          </a:xfrm>
          <a:custGeom>
            <a:avLst/>
            <a:gdLst/>
            <a:ahLst/>
            <a:cxnLst/>
            <a:rect l="l" t="t" r="r" b="b"/>
            <a:pathLst>
              <a:path w="124460" h="92709">
                <a:moveTo>
                  <a:pt x="123846" y="0"/>
                </a:moveTo>
                <a:lnTo>
                  <a:pt x="0" y="923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4929752" y="8580821"/>
            <a:ext cx="67945" cy="109220"/>
          </a:xfrm>
          <a:custGeom>
            <a:avLst/>
            <a:gdLst/>
            <a:ahLst/>
            <a:cxnLst/>
            <a:rect l="l" t="t" r="r" b="b"/>
            <a:pathLst>
              <a:path w="67945" h="109220">
                <a:moveTo>
                  <a:pt x="67717" y="0"/>
                </a:moveTo>
                <a:lnTo>
                  <a:pt x="41117" y="20283"/>
                </a:lnTo>
                <a:lnTo>
                  <a:pt x="20448" y="45985"/>
                </a:lnTo>
                <a:lnTo>
                  <a:pt x="6485" y="75864"/>
                </a:lnTo>
                <a:lnTo>
                  <a:pt x="0" y="10868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829726" y="8689744"/>
            <a:ext cx="2100580" cy="1546225"/>
          </a:xfrm>
          <a:custGeom>
            <a:avLst/>
            <a:gdLst/>
            <a:ahLst/>
            <a:cxnLst/>
            <a:rect l="l" t="t" r="r" b="b"/>
            <a:pathLst>
              <a:path w="2100579" h="1546225">
                <a:moveTo>
                  <a:pt x="2100013" y="0"/>
                </a:moveTo>
                <a:lnTo>
                  <a:pt x="2077463" y="166798"/>
                </a:lnTo>
                <a:lnTo>
                  <a:pt x="1859122" y="325722"/>
                </a:lnTo>
                <a:lnTo>
                  <a:pt x="1220205" y="792471"/>
                </a:lnTo>
                <a:lnTo>
                  <a:pt x="709430" y="1156850"/>
                </a:lnTo>
                <a:lnTo>
                  <a:pt x="172525" y="1545927"/>
                </a:lnTo>
                <a:lnTo>
                  <a:pt x="0" y="15215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704264" y="10209889"/>
            <a:ext cx="125730" cy="36195"/>
          </a:xfrm>
          <a:custGeom>
            <a:avLst/>
            <a:gdLst/>
            <a:ahLst/>
            <a:cxnLst/>
            <a:rect l="l" t="t" r="r" b="b"/>
            <a:pathLst>
              <a:path w="125730" h="36195">
                <a:moveTo>
                  <a:pt x="125268" y="1274"/>
                </a:moveTo>
                <a:lnTo>
                  <a:pt x="91742" y="0"/>
                </a:lnTo>
                <a:lnTo>
                  <a:pt x="59005" y="5553"/>
                </a:lnTo>
                <a:lnTo>
                  <a:pt x="28083" y="17649"/>
                </a:lnTo>
                <a:lnTo>
                  <a:pt x="0" y="360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333626" y="10246051"/>
            <a:ext cx="370840" cy="274320"/>
          </a:xfrm>
          <a:custGeom>
            <a:avLst/>
            <a:gdLst/>
            <a:ahLst/>
            <a:cxnLst/>
            <a:rect l="l" t="t" r="r" b="b"/>
            <a:pathLst>
              <a:path w="370839" h="274320">
                <a:moveTo>
                  <a:pt x="370822" y="0"/>
                </a:moveTo>
                <a:lnTo>
                  <a:pt x="0" y="27382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197639" y="10519826"/>
            <a:ext cx="135890" cy="464820"/>
          </a:xfrm>
          <a:custGeom>
            <a:avLst/>
            <a:gdLst/>
            <a:ahLst/>
            <a:cxnLst/>
            <a:rect l="l" t="t" r="r" b="b"/>
            <a:pathLst>
              <a:path w="135889" h="464820">
                <a:moveTo>
                  <a:pt x="135772" y="0"/>
                </a:moveTo>
                <a:lnTo>
                  <a:pt x="95749" y="34151"/>
                </a:lnTo>
                <a:lnTo>
                  <a:pt x="61992" y="73861"/>
                </a:lnTo>
                <a:lnTo>
                  <a:pt x="35019" y="118276"/>
                </a:lnTo>
                <a:lnTo>
                  <a:pt x="15350" y="166542"/>
                </a:lnTo>
                <a:lnTo>
                  <a:pt x="3502" y="217804"/>
                </a:lnTo>
                <a:lnTo>
                  <a:pt x="0" y="270300"/>
                </a:lnTo>
                <a:lnTo>
                  <a:pt x="4851" y="322194"/>
                </a:lnTo>
                <a:lnTo>
                  <a:pt x="17808" y="372516"/>
                </a:lnTo>
                <a:lnTo>
                  <a:pt x="38621" y="420300"/>
                </a:lnTo>
                <a:lnTo>
                  <a:pt x="67041" y="4645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264903" y="10984474"/>
            <a:ext cx="766445" cy="1064895"/>
          </a:xfrm>
          <a:custGeom>
            <a:avLst/>
            <a:gdLst/>
            <a:ahLst/>
            <a:cxnLst/>
            <a:rect l="l" t="t" r="r" b="b"/>
            <a:pathLst>
              <a:path w="766444" h="1064895">
                <a:moveTo>
                  <a:pt x="0" y="0"/>
                </a:moveTo>
                <a:lnTo>
                  <a:pt x="57985" y="77672"/>
                </a:lnTo>
                <a:lnTo>
                  <a:pt x="238743" y="325364"/>
                </a:lnTo>
                <a:lnTo>
                  <a:pt x="474981" y="654307"/>
                </a:lnTo>
                <a:lnTo>
                  <a:pt x="766342" y="10648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382604" y="6813440"/>
            <a:ext cx="2904490" cy="1697989"/>
          </a:xfrm>
          <a:custGeom>
            <a:avLst/>
            <a:gdLst/>
            <a:ahLst/>
            <a:cxnLst/>
            <a:rect l="l" t="t" r="r" b="b"/>
            <a:pathLst>
              <a:path w="2904490" h="1697990">
                <a:moveTo>
                  <a:pt x="2904296" y="1697692"/>
                </a:moveTo>
                <a:lnTo>
                  <a:pt x="1969366" y="416280"/>
                </a:lnTo>
                <a:lnTo>
                  <a:pt x="1667984" y="0"/>
                </a:lnTo>
                <a:lnTo>
                  <a:pt x="1469687" y="142100"/>
                </a:lnTo>
                <a:lnTo>
                  <a:pt x="1160430" y="367242"/>
                </a:lnTo>
                <a:lnTo>
                  <a:pt x="1019761" y="466749"/>
                </a:lnTo>
                <a:lnTo>
                  <a:pt x="191138" y="1069514"/>
                </a:lnTo>
                <a:lnTo>
                  <a:pt x="0" y="12066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9206007" y="8411984"/>
            <a:ext cx="75565" cy="103505"/>
          </a:xfrm>
          <a:custGeom>
            <a:avLst/>
            <a:gdLst/>
            <a:ahLst/>
            <a:cxnLst/>
            <a:rect l="l" t="t" r="r" b="b"/>
            <a:pathLst>
              <a:path w="75565" h="103504">
                <a:moveTo>
                  <a:pt x="75524" y="10308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9166276" y="8357220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9066412" y="8220488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09" h="109854">
                <a:moveTo>
                  <a:pt x="79819" y="10952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9026681" y="816608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8926817" y="8029350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09" h="109220">
                <a:moveTo>
                  <a:pt x="79819" y="10917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8887086" y="7974586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044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8787579" y="7838213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09" h="109220">
                <a:moveTo>
                  <a:pt x="79461" y="10917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8747490" y="778344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8647984" y="7646716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09" h="109220">
                <a:moveTo>
                  <a:pt x="79819" y="10917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8608253" y="759195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8508389" y="7455579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09" h="109220">
                <a:moveTo>
                  <a:pt x="79819" y="10917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8468658" y="7400814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8368793" y="7264082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09" h="109854">
                <a:moveTo>
                  <a:pt x="79819" y="10952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8329062" y="7209676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17538" y="2398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8229914" y="7072586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09" h="109854">
                <a:moveTo>
                  <a:pt x="79461" y="10952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8190183" y="701782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8091035" y="6880732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09" h="109854">
                <a:moveTo>
                  <a:pt x="79461" y="10952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8051304" y="6825968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914572" y="6840285"/>
            <a:ext cx="110489" cy="78740"/>
          </a:xfrm>
          <a:custGeom>
            <a:avLst/>
            <a:gdLst/>
            <a:ahLst/>
            <a:cxnLst/>
            <a:rect l="l" t="t" r="r" b="b"/>
            <a:pathLst>
              <a:path w="110490" h="78740">
                <a:moveTo>
                  <a:pt x="110244" y="0"/>
                </a:moveTo>
                <a:lnTo>
                  <a:pt x="0" y="787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859808" y="693907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723076" y="6978449"/>
            <a:ext cx="109220" cy="80010"/>
          </a:xfrm>
          <a:custGeom>
            <a:avLst/>
            <a:gdLst/>
            <a:ahLst/>
            <a:cxnLst/>
            <a:rect l="l" t="t" r="r" b="b"/>
            <a:pathLst>
              <a:path w="109220" h="80009">
                <a:moveTo>
                  <a:pt x="109170" y="0"/>
                </a:moveTo>
                <a:lnTo>
                  <a:pt x="0" y="794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668312" y="707795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531580" y="7117686"/>
            <a:ext cx="109855" cy="80010"/>
          </a:xfrm>
          <a:custGeom>
            <a:avLst/>
            <a:gdLst/>
            <a:ahLst/>
            <a:cxnLst/>
            <a:rect l="l" t="t" r="r" b="b"/>
            <a:pathLst>
              <a:path w="109854" h="80009">
                <a:moveTo>
                  <a:pt x="109528" y="0"/>
                </a:moveTo>
                <a:lnTo>
                  <a:pt x="15391" y="68365"/>
                </a:lnTo>
                <a:lnTo>
                  <a:pt x="0" y="794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476100" y="721683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338652" y="7255850"/>
            <a:ext cx="110489" cy="78740"/>
          </a:xfrm>
          <a:custGeom>
            <a:avLst/>
            <a:gdLst/>
            <a:ahLst/>
            <a:cxnLst/>
            <a:rect l="l" t="t" r="r" b="b"/>
            <a:pathLst>
              <a:path w="110490" h="78740">
                <a:moveTo>
                  <a:pt x="109886" y="0"/>
                </a:moveTo>
                <a:lnTo>
                  <a:pt x="67649" y="29708"/>
                </a:lnTo>
                <a:lnTo>
                  <a:pt x="0" y="787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284246" y="735464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147156" y="7394371"/>
            <a:ext cx="109855" cy="80010"/>
          </a:xfrm>
          <a:custGeom>
            <a:avLst/>
            <a:gdLst/>
            <a:ahLst/>
            <a:cxnLst/>
            <a:rect l="l" t="t" r="r" b="b"/>
            <a:pathLst>
              <a:path w="109854" h="80009">
                <a:moveTo>
                  <a:pt x="109528" y="0"/>
                </a:moveTo>
                <a:lnTo>
                  <a:pt x="0" y="798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092750" y="749387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956018" y="7533609"/>
            <a:ext cx="109220" cy="80010"/>
          </a:xfrm>
          <a:custGeom>
            <a:avLst/>
            <a:gdLst/>
            <a:ahLst/>
            <a:cxnLst/>
            <a:rect l="l" t="t" r="r" b="b"/>
            <a:pathLst>
              <a:path w="109220" h="80009">
                <a:moveTo>
                  <a:pt x="109170" y="0"/>
                </a:moveTo>
                <a:lnTo>
                  <a:pt x="0" y="798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901254" y="763311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764522" y="7672846"/>
            <a:ext cx="109220" cy="80010"/>
          </a:xfrm>
          <a:custGeom>
            <a:avLst/>
            <a:gdLst/>
            <a:ahLst/>
            <a:cxnLst/>
            <a:rect l="l" t="t" r="r" b="b"/>
            <a:pathLst>
              <a:path w="109220" h="80009">
                <a:moveTo>
                  <a:pt x="109170" y="0"/>
                </a:moveTo>
                <a:lnTo>
                  <a:pt x="0" y="798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709758" y="777235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573026" y="7812083"/>
            <a:ext cx="109220" cy="80010"/>
          </a:xfrm>
          <a:custGeom>
            <a:avLst/>
            <a:gdLst/>
            <a:ahLst/>
            <a:cxnLst/>
            <a:rect l="l" t="t" r="r" b="b"/>
            <a:pathLst>
              <a:path w="109220" h="80009">
                <a:moveTo>
                  <a:pt x="109170" y="0"/>
                </a:moveTo>
                <a:lnTo>
                  <a:pt x="4653" y="76240"/>
                </a:lnTo>
                <a:lnTo>
                  <a:pt x="0" y="798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517904" y="791158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386541" y="7950962"/>
            <a:ext cx="104139" cy="74930"/>
          </a:xfrm>
          <a:custGeom>
            <a:avLst/>
            <a:gdLst/>
            <a:ahLst/>
            <a:cxnLst/>
            <a:rect l="l" t="t" r="r" b="b"/>
            <a:pathLst>
              <a:path w="104139" h="74929">
                <a:moveTo>
                  <a:pt x="103801" y="0"/>
                </a:moveTo>
                <a:lnTo>
                  <a:pt x="0" y="744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4262904" y="8107739"/>
            <a:ext cx="1998980" cy="1456690"/>
          </a:xfrm>
          <a:custGeom>
            <a:avLst/>
            <a:gdLst/>
            <a:ahLst/>
            <a:cxnLst/>
            <a:rect l="l" t="t" r="r" b="b"/>
            <a:pathLst>
              <a:path w="1998979" h="1456690">
                <a:moveTo>
                  <a:pt x="1998717" y="0"/>
                </a:moveTo>
                <a:lnTo>
                  <a:pt x="1523377" y="343976"/>
                </a:lnTo>
                <a:lnTo>
                  <a:pt x="762046" y="907011"/>
                </a:lnTo>
                <a:lnTo>
                  <a:pt x="537262" y="1061639"/>
                </a:lnTo>
                <a:lnTo>
                  <a:pt x="0" y="145608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167842" y="8113107"/>
            <a:ext cx="97790" cy="71120"/>
          </a:xfrm>
          <a:custGeom>
            <a:avLst/>
            <a:gdLst/>
            <a:ahLst/>
            <a:cxnLst/>
            <a:rect l="l" t="t" r="r" b="b"/>
            <a:pathLst>
              <a:path w="97789" h="71120">
                <a:moveTo>
                  <a:pt x="97716" y="0"/>
                </a:moveTo>
                <a:lnTo>
                  <a:pt x="0" y="7051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113078" y="820366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975988" y="8243038"/>
            <a:ext cx="110489" cy="80010"/>
          </a:xfrm>
          <a:custGeom>
            <a:avLst/>
            <a:gdLst/>
            <a:ahLst/>
            <a:cxnLst/>
            <a:rect l="l" t="t" r="r" b="b"/>
            <a:pathLst>
              <a:path w="110489" h="80009">
                <a:moveTo>
                  <a:pt x="109886" y="0"/>
                </a:moveTo>
                <a:lnTo>
                  <a:pt x="0" y="794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921224" y="834254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784492" y="8381918"/>
            <a:ext cx="109855" cy="80010"/>
          </a:xfrm>
          <a:custGeom>
            <a:avLst/>
            <a:gdLst/>
            <a:ahLst/>
            <a:cxnLst/>
            <a:rect l="l" t="t" r="r" b="b"/>
            <a:pathLst>
              <a:path w="109854" h="80009">
                <a:moveTo>
                  <a:pt x="109528" y="0"/>
                </a:moveTo>
                <a:lnTo>
                  <a:pt x="6084" y="75166"/>
                </a:lnTo>
                <a:lnTo>
                  <a:pt x="0" y="794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730086" y="8481424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27203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94070" y="8521871"/>
            <a:ext cx="109220" cy="80645"/>
          </a:xfrm>
          <a:custGeom>
            <a:avLst/>
            <a:gdLst/>
            <a:ahLst/>
            <a:cxnLst/>
            <a:rect l="l" t="t" r="r" b="b"/>
            <a:pathLst>
              <a:path w="109220" h="80645">
                <a:moveTo>
                  <a:pt x="108812" y="0"/>
                </a:moveTo>
                <a:lnTo>
                  <a:pt x="0" y="801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539664" y="862245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03648" y="8662540"/>
            <a:ext cx="109220" cy="80645"/>
          </a:xfrm>
          <a:custGeom>
            <a:avLst/>
            <a:gdLst/>
            <a:ahLst/>
            <a:cxnLst/>
            <a:rect l="l" t="t" r="r" b="b"/>
            <a:pathLst>
              <a:path w="109220" h="80645">
                <a:moveTo>
                  <a:pt x="108812" y="0"/>
                </a:moveTo>
                <a:lnTo>
                  <a:pt x="0" y="8053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349241" y="876312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13225" y="8803209"/>
            <a:ext cx="109220" cy="80645"/>
          </a:xfrm>
          <a:custGeom>
            <a:avLst/>
            <a:gdLst/>
            <a:ahLst/>
            <a:cxnLst/>
            <a:rect l="l" t="t" r="r" b="b"/>
            <a:pathLst>
              <a:path w="109220" h="80645">
                <a:moveTo>
                  <a:pt x="108812" y="0"/>
                </a:moveTo>
                <a:lnTo>
                  <a:pt x="0" y="8053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159177" y="890378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022803" y="8944236"/>
            <a:ext cx="109220" cy="80645"/>
          </a:xfrm>
          <a:custGeom>
            <a:avLst/>
            <a:gdLst/>
            <a:ahLst/>
            <a:cxnLst/>
            <a:rect l="l" t="t" r="r" b="b"/>
            <a:pathLst>
              <a:path w="109220" h="80645">
                <a:moveTo>
                  <a:pt x="109170" y="0"/>
                </a:moveTo>
                <a:lnTo>
                  <a:pt x="6084" y="75882"/>
                </a:lnTo>
                <a:lnTo>
                  <a:pt x="0" y="801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4967323" y="904338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827728" y="9081684"/>
            <a:ext cx="111760" cy="76835"/>
          </a:xfrm>
          <a:custGeom>
            <a:avLst/>
            <a:gdLst/>
            <a:ahLst/>
            <a:cxnLst/>
            <a:rect l="l" t="t" r="r" b="b"/>
            <a:pathLst>
              <a:path w="111760" h="76834">
                <a:moveTo>
                  <a:pt x="111676" y="0"/>
                </a:moveTo>
                <a:lnTo>
                  <a:pt x="0" y="7659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4772605" y="917761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4636590" y="9217700"/>
            <a:ext cx="109220" cy="80645"/>
          </a:xfrm>
          <a:custGeom>
            <a:avLst/>
            <a:gdLst/>
            <a:ahLst/>
            <a:cxnLst/>
            <a:rect l="l" t="t" r="r" b="b"/>
            <a:pathLst>
              <a:path w="109220" h="80645">
                <a:moveTo>
                  <a:pt x="108812" y="0"/>
                </a:moveTo>
                <a:lnTo>
                  <a:pt x="0" y="801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4581826" y="9317922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445810" y="9358010"/>
            <a:ext cx="109220" cy="80645"/>
          </a:xfrm>
          <a:custGeom>
            <a:avLst/>
            <a:gdLst/>
            <a:ahLst/>
            <a:cxnLst/>
            <a:rect l="l" t="t" r="r" b="b"/>
            <a:pathLst>
              <a:path w="109220" h="80645">
                <a:moveTo>
                  <a:pt x="108812" y="0"/>
                </a:moveTo>
                <a:lnTo>
                  <a:pt x="0" y="801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391045" y="945787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266841" y="9497964"/>
            <a:ext cx="97155" cy="71755"/>
          </a:xfrm>
          <a:custGeom>
            <a:avLst/>
            <a:gdLst/>
            <a:ahLst/>
            <a:cxnLst/>
            <a:rect l="l" t="t" r="r" b="b"/>
            <a:pathLst>
              <a:path w="97154" h="71754">
                <a:moveTo>
                  <a:pt x="97000" y="0"/>
                </a:moveTo>
                <a:lnTo>
                  <a:pt x="0" y="715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478233" y="9641138"/>
            <a:ext cx="1667510" cy="1854200"/>
          </a:xfrm>
          <a:custGeom>
            <a:avLst/>
            <a:gdLst/>
            <a:ahLst/>
            <a:cxnLst/>
            <a:rect l="l" t="t" r="r" b="b"/>
            <a:pathLst>
              <a:path w="1667510" h="1854200">
                <a:moveTo>
                  <a:pt x="1667268" y="0"/>
                </a:moveTo>
                <a:lnTo>
                  <a:pt x="1162935" y="369032"/>
                </a:lnTo>
                <a:lnTo>
                  <a:pt x="629968" y="753456"/>
                </a:lnTo>
                <a:lnTo>
                  <a:pt x="217983" y="1034436"/>
                </a:lnTo>
                <a:lnTo>
                  <a:pt x="0" y="1219489"/>
                </a:lnTo>
                <a:lnTo>
                  <a:pt x="36151" y="1273538"/>
                </a:lnTo>
                <a:lnTo>
                  <a:pt x="295297" y="1620378"/>
                </a:lnTo>
                <a:lnTo>
                  <a:pt x="460306" y="1854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4000537" y="9646508"/>
            <a:ext cx="149225" cy="109220"/>
          </a:xfrm>
          <a:custGeom>
            <a:avLst/>
            <a:gdLst/>
            <a:ahLst/>
            <a:cxnLst/>
            <a:rect l="l" t="t" r="r" b="b"/>
            <a:pathLst>
              <a:path w="149225" h="109220">
                <a:moveTo>
                  <a:pt x="148901" y="0"/>
                </a:moveTo>
                <a:lnTo>
                  <a:pt x="0" y="1091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3946130" y="977536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3809756" y="9815454"/>
            <a:ext cx="109220" cy="80010"/>
          </a:xfrm>
          <a:custGeom>
            <a:avLst/>
            <a:gdLst/>
            <a:ahLst/>
            <a:cxnLst/>
            <a:rect l="l" t="t" r="r" b="b"/>
            <a:pathLst>
              <a:path w="109220" h="80009">
                <a:moveTo>
                  <a:pt x="109170" y="0"/>
                </a:moveTo>
                <a:lnTo>
                  <a:pt x="0" y="798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3754992" y="991531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3618260" y="9955407"/>
            <a:ext cx="109855" cy="80010"/>
          </a:xfrm>
          <a:custGeom>
            <a:avLst/>
            <a:gdLst/>
            <a:ahLst/>
            <a:cxnLst/>
            <a:rect l="l" t="t" r="r" b="b"/>
            <a:pathLst>
              <a:path w="109854" h="80009">
                <a:moveTo>
                  <a:pt x="109528" y="0"/>
                </a:moveTo>
                <a:lnTo>
                  <a:pt x="26845" y="60133"/>
                </a:lnTo>
                <a:lnTo>
                  <a:pt x="0" y="794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3563496" y="1005455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3426406" y="10094286"/>
            <a:ext cx="110489" cy="79375"/>
          </a:xfrm>
          <a:custGeom>
            <a:avLst/>
            <a:gdLst/>
            <a:ahLst/>
            <a:cxnLst/>
            <a:rect l="l" t="t" r="r" b="b"/>
            <a:pathLst>
              <a:path w="110489" h="79375">
                <a:moveTo>
                  <a:pt x="109886" y="0"/>
                </a:moveTo>
                <a:lnTo>
                  <a:pt x="0" y="791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3371642" y="1019307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3234552" y="10232807"/>
            <a:ext cx="109855" cy="79375"/>
          </a:xfrm>
          <a:custGeom>
            <a:avLst/>
            <a:gdLst/>
            <a:ahLst/>
            <a:cxnLst/>
            <a:rect l="l" t="t" r="r" b="b"/>
            <a:pathLst>
              <a:path w="109854" h="79375">
                <a:moveTo>
                  <a:pt x="109528" y="0"/>
                </a:moveTo>
                <a:lnTo>
                  <a:pt x="0" y="791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3179430" y="1033159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3041267" y="10371329"/>
            <a:ext cx="111125" cy="77470"/>
          </a:xfrm>
          <a:custGeom>
            <a:avLst/>
            <a:gdLst/>
            <a:ahLst/>
            <a:cxnLst/>
            <a:rect l="l" t="t" r="r" b="b"/>
            <a:pathLst>
              <a:path w="111125" h="77470">
                <a:moveTo>
                  <a:pt x="110960" y="0"/>
                </a:moveTo>
                <a:lnTo>
                  <a:pt x="70871" y="28992"/>
                </a:lnTo>
                <a:lnTo>
                  <a:pt x="0" y="773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985071" y="10467614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27919" y="0"/>
                </a:moveTo>
                <a:lnTo>
                  <a:pt x="0" y="189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845475" y="10505913"/>
            <a:ext cx="111760" cy="76835"/>
          </a:xfrm>
          <a:custGeom>
            <a:avLst/>
            <a:gdLst/>
            <a:ahLst/>
            <a:cxnLst/>
            <a:rect l="l" t="t" r="r" b="b"/>
            <a:pathLst>
              <a:path w="111760" h="76834">
                <a:moveTo>
                  <a:pt x="111676" y="0"/>
                </a:moveTo>
                <a:lnTo>
                  <a:pt x="0" y="7624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789637" y="10601125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27919" y="0"/>
                </a:moveTo>
                <a:lnTo>
                  <a:pt x="0" y="189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653980" y="10639066"/>
            <a:ext cx="107950" cy="81915"/>
          </a:xfrm>
          <a:custGeom>
            <a:avLst/>
            <a:gdLst/>
            <a:ahLst/>
            <a:cxnLst/>
            <a:rect l="l" t="t" r="r" b="b"/>
            <a:pathLst>
              <a:path w="107950" h="81915">
                <a:moveTo>
                  <a:pt x="107738" y="0"/>
                </a:moveTo>
                <a:lnTo>
                  <a:pt x="46173" y="41878"/>
                </a:ln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602437" y="10742509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487539" y="10786178"/>
            <a:ext cx="89535" cy="91440"/>
          </a:xfrm>
          <a:custGeom>
            <a:avLst/>
            <a:gdLst/>
            <a:ahLst/>
            <a:cxnLst/>
            <a:rect l="l" t="t" r="r" b="b"/>
            <a:pathLst>
              <a:path w="89535" h="91440">
                <a:moveTo>
                  <a:pt x="89126" y="0"/>
                </a:moveTo>
                <a:lnTo>
                  <a:pt x="0" y="75882"/>
                </a:lnTo>
                <a:lnTo>
                  <a:pt x="10022" y="909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516532" y="10905370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0" y="0"/>
                </a:moveTo>
                <a:lnTo>
                  <a:pt x="3579" y="5369"/>
                </a:lnTo>
                <a:lnTo>
                  <a:pt x="19686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556621" y="10959776"/>
            <a:ext cx="81280" cy="108585"/>
          </a:xfrm>
          <a:custGeom>
            <a:avLst/>
            <a:gdLst/>
            <a:ahLst/>
            <a:cxnLst/>
            <a:rect l="l" t="t" r="r" b="b"/>
            <a:pathLst>
              <a:path w="81280" h="108584">
                <a:moveTo>
                  <a:pt x="0" y="0"/>
                </a:moveTo>
                <a:lnTo>
                  <a:pt x="80893" y="10845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657917" y="11095077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698364" y="11149483"/>
            <a:ext cx="81280" cy="108585"/>
          </a:xfrm>
          <a:custGeom>
            <a:avLst/>
            <a:gdLst/>
            <a:ahLst/>
            <a:cxnLst/>
            <a:rect l="l" t="t" r="r" b="b"/>
            <a:pathLst>
              <a:path w="81280" h="108584">
                <a:moveTo>
                  <a:pt x="0" y="0"/>
                </a:moveTo>
                <a:lnTo>
                  <a:pt x="80893" y="10809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798944" y="11285499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0" y="0"/>
                </a:moveTo>
                <a:lnTo>
                  <a:pt x="19328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837601" y="11340621"/>
            <a:ext cx="106680" cy="151130"/>
          </a:xfrm>
          <a:custGeom>
            <a:avLst/>
            <a:gdLst/>
            <a:ahLst/>
            <a:cxnLst/>
            <a:rect l="l" t="t" r="r" b="b"/>
            <a:pathLst>
              <a:path w="106680" h="151129">
                <a:moveTo>
                  <a:pt x="0" y="0"/>
                </a:moveTo>
                <a:lnTo>
                  <a:pt x="106665" y="15069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9303008" y="6248617"/>
            <a:ext cx="313690" cy="297180"/>
          </a:xfrm>
          <a:custGeom>
            <a:avLst/>
            <a:gdLst/>
            <a:ahLst/>
            <a:cxnLst/>
            <a:rect l="l" t="t" r="r" b="b"/>
            <a:pathLst>
              <a:path w="313690" h="297179">
                <a:moveTo>
                  <a:pt x="126709" y="296729"/>
                </a:moveTo>
                <a:lnTo>
                  <a:pt x="83399" y="232658"/>
                </a:lnTo>
                <a:lnTo>
                  <a:pt x="0" y="108812"/>
                </a:lnTo>
                <a:lnTo>
                  <a:pt x="142458" y="0"/>
                </a:lnTo>
                <a:lnTo>
                  <a:pt x="242680" y="134584"/>
                </a:lnTo>
                <a:lnTo>
                  <a:pt x="313194" y="2297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9383901" y="6489865"/>
            <a:ext cx="40640" cy="59690"/>
          </a:xfrm>
          <a:custGeom>
            <a:avLst/>
            <a:gdLst/>
            <a:ahLst/>
            <a:cxnLst/>
            <a:rect l="l" t="t" r="r" b="b"/>
            <a:pathLst>
              <a:path w="40640" h="59690">
                <a:moveTo>
                  <a:pt x="40088" y="5941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9345960" y="6433670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18970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9293701" y="6310181"/>
            <a:ext cx="60325" cy="95250"/>
          </a:xfrm>
          <a:custGeom>
            <a:avLst/>
            <a:gdLst/>
            <a:ahLst/>
            <a:cxnLst/>
            <a:rect l="l" t="t" r="r" b="b"/>
            <a:pathLst>
              <a:path w="60325" h="95250">
                <a:moveTo>
                  <a:pt x="33646" y="95211"/>
                </a:moveTo>
                <a:lnTo>
                  <a:pt x="0" y="45815"/>
                </a:lnTo>
                <a:lnTo>
                  <a:pt x="6013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9380680" y="6269019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20402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9434371" y="6238952"/>
            <a:ext cx="83820" cy="96520"/>
          </a:xfrm>
          <a:custGeom>
            <a:avLst/>
            <a:gdLst/>
            <a:ahLst/>
            <a:cxnLst/>
            <a:rect l="l" t="t" r="r" b="b"/>
            <a:pathLst>
              <a:path w="83820" h="96520">
                <a:moveTo>
                  <a:pt x="0" y="9664"/>
                </a:moveTo>
                <a:lnTo>
                  <a:pt x="12169" y="0"/>
                </a:lnTo>
                <a:lnTo>
                  <a:pt x="83757" y="9628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9538530" y="636244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12527" y="16823"/>
                </a:ln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9578977" y="6416847"/>
            <a:ext cx="43180" cy="57785"/>
          </a:xfrm>
          <a:custGeom>
            <a:avLst/>
            <a:gdLst/>
            <a:ahLst/>
            <a:cxnLst/>
            <a:rect l="l" t="t" r="r" b="b"/>
            <a:pathLst>
              <a:path w="43179" h="57785">
                <a:moveTo>
                  <a:pt x="0" y="0"/>
                </a:moveTo>
                <a:lnTo>
                  <a:pt x="42594" y="5726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706521" y="11631624"/>
            <a:ext cx="110489" cy="99060"/>
          </a:xfrm>
          <a:custGeom>
            <a:avLst/>
            <a:gdLst/>
            <a:ahLst/>
            <a:cxnLst/>
            <a:rect l="l" t="t" r="r" b="b"/>
            <a:pathLst>
              <a:path w="110489" h="99059">
                <a:moveTo>
                  <a:pt x="0" y="98790"/>
                </a:moveTo>
                <a:lnTo>
                  <a:pt x="40088" y="70513"/>
                </a:lnTo>
                <a:lnTo>
                  <a:pt x="76598" y="37941"/>
                </a:lnTo>
                <a:lnTo>
                  <a:pt x="109170" y="1073"/>
                </a:lnTo>
                <a:lnTo>
                  <a:pt x="10988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836095" y="11575070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80" h="29209">
                <a:moveTo>
                  <a:pt x="0" y="28992"/>
                </a:moveTo>
                <a:lnTo>
                  <a:pt x="7516" y="17538"/>
                </a:lnTo>
                <a:lnTo>
                  <a:pt x="1753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868667" y="11513504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0" y="31498"/>
                </a:moveTo>
                <a:lnTo>
                  <a:pt x="7874" y="13601"/>
                </a:lnTo>
                <a:lnTo>
                  <a:pt x="1252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891575" y="11397891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5" h="83820">
                <a:moveTo>
                  <a:pt x="0" y="83399"/>
                </a:moveTo>
                <a:lnTo>
                  <a:pt x="357" y="82325"/>
                </a:lnTo>
                <a:lnTo>
                  <a:pt x="5726" y="58701"/>
                </a:lnTo>
                <a:lnTo>
                  <a:pt x="10022" y="34361"/>
                </a:lnTo>
                <a:lnTo>
                  <a:pt x="12885" y="10022"/>
                </a:lnTo>
                <a:lnTo>
                  <a:pt x="1324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903745" y="11330599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5" h="33654">
                <a:moveTo>
                  <a:pt x="1789" y="33646"/>
                </a:moveTo>
                <a:lnTo>
                  <a:pt x="1789" y="28276"/>
                </a:lnTo>
                <a:lnTo>
                  <a:pt x="357" y="393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891575" y="11264023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7158" y="32930"/>
                </a:moveTo>
                <a:lnTo>
                  <a:pt x="5369" y="22192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845401" y="11155568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4" h="76834">
                <a:moveTo>
                  <a:pt x="36151" y="76240"/>
                </a:moveTo>
                <a:lnTo>
                  <a:pt x="30066" y="60133"/>
                </a:lnTo>
                <a:lnTo>
                  <a:pt x="20402" y="37941"/>
                </a:lnTo>
                <a:lnTo>
                  <a:pt x="9306" y="1574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806386" y="11100446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20402" y="2684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765223" y="11046755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20402" y="2684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693636" y="10952260"/>
            <a:ext cx="51435" cy="67945"/>
          </a:xfrm>
          <a:custGeom>
            <a:avLst/>
            <a:gdLst/>
            <a:ahLst/>
            <a:cxnLst/>
            <a:rect l="l" t="t" r="r" b="b"/>
            <a:pathLst>
              <a:path w="51435" h="67945">
                <a:moveTo>
                  <a:pt x="50826" y="67649"/>
                </a:moveTo>
                <a:lnTo>
                  <a:pt x="17896" y="2433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654263" y="1089713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614532" y="10842373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40">
                <a:moveTo>
                  <a:pt x="20044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545450" y="10746447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5">
                <a:moveTo>
                  <a:pt x="49395" y="687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505719" y="1069168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464199" y="10638349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90" h="26034">
                <a:moveTo>
                  <a:pt x="21476" y="2577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465988" y="10561751"/>
            <a:ext cx="66040" cy="53340"/>
          </a:xfrm>
          <a:custGeom>
            <a:avLst/>
            <a:gdLst/>
            <a:ahLst/>
            <a:cxnLst/>
            <a:rect l="l" t="t" r="r" b="b"/>
            <a:pathLst>
              <a:path w="66040" h="53340">
                <a:moveTo>
                  <a:pt x="0" y="53332"/>
                </a:moveTo>
                <a:lnTo>
                  <a:pt x="63354" y="3221"/>
                </a:lnTo>
                <a:lnTo>
                  <a:pt x="6550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551893" y="1050770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26845"/>
                </a:moveTo>
                <a:lnTo>
                  <a:pt x="2040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592340" y="10453296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27203"/>
                </a:moveTo>
                <a:lnTo>
                  <a:pt x="2040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632787" y="10358801"/>
            <a:ext cx="51435" cy="67945"/>
          </a:xfrm>
          <a:custGeom>
            <a:avLst/>
            <a:gdLst/>
            <a:ahLst/>
            <a:cxnLst/>
            <a:rect l="l" t="t" r="r" b="b"/>
            <a:pathLst>
              <a:path w="51435" h="67945">
                <a:moveTo>
                  <a:pt x="0" y="67649"/>
                </a:moveTo>
                <a:lnTo>
                  <a:pt x="5082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705090" y="1031262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759496" y="1027289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814260" y="1020274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909472" y="1016301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964236" y="1012292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018642" y="1005276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114211" y="1001303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168618" y="997294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223382" y="9902790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318951" y="9863059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373357" y="982297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12885" y="10380"/>
                </a:ln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428122" y="975353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523691" y="971344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578455" y="967371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633219" y="960427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728788" y="956454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783552" y="952480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838317" y="945501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934244" y="941528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2988650" y="937555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3043414" y="930575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3139341" y="926602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5726" y="15749"/>
                </a:ln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3194106" y="9226290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3248512" y="915649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3344081" y="911676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3398845" y="907667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3453610" y="900687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3549179" y="896714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3603943" y="892741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3658349" y="885761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3753918" y="881752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3808683" y="877779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3863447" y="8707640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3959016" y="866790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013422" y="862782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068186" y="855802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163756" y="851829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218162" y="847820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272926" y="8409121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0" y="49037"/>
                </a:moveTo>
                <a:lnTo>
                  <a:pt x="13243" y="39373"/>
                </a:ln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369211" y="836974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424333" y="833073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479456" y="8262367"/>
            <a:ext cx="69215" cy="48895"/>
          </a:xfrm>
          <a:custGeom>
            <a:avLst/>
            <a:gdLst/>
            <a:ahLst/>
            <a:cxnLst/>
            <a:rect l="l" t="t" r="r" b="b"/>
            <a:pathLst>
              <a:path w="69214" h="48895">
                <a:moveTo>
                  <a:pt x="0" y="48679"/>
                </a:moveTo>
                <a:lnTo>
                  <a:pt x="690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576098" y="8221562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90">
                <a:moveTo>
                  <a:pt x="0" y="21118"/>
                </a:moveTo>
                <a:lnTo>
                  <a:pt x="10022" y="13959"/>
                </a:lnTo>
                <a:lnTo>
                  <a:pt x="2612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627641" y="8177536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1834"/>
                </a:moveTo>
                <a:lnTo>
                  <a:pt x="21476" y="3221"/>
                </a:lnTo>
                <a:lnTo>
                  <a:pt x="2612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681690" y="8110960"/>
            <a:ext cx="69850" cy="47625"/>
          </a:xfrm>
          <a:custGeom>
            <a:avLst/>
            <a:gdLst/>
            <a:ahLst/>
            <a:cxnLst/>
            <a:rect l="l" t="t" r="r" b="b"/>
            <a:pathLst>
              <a:path w="69850" h="47625">
                <a:moveTo>
                  <a:pt x="0" y="47605"/>
                </a:moveTo>
                <a:lnTo>
                  <a:pt x="6979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779406" y="8073018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18970"/>
                </a:moveTo>
                <a:lnTo>
                  <a:pt x="282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835602" y="803436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2549" y="3937"/>
                </a:ln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889293" y="7960985"/>
            <a:ext cx="66675" cy="52069"/>
          </a:xfrm>
          <a:custGeom>
            <a:avLst/>
            <a:gdLst/>
            <a:ahLst/>
            <a:cxnLst/>
            <a:rect l="l" t="t" r="r" b="b"/>
            <a:pathLst>
              <a:path w="66675" h="52070">
                <a:moveTo>
                  <a:pt x="0" y="51900"/>
                </a:moveTo>
                <a:lnTo>
                  <a:pt x="35077" y="23265"/>
                </a:lnTo>
                <a:lnTo>
                  <a:pt x="665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983430" y="792125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037837" y="788152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092601" y="781172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88170" y="777163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242934" y="773190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297699" y="7662823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0" y="49037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393625" y="762345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448748" y="758407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503870" y="7514996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0" y="49037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599797" y="747562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654919" y="743589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709684" y="7367168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0" y="49037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805968" y="732779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861091" y="7288064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915855" y="7219340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4" h="49529">
                <a:moveTo>
                  <a:pt x="0" y="49037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012140" y="717996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066904" y="713987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121310" y="706972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216879" y="702963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271286" y="698954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325692" y="6919390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420903" y="687930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475667" y="683921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530074" y="676905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625285" y="672896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679691" y="668887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734456" y="6618365"/>
            <a:ext cx="68580" cy="50800"/>
          </a:xfrm>
          <a:custGeom>
            <a:avLst/>
            <a:gdLst/>
            <a:ahLst/>
            <a:cxnLst/>
            <a:rect l="l" t="t" r="r" b="b"/>
            <a:pathLst>
              <a:path w="68579" h="50800">
                <a:moveTo>
                  <a:pt x="0" y="50469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829666" y="657827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884073" y="653854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938837" y="6469463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0" y="49395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7035122" y="643009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8948" y="12885"/>
                </a:ln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7090244" y="639107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7145725" y="6323067"/>
            <a:ext cx="69215" cy="48895"/>
          </a:xfrm>
          <a:custGeom>
            <a:avLst/>
            <a:gdLst/>
            <a:ahLst/>
            <a:cxnLst/>
            <a:rect l="l" t="t" r="r" b="b"/>
            <a:pathLst>
              <a:path w="69215" h="48895">
                <a:moveTo>
                  <a:pt x="0" y="48679"/>
                </a:moveTo>
                <a:lnTo>
                  <a:pt x="690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7242368" y="628405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7297848" y="624539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328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7353327" y="6140520"/>
            <a:ext cx="121920" cy="85725"/>
          </a:xfrm>
          <a:custGeom>
            <a:avLst/>
            <a:gdLst/>
            <a:ahLst/>
            <a:cxnLst/>
            <a:rect l="l" t="t" r="r" b="b"/>
            <a:pathLst>
              <a:path w="121920" h="85725">
                <a:moveTo>
                  <a:pt x="0" y="85546"/>
                </a:moveTo>
                <a:lnTo>
                  <a:pt x="12134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7628938" y="6043519"/>
            <a:ext cx="95250" cy="27940"/>
          </a:xfrm>
          <a:custGeom>
            <a:avLst/>
            <a:gdLst/>
            <a:ahLst/>
            <a:cxnLst/>
            <a:rect l="l" t="t" r="r" b="b"/>
            <a:pathLst>
              <a:path w="95250" h="27939">
                <a:moveTo>
                  <a:pt x="0" y="27561"/>
                </a:moveTo>
                <a:lnTo>
                  <a:pt x="34719" y="16107"/>
                </a:lnTo>
                <a:lnTo>
                  <a:pt x="69797" y="6442"/>
                </a:lnTo>
                <a:lnTo>
                  <a:pt x="9521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7757080" y="6030633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0" y="6084"/>
                </a:moveTo>
                <a:lnTo>
                  <a:pt x="12527" y="3579"/>
                </a:lnTo>
                <a:lnTo>
                  <a:pt x="336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7824014" y="6022401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0" y="3579"/>
                </a:moveTo>
                <a:lnTo>
                  <a:pt x="17896" y="1431"/>
                </a:lnTo>
                <a:lnTo>
                  <a:pt x="336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7891306" y="6018821"/>
            <a:ext cx="85090" cy="1905"/>
          </a:xfrm>
          <a:custGeom>
            <a:avLst/>
            <a:gdLst/>
            <a:ahLst/>
            <a:cxnLst/>
            <a:rect l="l" t="t" r="r" b="b"/>
            <a:pathLst>
              <a:path w="85090" h="1904">
                <a:moveTo>
                  <a:pt x="0" y="1431"/>
                </a:moveTo>
                <a:lnTo>
                  <a:pt x="23265" y="357"/>
                </a:lnTo>
                <a:lnTo>
                  <a:pt x="59417" y="0"/>
                </a:lnTo>
                <a:lnTo>
                  <a:pt x="84473" y="7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8009783" y="6021685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0" y="0"/>
                </a:moveTo>
                <a:lnTo>
                  <a:pt x="13959" y="715"/>
                </a:lnTo>
                <a:lnTo>
                  <a:pt x="33646" y="286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8076717" y="6028844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0" y="0"/>
                </a:moveTo>
                <a:lnTo>
                  <a:pt x="18970" y="2863"/>
                </a:lnTo>
                <a:lnTo>
                  <a:pt x="33646" y="57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8143294" y="6041013"/>
            <a:ext cx="81915" cy="22225"/>
          </a:xfrm>
          <a:custGeom>
            <a:avLst/>
            <a:gdLst/>
            <a:ahLst/>
            <a:cxnLst/>
            <a:rect l="l" t="t" r="r" b="b"/>
            <a:pathLst>
              <a:path w="81915" h="22225">
                <a:moveTo>
                  <a:pt x="0" y="0"/>
                </a:moveTo>
                <a:lnTo>
                  <a:pt x="23623" y="5369"/>
                </a:lnTo>
                <a:lnTo>
                  <a:pt x="59059" y="15033"/>
                </a:lnTo>
                <a:lnTo>
                  <a:pt x="81609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8257117" y="6073585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0"/>
                </a:moveTo>
                <a:lnTo>
                  <a:pt x="14317" y="5369"/>
                </a:lnTo>
                <a:lnTo>
                  <a:pt x="31498" y="1216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8320114" y="6098641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79" h="14604">
                <a:moveTo>
                  <a:pt x="0" y="0"/>
                </a:moveTo>
                <a:lnTo>
                  <a:pt x="18254" y="8232"/>
                </a:lnTo>
                <a:lnTo>
                  <a:pt x="30424" y="143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8380963" y="6127992"/>
            <a:ext cx="73025" cy="43180"/>
          </a:xfrm>
          <a:custGeom>
            <a:avLst/>
            <a:gdLst/>
            <a:ahLst/>
            <a:cxnLst/>
            <a:rect l="l" t="t" r="r" b="b"/>
            <a:pathLst>
              <a:path w="73025" h="43179">
                <a:moveTo>
                  <a:pt x="0" y="0"/>
                </a:moveTo>
                <a:lnTo>
                  <a:pt x="22192" y="12169"/>
                </a:lnTo>
                <a:lnTo>
                  <a:pt x="53690" y="30424"/>
                </a:lnTo>
                <a:lnTo>
                  <a:pt x="73019" y="4259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8481901" y="618955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0"/>
                </a:moveTo>
                <a:lnTo>
                  <a:pt x="13243" y="9306"/>
                </a:lnTo>
                <a:lnTo>
                  <a:pt x="27203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8534876" y="623107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0" y="0"/>
                </a:moveTo>
                <a:lnTo>
                  <a:pt x="20760" y="20044"/>
                </a:lnTo>
                <a:lnTo>
                  <a:pt x="23981" y="2398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8579618" y="6281904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4">
                <a:moveTo>
                  <a:pt x="0" y="0"/>
                </a:moveTo>
                <a:lnTo>
                  <a:pt x="17538" y="20760"/>
                </a:lnTo>
                <a:lnTo>
                  <a:pt x="40088" y="45099"/>
                </a:lnTo>
                <a:lnTo>
                  <a:pt x="56911" y="6228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8661227" y="6367451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4" h="22225">
                <a:moveTo>
                  <a:pt x="0" y="0"/>
                </a:moveTo>
                <a:lnTo>
                  <a:pt x="6084" y="5726"/>
                </a:lnTo>
                <a:lnTo>
                  <a:pt x="25413" y="2219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8713128" y="641076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0"/>
                </a:moveTo>
                <a:lnTo>
                  <a:pt x="5726" y="4295"/>
                </a:lnTo>
                <a:lnTo>
                  <a:pt x="27203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8768608" y="6449419"/>
            <a:ext cx="73660" cy="41910"/>
          </a:xfrm>
          <a:custGeom>
            <a:avLst/>
            <a:gdLst/>
            <a:ahLst/>
            <a:cxnLst/>
            <a:rect l="l" t="t" r="r" b="b"/>
            <a:pathLst>
              <a:path w="73659" h="41910">
                <a:moveTo>
                  <a:pt x="0" y="0"/>
                </a:moveTo>
                <a:lnTo>
                  <a:pt x="4653" y="3221"/>
                </a:lnTo>
                <a:lnTo>
                  <a:pt x="33288" y="20402"/>
                </a:lnTo>
                <a:lnTo>
                  <a:pt x="62280" y="36151"/>
                </a:lnTo>
                <a:lnTo>
                  <a:pt x="73376" y="4187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8872768" y="6505615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4">
                <a:moveTo>
                  <a:pt x="0" y="0"/>
                </a:moveTo>
                <a:lnTo>
                  <a:pt x="18254" y="8232"/>
                </a:lnTo>
                <a:lnTo>
                  <a:pt x="31140" y="1324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8935407" y="6530671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0" y="0"/>
                </a:moveTo>
                <a:lnTo>
                  <a:pt x="17538" y="6084"/>
                </a:lnTo>
                <a:lnTo>
                  <a:pt x="32214" y="1038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9000194" y="6550357"/>
            <a:ext cx="83185" cy="17145"/>
          </a:xfrm>
          <a:custGeom>
            <a:avLst/>
            <a:gdLst/>
            <a:ahLst/>
            <a:cxnLst/>
            <a:rect l="l" t="t" r="r" b="b"/>
            <a:pathLst>
              <a:path w="83184" h="17145">
                <a:moveTo>
                  <a:pt x="0" y="0"/>
                </a:moveTo>
                <a:lnTo>
                  <a:pt x="16823" y="4295"/>
                </a:lnTo>
                <a:lnTo>
                  <a:pt x="49037" y="11096"/>
                </a:lnTo>
                <a:lnTo>
                  <a:pt x="81967" y="16823"/>
                </a:lnTo>
                <a:lnTo>
                  <a:pt x="82683" y="168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9116523" y="6571475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0" y="0"/>
                </a:moveTo>
                <a:lnTo>
                  <a:pt x="31498" y="2863"/>
                </a:lnTo>
                <a:lnTo>
                  <a:pt x="33646" y="286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9184173" y="6573265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40">
                <a:moveTo>
                  <a:pt x="0" y="2147"/>
                </a:moveTo>
                <a:lnTo>
                  <a:pt x="336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9251465" y="6563242"/>
            <a:ext cx="84455" cy="8255"/>
          </a:xfrm>
          <a:custGeom>
            <a:avLst/>
            <a:gdLst/>
            <a:ahLst/>
            <a:cxnLst/>
            <a:rect l="l" t="t" r="r" b="b"/>
            <a:pathLst>
              <a:path w="84454" h="8254">
                <a:moveTo>
                  <a:pt x="0" y="8232"/>
                </a:moveTo>
                <a:lnTo>
                  <a:pt x="5369" y="7874"/>
                </a:lnTo>
                <a:lnTo>
                  <a:pt x="42236" y="5011"/>
                </a:lnTo>
                <a:lnTo>
                  <a:pt x="78746" y="715"/>
                </a:lnTo>
                <a:lnTo>
                  <a:pt x="8411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9369226" y="6551789"/>
            <a:ext cx="33020" cy="6350"/>
          </a:xfrm>
          <a:custGeom>
            <a:avLst/>
            <a:gdLst/>
            <a:ahLst/>
            <a:cxnLst/>
            <a:rect l="l" t="t" r="r" b="b"/>
            <a:pathLst>
              <a:path w="33020" h="6350">
                <a:moveTo>
                  <a:pt x="0" y="6084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9435086" y="6535324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8590"/>
                </a:moveTo>
                <a:lnTo>
                  <a:pt x="3579" y="7874"/>
                </a:ln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9500231" y="6495951"/>
            <a:ext cx="79375" cy="29845"/>
          </a:xfrm>
          <a:custGeom>
            <a:avLst/>
            <a:gdLst/>
            <a:ahLst/>
            <a:cxnLst/>
            <a:rect l="l" t="t" r="r" b="b"/>
            <a:pathLst>
              <a:path w="79375" h="29845">
                <a:moveTo>
                  <a:pt x="0" y="29350"/>
                </a:moveTo>
                <a:lnTo>
                  <a:pt x="9306" y="26487"/>
                </a:lnTo>
                <a:lnTo>
                  <a:pt x="44026" y="13959"/>
                </a:lnTo>
                <a:lnTo>
                  <a:pt x="78030" y="357"/>
                </a:lnTo>
                <a:lnTo>
                  <a:pt x="791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9610476" y="6463021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0" y="18970"/>
                </a:moveTo>
                <a:lnTo>
                  <a:pt x="1431" y="18254"/>
                </a:ln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9666313" y="6425079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0" y="18970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9722152" y="6358145"/>
            <a:ext cx="69850" cy="48260"/>
          </a:xfrm>
          <a:custGeom>
            <a:avLst/>
            <a:gdLst/>
            <a:ahLst/>
            <a:cxnLst/>
            <a:rect l="l" t="t" r="r" b="b"/>
            <a:pathLst>
              <a:path w="69850" h="48260">
                <a:moveTo>
                  <a:pt x="0" y="47963"/>
                </a:moveTo>
                <a:lnTo>
                  <a:pt x="6979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9819868" y="6320204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0" y="18970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9875706" y="6269735"/>
            <a:ext cx="8890" cy="31750"/>
          </a:xfrm>
          <a:custGeom>
            <a:avLst/>
            <a:gdLst/>
            <a:ahLst/>
            <a:cxnLst/>
            <a:rect l="l" t="t" r="r" b="b"/>
            <a:pathLst>
              <a:path w="8890" h="31750">
                <a:moveTo>
                  <a:pt x="0" y="31498"/>
                </a:moveTo>
                <a:lnTo>
                  <a:pt x="4295" y="28634"/>
                </a:lnTo>
                <a:lnTo>
                  <a:pt x="859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9889307" y="6152689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4" h="83820">
                <a:moveTo>
                  <a:pt x="0" y="83757"/>
                </a:moveTo>
                <a:lnTo>
                  <a:pt x="1288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9907205" y="6085755"/>
            <a:ext cx="5080" cy="33655"/>
          </a:xfrm>
          <a:custGeom>
            <a:avLst/>
            <a:gdLst/>
            <a:ahLst/>
            <a:cxnLst/>
            <a:rect l="l" t="t" r="r" b="b"/>
            <a:pathLst>
              <a:path w="5079" h="33654">
                <a:moveTo>
                  <a:pt x="0" y="33646"/>
                </a:moveTo>
                <a:lnTo>
                  <a:pt x="501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9935481" y="604316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9989530" y="5972647"/>
            <a:ext cx="68580" cy="50800"/>
          </a:xfrm>
          <a:custGeom>
            <a:avLst/>
            <a:gdLst/>
            <a:ahLst/>
            <a:cxnLst/>
            <a:rect l="l" t="t" r="r" b="b"/>
            <a:pathLst>
              <a:path w="68579" h="50800">
                <a:moveTo>
                  <a:pt x="0" y="50469"/>
                </a:moveTo>
                <a:lnTo>
                  <a:pt x="64428" y="2863"/>
                </a:ln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10085099" y="5933274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10139864" y="589354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10194986" y="5824461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79" h="49529">
                <a:moveTo>
                  <a:pt x="0" y="49395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0290912" y="578508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0345677" y="574535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0400799" y="5676276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0" y="49395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0496726" y="563690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0551848" y="559717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0606613" y="5564242"/>
            <a:ext cx="80010" cy="13335"/>
          </a:xfrm>
          <a:custGeom>
            <a:avLst/>
            <a:gdLst/>
            <a:ahLst/>
            <a:cxnLst/>
            <a:rect l="l" t="t" r="r" b="b"/>
            <a:pathLst>
              <a:path w="80009" h="13335">
                <a:moveTo>
                  <a:pt x="0" y="13243"/>
                </a:moveTo>
                <a:lnTo>
                  <a:pt x="15033" y="2863"/>
                </a:lnTo>
                <a:lnTo>
                  <a:pt x="27919" y="0"/>
                </a:lnTo>
                <a:lnTo>
                  <a:pt x="79819" y="107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0719362" y="5582139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0"/>
                </a:moveTo>
                <a:lnTo>
                  <a:pt x="33288" y="7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0785581" y="5596098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0"/>
                </a:moveTo>
                <a:lnTo>
                  <a:pt x="33288" y="7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0848936" y="554670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0944147" y="5506256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20402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0998553" y="546652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1053317" y="539672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1148886" y="535699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1073" y="18970"/>
                </a:ln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1204009" y="5317981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328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1259131" y="5249616"/>
            <a:ext cx="69215" cy="48895"/>
          </a:xfrm>
          <a:custGeom>
            <a:avLst/>
            <a:gdLst/>
            <a:ahLst/>
            <a:cxnLst/>
            <a:rect l="l" t="t" r="r" b="b"/>
            <a:pathLst>
              <a:path w="69215" h="48895">
                <a:moveTo>
                  <a:pt x="0" y="48679"/>
                </a:moveTo>
                <a:lnTo>
                  <a:pt x="690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11355774" y="521024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15033" y="8948"/>
                </a:ln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11410538" y="517051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11465302" y="510071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11560871" y="506098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11615635" y="502089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11670042" y="495109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11765969" y="491136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11820375" y="487163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11875140" y="480183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11970708" y="476210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12025473" y="472237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12080237" y="465257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55480" y="9306"/>
                </a:ln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12175806" y="461213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12229855" y="457204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12284261" y="450152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12379472" y="446108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12433879" y="442099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2488285" y="4350479"/>
            <a:ext cx="68580" cy="50800"/>
          </a:xfrm>
          <a:custGeom>
            <a:avLst/>
            <a:gdLst/>
            <a:ahLst/>
            <a:cxnLst/>
            <a:rect l="l" t="t" r="r" b="b"/>
            <a:pathLst>
              <a:path w="68579" h="50800">
                <a:moveTo>
                  <a:pt x="0" y="50469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12583496" y="431039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2637903" y="427030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2692308" y="420014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2787878" y="416041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12842284" y="412032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12897048" y="4050170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12992259" y="401044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13047023" y="397035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13101429" y="390019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50111"/>
                </a:moveTo>
                <a:lnTo>
                  <a:pt x="34003" y="25413"/>
                </a:ln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3196999" y="386010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3251405" y="382037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3306170" y="3750219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50111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3401381" y="371013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3456146" y="367004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3510552" y="3600960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29">
                <a:moveTo>
                  <a:pt x="0" y="49395"/>
                </a:move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3606836" y="356194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328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3661958" y="352257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13717080" y="345313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28276" y="29708"/>
                </a:lnTo>
                <a:lnTo>
                  <a:pt x="683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13812649" y="341304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13867055" y="337295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13921463" y="3302441"/>
            <a:ext cx="68580" cy="50800"/>
          </a:xfrm>
          <a:custGeom>
            <a:avLst/>
            <a:gdLst/>
            <a:ahLst/>
            <a:cxnLst/>
            <a:rect l="l" t="t" r="r" b="b"/>
            <a:pathLst>
              <a:path w="68580" h="50800">
                <a:moveTo>
                  <a:pt x="0" y="50469"/>
                </a:moveTo>
                <a:lnTo>
                  <a:pt x="680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14016674" y="326235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14071080" y="322226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19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14125844" y="3152824"/>
            <a:ext cx="69215" cy="49530"/>
          </a:xfrm>
          <a:custGeom>
            <a:avLst/>
            <a:gdLst/>
            <a:ahLst/>
            <a:cxnLst/>
            <a:rect l="l" t="t" r="r" b="b"/>
            <a:pathLst>
              <a:path w="69215" h="49530">
                <a:moveTo>
                  <a:pt x="0" y="49395"/>
                </a:moveTo>
                <a:lnTo>
                  <a:pt x="17896" y="36151"/>
                </a:lnTo>
                <a:lnTo>
                  <a:pt x="687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14222130" y="3112377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89">
                <a:moveTo>
                  <a:pt x="0" y="21118"/>
                </a:moveTo>
                <a:lnTo>
                  <a:pt x="357" y="20760"/>
                </a:lnTo>
                <a:lnTo>
                  <a:pt x="2648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14275103" y="3070856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0" y="20760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14328437" y="2997479"/>
            <a:ext cx="66675" cy="52705"/>
          </a:xfrm>
          <a:custGeom>
            <a:avLst/>
            <a:gdLst/>
            <a:ahLst/>
            <a:cxnLst/>
            <a:rect l="l" t="t" r="r" b="b"/>
            <a:pathLst>
              <a:path w="66675" h="52705">
                <a:moveTo>
                  <a:pt x="0" y="52258"/>
                </a:moveTo>
                <a:lnTo>
                  <a:pt x="665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14421499" y="2960254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4" h="16510">
                <a:moveTo>
                  <a:pt x="0" y="16465"/>
                </a:moveTo>
                <a:lnTo>
                  <a:pt x="2505" y="14317"/>
                </a:lnTo>
                <a:lnTo>
                  <a:pt x="21118" y="4653"/>
                </a:lnTo>
                <a:lnTo>
                  <a:pt x="2935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14479128" y="2920165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89">
                <a:moveTo>
                  <a:pt x="0" y="21476"/>
                </a:moveTo>
                <a:lnTo>
                  <a:pt x="15749" y="8948"/>
                </a:lnTo>
                <a:lnTo>
                  <a:pt x="2612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14528880" y="2826743"/>
            <a:ext cx="48260" cy="69850"/>
          </a:xfrm>
          <a:custGeom>
            <a:avLst/>
            <a:gdLst/>
            <a:ahLst/>
            <a:cxnLst/>
            <a:rect l="l" t="t" r="r" b="b"/>
            <a:pathLst>
              <a:path w="48259" h="69850">
                <a:moveTo>
                  <a:pt x="0" y="69439"/>
                </a:moveTo>
                <a:lnTo>
                  <a:pt x="10380" y="57269"/>
                </a:lnTo>
                <a:lnTo>
                  <a:pt x="23265" y="40446"/>
                </a:lnTo>
                <a:lnTo>
                  <a:pt x="34719" y="22907"/>
                </a:lnTo>
                <a:lnTo>
                  <a:pt x="45457" y="4653"/>
                </a:lnTo>
                <a:lnTo>
                  <a:pt x="4796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14590803" y="2763747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4" h="32385">
                <a:moveTo>
                  <a:pt x="0" y="32214"/>
                </a:moveTo>
                <a:lnTo>
                  <a:pt x="1073" y="29350"/>
                </a:lnTo>
                <a:lnTo>
                  <a:pt x="7874" y="9306"/>
                </a:lnTo>
                <a:lnTo>
                  <a:pt x="1038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14608700" y="2697171"/>
            <a:ext cx="4445" cy="33655"/>
          </a:xfrm>
          <a:custGeom>
            <a:avLst/>
            <a:gdLst/>
            <a:ahLst/>
            <a:cxnLst/>
            <a:rect l="l" t="t" r="r" b="b"/>
            <a:pathLst>
              <a:path w="4444" h="33655">
                <a:moveTo>
                  <a:pt x="0" y="33646"/>
                </a:moveTo>
                <a:lnTo>
                  <a:pt x="2863" y="13959"/>
                </a:lnTo>
                <a:lnTo>
                  <a:pt x="393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14599752" y="2580125"/>
            <a:ext cx="13970" cy="83820"/>
          </a:xfrm>
          <a:custGeom>
            <a:avLst/>
            <a:gdLst/>
            <a:ahLst/>
            <a:cxnLst/>
            <a:rect l="l" t="t" r="r" b="b"/>
            <a:pathLst>
              <a:path w="13969" h="83819">
                <a:moveTo>
                  <a:pt x="13601" y="83399"/>
                </a:moveTo>
                <a:lnTo>
                  <a:pt x="12885" y="68007"/>
                </a:lnTo>
                <a:lnTo>
                  <a:pt x="10380" y="46889"/>
                </a:lnTo>
                <a:lnTo>
                  <a:pt x="6800" y="26129"/>
                </a:lnTo>
                <a:lnTo>
                  <a:pt x="1789" y="572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4573981" y="2517844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80">
                <a:moveTo>
                  <a:pt x="14675" y="30424"/>
                </a:moveTo>
                <a:lnTo>
                  <a:pt x="13601" y="27919"/>
                </a:lnTo>
                <a:lnTo>
                  <a:pt x="4653" y="894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14536039" y="2462006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5">
                <a:moveTo>
                  <a:pt x="20402" y="26845"/>
                </a:moveTo>
                <a:lnTo>
                  <a:pt x="9306" y="1109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4468389" y="2364647"/>
            <a:ext cx="48260" cy="69850"/>
          </a:xfrm>
          <a:custGeom>
            <a:avLst/>
            <a:gdLst/>
            <a:ahLst/>
            <a:cxnLst/>
            <a:rect l="l" t="t" r="r" b="b"/>
            <a:pathLst>
              <a:path w="48259" h="69850">
                <a:moveTo>
                  <a:pt x="47963" y="6979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4431880" y="2307736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80" h="29210">
                <a:moveTo>
                  <a:pt x="17538" y="2899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4400023" y="2248318"/>
            <a:ext cx="15875" cy="30480"/>
          </a:xfrm>
          <a:custGeom>
            <a:avLst/>
            <a:gdLst/>
            <a:ahLst/>
            <a:cxnLst/>
            <a:rect l="l" t="t" r="r" b="b"/>
            <a:pathLst>
              <a:path w="15875" h="30480">
                <a:moveTo>
                  <a:pt x="15391" y="30066"/>
                </a:moveTo>
                <a:lnTo>
                  <a:pt x="13243" y="2648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4353492" y="2139505"/>
            <a:ext cx="32384" cy="78105"/>
          </a:xfrm>
          <a:custGeom>
            <a:avLst/>
            <a:gdLst/>
            <a:ahLst/>
            <a:cxnLst/>
            <a:rect l="l" t="t" r="r" b="b"/>
            <a:pathLst>
              <a:path w="32384" h="78105">
                <a:moveTo>
                  <a:pt x="31856" y="78030"/>
                </a:moveTo>
                <a:lnTo>
                  <a:pt x="27203" y="67649"/>
                </a:lnTo>
                <a:lnTo>
                  <a:pt x="12527" y="3328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4333089" y="207507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32214"/>
                </a:moveTo>
                <a:lnTo>
                  <a:pt x="7874" y="2720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4316983" y="2009216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19">
                <a:moveTo>
                  <a:pt x="7516" y="32930"/>
                </a:moveTo>
                <a:lnTo>
                  <a:pt x="4295" y="2076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4299443" y="1892171"/>
            <a:ext cx="11430" cy="83820"/>
          </a:xfrm>
          <a:custGeom>
            <a:avLst/>
            <a:gdLst/>
            <a:ahLst/>
            <a:cxnLst/>
            <a:rect l="l" t="t" r="r" b="b"/>
            <a:pathLst>
              <a:path w="11430" h="83819">
                <a:moveTo>
                  <a:pt x="11096" y="83757"/>
                </a:moveTo>
                <a:lnTo>
                  <a:pt x="7516" y="64070"/>
                </a:lnTo>
                <a:lnTo>
                  <a:pt x="2505" y="2720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4295507" y="1824879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5" h="33655">
                <a:moveTo>
                  <a:pt x="1431" y="33646"/>
                </a:moveTo>
                <a:lnTo>
                  <a:pt x="357" y="1968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4295149" y="1757229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33646"/>
                </a:moveTo>
                <a:lnTo>
                  <a:pt x="357" y="12527"/>
                </a:lnTo>
                <a:lnTo>
                  <a:pt x="107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14298012" y="1639468"/>
            <a:ext cx="10795" cy="84455"/>
          </a:xfrm>
          <a:custGeom>
            <a:avLst/>
            <a:gdLst/>
            <a:ahLst/>
            <a:cxnLst/>
            <a:rect l="l" t="t" r="r" b="b"/>
            <a:pathLst>
              <a:path w="10794" h="84455">
                <a:moveTo>
                  <a:pt x="0" y="84115"/>
                </a:moveTo>
                <a:lnTo>
                  <a:pt x="2505" y="55480"/>
                </a:lnTo>
                <a:lnTo>
                  <a:pt x="7158" y="18254"/>
                </a:lnTo>
                <a:lnTo>
                  <a:pt x="1038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14314476" y="1573250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4" h="33019">
                <a:moveTo>
                  <a:pt x="0" y="32930"/>
                </a:moveTo>
                <a:lnTo>
                  <a:pt x="4295" y="10738"/>
                </a:lnTo>
                <a:lnTo>
                  <a:pt x="680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14329509" y="150774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8232" y="3937"/>
                </a:ln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14349197" y="1396787"/>
            <a:ext cx="31115" cy="78740"/>
          </a:xfrm>
          <a:custGeom>
            <a:avLst/>
            <a:gdLst/>
            <a:ahLst/>
            <a:cxnLst/>
            <a:rect l="l" t="t" r="r" b="b"/>
            <a:pathLst>
              <a:path w="31115" h="78740">
                <a:moveTo>
                  <a:pt x="0" y="78746"/>
                </a:moveTo>
                <a:lnTo>
                  <a:pt x="12885" y="44026"/>
                </a:lnTo>
                <a:lnTo>
                  <a:pt x="26845" y="9306"/>
                </a:lnTo>
                <a:lnTo>
                  <a:pt x="3078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14394296" y="1335938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80">
                <a:moveTo>
                  <a:pt x="0" y="30424"/>
                </a:moveTo>
                <a:lnTo>
                  <a:pt x="13601" y="2147"/>
                </a:lnTo>
                <a:lnTo>
                  <a:pt x="1503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4425437" y="1277236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80" h="29209">
                <a:moveTo>
                  <a:pt x="0" y="28992"/>
                </a:moveTo>
                <a:lnTo>
                  <a:pt x="357" y="28276"/>
                </a:lnTo>
                <a:lnTo>
                  <a:pt x="1718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4460873" y="1179878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5">
                <a:moveTo>
                  <a:pt x="0" y="68723"/>
                </a:moveTo>
                <a:lnTo>
                  <a:pt x="4295" y="61565"/>
                </a:lnTo>
                <a:lnTo>
                  <a:pt x="25771" y="31140"/>
                </a:lnTo>
                <a:lnTo>
                  <a:pt x="48321" y="1073"/>
                </a:lnTo>
                <a:lnTo>
                  <a:pt x="4939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14531387" y="1128335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0" y="25413"/>
                </a:moveTo>
                <a:lnTo>
                  <a:pt x="1431" y="23623"/>
                </a:lnTo>
                <a:lnTo>
                  <a:pt x="2219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14576845" y="1079655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30">
                <a:moveTo>
                  <a:pt x="0" y="23981"/>
                </a:moveTo>
                <a:lnTo>
                  <a:pt x="6442" y="16823"/>
                </a:lnTo>
                <a:lnTo>
                  <a:pt x="239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14625524" y="1002699"/>
            <a:ext cx="65405" cy="53975"/>
          </a:xfrm>
          <a:custGeom>
            <a:avLst/>
            <a:gdLst/>
            <a:ahLst/>
            <a:cxnLst/>
            <a:rect l="l" t="t" r="r" b="b"/>
            <a:pathLst>
              <a:path w="65405" h="53975">
                <a:moveTo>
                  <a:pt x="0" y="53690"/>
                </a:moveTo>
                <a:lnTo>
                  <a:pt x="12169" y="42594"/>
                </a:lnTo>
                <a:lnTo>
                  <a:pt x="40804" y="18254"/>
                </a:lnTo>
                <a:lnTo>
                  <a:pt x="6514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14717514" y="961894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0" y="20402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14771561" y="921089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0" y="20402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14825611" y="841270"/>
            <a:ext cx="78740" cy="59690"/>
          </a:xfrm>
          <a:custGeom>
            <a:avLst/>
            <a:gdLst/>
            <a:ahLst/>
            <a:cxnLst/>
            <a:rect l="l" t="t" r="r" b="b"/>
            <a:pathLst>
              <a:path w="78740" h="59690">
                <a:moveTo>
                  <a:pt x="0" y="59417"/>
                </a:moveTo>
                <a:lnTo>
                  <a:pt x="787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1712999" y="11122233"/>
            <a:ext cx="205740" cy="619125"/>
          </a:xfrm>
          <a:custGeom>
            <a:avLst/>
            <a:gdLst/>
            <a:ahLst/>
            <a:cxnLst/>
            <a:rect l="l" t="t" r="r" b="b"/>
            <a:pathLst>
              <a:path w="205739" h="619125">
                <a:moveTo>
                  <a:pt x="0" y="618593"/>
                </a:moveTo>
                <a:lnTo>
                  <a:pt x="41657" y="589322"/>
                </a:lnTo>
                <a:lnTo>
                  <a:pt x="79286" y="555672"/>
                </a:lnTo>
                <a:lnTo>
                  <a:pt x="112593" y="518065"/>
                </a:lnTo>
                <a:lnTo>
                  <a:pt x="141283" y="476925"/>
                </a:lnTo>
                <a:lnTo>
                  <a:pt x="165062" y="432674"/>
                </a:lnTo>
                <a:lnTo>
                  <a:pt x="183634" y="385734"/>
                </a:lnTo>
                <a:lnTo>
                  <a:pt x="196706" y="336528"/>
                </a:lnTo>
                <a:lnTo>
                  <a:pt x="203919" y="286128"/>
                </a:lnTo>
                <a:lnTo>
                  <a:pt x="205183" y="235664"/>
                </a:lnTo>
                <a:lnTo>
                  <a:pt x="200604" y="185637"/>
                </a:lnTo>
                <a:lnTo>
                  <a:pt x="190288" y="136554"/>
                </a:lnTo>
                <a:lnTo>
                  <a:pt x="174340" y="88917"/>
                </a:lnTo>
                <a:lnTo>
                  <a:pt x="152868" y="43231"/>
                </a:lnTo>
                <a:lnTo>
                  <a:pt x="1259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1470999" y="6151258"/>
            <a:ext cx="6010910" cy="4971415"/>
          </a:xfrm>
          <a:custGeom>
            <a:avLst/>
            <a:gdLst/>
            <a:ahLst/>
            <a:cxnLst/>
            <a:rect l="l" t="t" r="r" b="b"/>
            <a:pathLst>
              <a:path w="6010909" h="4971415">
                <a:moveTo>
                  <a:pt x="367958" y="4971022"/>
                </a:moveTo>
                <a:lnTo>
                  <a:pt x="250555" y="4817825"/>
                </a:lnTo>
                <a:lnTo>
                  <a:pt x="25413" y="4506062"/>
                </a:lnTo>
                <a:lnTo>
                  <a:pt x="0" y="4475995"/>
                </a:lnTo>
                <a:lnTo>
                  <a:pt x="67292" y="4422663"/>
                </a:lnTo>
                <a:lnTo>
                  <a:pt x="238385" y="4193941"/>
                </a:lnTo>
                <a:lnTo>
                  <a:pt x="922760" y="3692472"/>
                </a:lnTo>
                <a:lnTo>
                  <a:pt x="1681227" y="3140892"/>
                </a:lnTo>
                <a:lnTo>
                  <a:pt x="2191645" y="2768996"/>
                </a:lnTo>
                <a:lnTo>
                  <a:pt x="2822687" y="2307616"/>
                </a:lnTo>
                <a:lnTo>
                  <a:pt x="3122995" y="2094286"/>
                </a:lnTo>
                <a:lnTo>
                  <a:pt x="3185992" y="2039522"/>
                </a:lnTo>
                <a:lnTo>
                  <a:pt x="3394669" y="1897421"/>
                </a:lnTo>
                <a:lnTo>
                  <a:pt x="3461245" y="1843015"/>
                </a:lnTo>
                <a:lnTo>
                  <a:pt x="3827057" y="1575994"/>
                </a:lnTo>
                <a:lnTo>
                  <a:pt x="4587314" y="1030857"/>
                </a:lnTo>
                <a:lnTo>
                  <a:pt x="5414147" y="422007"/>
                </a:lnTo>
                <a:lnTo>
                  <a:pt x="5580587" y="302098"/>
                </a:lnTo>
                <a:lnTo>
                  <a:pt x="601046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7481162" y="6031343"/>
            <a:ext cx="1035050" cy="199390"/>
          </a:xfrm>
          <a:custGeom>
            <a:avLst/>
            <a:gdLst/>
            <a:ahLst/>
            <a:cxnLst/>
            <a:rect l="l" t="t" r="r" b="b"/>
            <a:pathLst>
              <a:path w="1035050" h="199389">
                <a:moveTo>
                  <a:pt x="1034499" y="199007"/>
                </a:moveTo>
                <a:lnTo>
                  <a:pt x="995121" y="169773"/>
                </a:lnTo>
                <a:lnTo>
                  <a:pt x="954578" y="142835"/>
                </a:lnTo>
                <a:lnTo>
                  <a:pt x="912964" y="118198"/>
                </a:lnTo>
                <a:lnTo>
                  <a:pt x="870372" y="95870"/>
                </a:lnTo>
                <a:lnTo>
                  <a:pt x="826898" y="75858"/>
                </a:lnTo>
                <a:lnTo>
                  <a:pt x="782633" y="58169"/>
                </a:lnTo>
                <a:lnTo>
                  <a:pt x="737671" y="42810"/>
                </a:lnTo>
                <a:lnTo>
                  <a:pt x="692107" y="29790"/>
                </a:lnTo>
                <a:lnTo>
                  <a:pt x="646034" y="19113"/>
                </a:lnTo>
                <a:lnTo>
                  <a:pt x="599546" y="10789"/>
                </a:lnTo>
                <a:lnTo>
                  <a:pt x="552735" y="4824"/>
                </a:lnTo>
                <a:lnTo>
                  <a:pt x="505697" y="1225"/>
                </a:lnTo>
                <a:lnTo>
                  <a:pt x="458524" y="0"/>
                </a:lnTo>
                <a:lnTo>
                  <a:pt x="411310" y="1154"/>
                </a:lnTo>
                <a:lnTo>
                  <a:pt x="364149" y="4697"/>
                </a:lnTo>
                <a:lnTo>
                  <a:pt x="317135" y="10635"/>
                </a:lnTo>
                <a:lnTo>
                  <a:pt x="270360" y="18974"/>
                </a:lnTo>
                <a:lnTo>
                  <a:pt x="223920" y="29723"/>
                </a:lnTo>
                <a:lnTo>
                  <a:pt x="177906" y="42888"/>
                </a:lnTo>
                <a:lnTo>
                  <a:pt x="132414" y="58477"/>
                </a:lnTo>
                <a:lnTo>
                  <a:pt x="87536" y="76496"/>
                </a:lnTo>
                <a:lnTo>
                  <a:pt x="43367" y="96954"/>
                </a:lnTo>
                <a:lnTo>
                  <a:pt x="0" y="11985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8515905" y="6230361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0" y="0"/>
                </a:moveTo>
                <a:lnTo>
                  <a:pt x="30066" y="2899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8545739" y="6259391"/>
            <a:ext cx="635635" cy="329565"/>
          </a:xfrm>
          <a:custGeom>
            <a:avLst/>
            <a:gdLst/>
            <a:ahLst/>
            <a:cxnLst/>
            <a:rect l="l" t="t" r="r" b="b"/>
            <a:pathLst>
              <a:path w="635634" h="329565">
                <a:moveTo>
                  <a:pt x="0" y="0"/>
                </a:moveTo>
                <a:lnTo>
                  <a:pt x="31081" y="39239"/>
                </a:lnTo>
                <a:lnTo>
                  <a:pt x="64295" y="76276"/>
                </a:lnTo>
                <a:lnTo>
                  <a:pt x="99520" y="111049"/>
                </a:lnTo>
                <a:lnTo>
                  <a:pt x="136638" y="143496"/>
                </a:lnTo>
                <a:lnTo>
                  <a:pt x="175526" y="173554"/>
                </a:lnTo>
                <a:lnTo>
                  <a:pt x="216066" y="201160"/>
                </a:lnTo>
                <a:lnTo>
                  <a:pt x="258136" y="226253"/>
                </a:lnTo>
                <a:lnTo>
                  <a:pt x="301617" y="248770"/>
                </a:lnTo>
                <a:lnTo>
                  <a:pt x="346387" y="268648"/>
                </a:lnTo>
                <a:lnTo>
                  <a:pt x="392327" y="285826"/>
                </a:lnTo>
                <a:lnTo>
                  <a:pt x="439317" y="300241"/>
                </a:lnTo>
                <a:lnTo>
                  <a:pt x="487235" y="311832"/>
                </a:lnTo>
                <a:lnTo>
                  <a:pt x="535961" y="320534"/>
                </a:lnTo>
                <a:lnTo>
                  <a:pt x="585376" y="326287"/>
                </a:lnTo>
                <a:lnTo>
                  <a:pt x="635359" y="3290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9181310" y="6583645"/>
            <a:ext cx="76835" cy="5080"/>
          </a:xfrm>
          <a:custGeom>
            <a:avLst/>
            <a:gdLst/>
            <a:ahLst/>
            <a:cxnLst/>
            <a:rect l="l" t="t" r="r" b="b"/>
            <a:pathLst>
              <a:path w="76834" h="5079">
                <a:moveTo>
                  <a:pt x="0" y="4653"/>
                </a:moveTo>
                <a:lnTo>
                  <a:pt x="7659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9257549" y="6492174"/>
            <a:ext cx="360680" cy="91440"/>
          </a:xfrm>
          <a:custGeom>
            <a:avLst/>
            <a:gdLst/>
            <a:ahLst/>
            <a:cxnLst/>
            <a:rect l="l" t="t" r="r" b="b"/>
            <a:pathLst>
              <a:path w="360679" h="91440">
                <a:moveTo>
                  <a:pt x="0" y="91203"/>
                </a:moveTo>
                <a:lnTo>
                  <a:pt x="53365" y="86779"/>
                </a:lnTo>
                <a:lnTo>
                  <a:pt x="106305" y="79437"/>
                </a:lnTo>
                <a:lnTo>
                  <a:pt x="158700" y="69207"/>
                </a:lnTo>
                <a:lnTo>
                  <a:pt x="210434" y="56118"/>
                </a:lnTo>
                <a:lnTo>
                  <a:pt x="261389" y="40201"/>
                </a:lnTo>
                <a:lnTo>
                  <a:pt x="311446" y="21485"/>
                </a:lnTo>
                <a:lnTo>
                  <a:pt x="36048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9618350" y="2985667"/>
            <a:ext cx="4812665" cy="3507104"/>
          </a:xfrm>
          <a:custGeom>
            <a:avLst/>
            <a:gdLst/>
            <a:ahLst/>
            <a:cxnLst/>
            <a:rect l="l" t="t" r="r" b="b"/>
            <a:pathLst>
              <a:path w="4812665" h="3507104">
                <a:moveTo>
                  <a:pt x="0" y="3506703"/>
                </a:moveTo>
                <a:lnTo>
                  <a:pt x="273463" y="3319861"/>
                </a:lnTo>
                <a:lnTo>
                  <a:pt x="306751" y="3101161"/>
                </a:lnTo>
                <a:lnTo>
                  <a:pt x="443125" y="2999865"/>
                </a:lnTo>
                <a:lnTo>
                  <a:pt x="1007949" y="2593249"/>
                </a:lnTo>
                <a:lnTo>
                  <a:pt x="1016181" y="2591460"/>
                </a:lnTo>
                <a:lnTo>
                  <a:pt x="1220205" y="2634770"/>
                </a:lnTo>
                <a:lnTo>
                  <a:pt x="1376981" y="2518799"/>
                </a:lnTo>
                <a:lnTo>
                  <a:pt x="1538769" y="2400322"/>
                </a:lnTo>
                <a:lnTo>
                  <a:pt x="1759973" y="2243903"/>
                </a:lnTo>
                <a:lnTo>
                  <a:pt x="2524884" y="1686596"/>
                </a:lnTo>
                <a:lnTo>
                  <a:pt x="2972304" y="1355147"/>
                </a:lnTo>
                <a:lnTo>
                  <a:pt x="3524600" y="949963"/>
                </a:lnTo>
                <a:lnTo>
                  <a:pt x="3895422" y="677931"/>
                </a:lnTo>
                <a:lnTo>
                  <a:pt x="4134166" y="507196"/>
                </a:lnTo>
                <a:lnTo>
                  <a:pt x="4532907" y="213688"/>
                </a:lnTo>
                <a:lnTo>
                  <a:pt x="4611653" y="157492"/>
                </a:lnTo>
                <a:lnTo>
                  <a:pt x="481245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14430635" y="2448947"/>
            <a:ext cx="195580" cy="536575"/>
          </a:xfrm>
          <a:custGeom>
            <a:avLst/>
            <a:gdLst/>
            <a:ahLst/>
            <a:cxnLst/>
            <a:rect l="l" t="t" r="r" b="b"/>
            <a:pathLst>
              <a:path w="195580" h="536575">
                <a:moveTo>
                  <a:pt x="0" y="536522"/>
                </a:moveTo>
                <a:lnTo>
                  <a:pt x="46095" y="509868"/>
                </a:lnTo>
                <a:lnTo>
                  <a:pt x="87078" y="476852"/>
                </a:lnTo>
                <a:lnTo>
                  <a:pt x="122377" y="438204"/>
                </a:lnTo>
                <a:lnTo>
                  <a:pt x="151416" y="394658"/>
                </a:lnTo>
                <a:lnTo>
                  <a:pt x="173625" y="346945"/>
                </a:lnTo>
                <a:lnTo>
                  <a:pt x="188429" y="295798"/>
                </a:lnTo>
                <a:lnTo>
                  <a:pt x="195182" y="242981"/>
                </a:lnTo>
                <a:lnTo>
                  <a:pt x="193775" y="190371"/>
                </a:lnTo>
                <a:lnTo>
                  <a:pt x="184443" y="138869"/>
                </a:lnTo>
                <a:lnTo>
                  <a:pt x="167421" y="89373"/>
                </a:lnTo>
                <a:lnTo>
                  <a:pt x="142944" y="42783"/>
                </a:lnTo>
                <a:lnTo>
                  <a:pt x="1112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4461588" y="2332433"/>
            <a:ext cx="80645" cy="116839"/>
          </a:xfrm>
          <a:custGeom>
            <a:avLst/>
            <a:gdLst/>
            <a:ahLst/>
            <a:cxnLst/>
            <a:rect l="l" t="t" r="r" b="b"/>
            <a:pathLst>
              <a:path w="80644" h="116839">
                <a:moveTo>
                  <a:pt x="80177" y="11668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4307264" y="1030670"/>
            <a:ext cx="367030" cy="1301750"/>
          </a:xfrm>
          <a:custGeom>
            <a:avLst/>
            <a:gdLst/>
            <a:ahLst/>
            <a:cxnLst/>
            <a:rect l="l" t="t" r="r" b="b"/>
            <a:pathLst>
              <a:path w="367030" h="1301750">
                <a:moveTo>
                  <a:pt x="366688" y="0"/>
                </a:moveTo>
                <a:lnTo>
                  <a:pt x="329841" y="31448"/>
                </a:lnTo>
                <a:lnTo>
                  <a:pt x="294874" y="64331"/>
                </a:lnTo>
                <a:lnTo>
                  <a:pt x="261798" y="98572"/>
                </a:lnTo>
                <a:lnTo>
                  <a:pt x="230627" y="134097"/>
                </a:lnTo>
                <a:lnTo>
                  <a:pt x="201373" y="170829"/>
                </a:lnTo>
                <a:lnTo>
                  <a:pt x="174047" y="208692"/>
                </a:lnTo>
                <a:lnTo>
                  <a:pt x="148664" y="247612"/>
                </a:lnTo>
                <a:lnTo>
                  <a:pt x="125234" y="287511"/>
                </a:lnTo>
                <a:lnTo>
                  <a:pt x="103770" y="328315"/>
                </a:lnTo>
                <a:lnTo>
                  <a:pt x="84285" y="369947"/>
                </a:lnTo>
                <a:lnTo>
                  <a:pt x="66791" y="412333"/>
                </a:lnTo>
                <a:lnTo>
                  <a:pt x="51301" y="455395"/>
                </a:lnTo>
                <a:lnTo>
                  <a:pt x="37826" y="499059"/>
                </a:lnTo>
                <a:lnTo>
                  <a:pt x="26379" y="543249"/>
                </a:lnTo>
                <a:lnTo>
                  <a:pt x="16973" y="587889"/>
                </a:lnTo>
                <a:lnTo>
                  <a:pt x="9619" y="632903"/>
                </a:lnTo>
                <a:lnTo>
                  <a:pt x="4331" y="678215"/>
                </a:lnTo>
                <a:lnTo>
                  <a:pt x="1120" y="723750"/>
                </a:lnTo>
                <a:lnTo>
                  <a:pt x="0" y="769433"/>
                </a:lnTo>
                <a:lnTo>
                  <a:pt x="981" y="815186"/>
                </a:lnTo>
                <a:lnTo>
                  <a:pt x="4077" y="860935"/>
                </a:lnTo>
                <a:lnTo>
                  <a:pt x="9301" y="906604"/>
                </a:lnTo>
                <a:lnTo>
                  <a:pt x="16664" y="952117"/>
                </a:lnTo>
                <a:lnTo>
                  <a:pt x="26179" y="997398"/>
                </a:lnTo>
                <a:lnTo>
                  <a:pt x="37857" y="1042372"/>
                </a:lnTo>
                <a:lnTo>
                  <a:pt x="51713" y="1086963"/>
                </a:lnTo>
                <a:lnTo>
                  <a:pt x="67757" y="1131095"/>
                </a:lnTo>
                <a:lnTo>
                  <a:pt x="86003" y="1174692"/>
                </a:lnTo>
                <a:lnTo>
                  <a:pt x="106463" y="1217679"/>
                </a:lnTo>
                <a:lnTo>
                  <a:pt x="129148" y="1259980"/>
                </a:lnTo>
                <a:lnTo>
                  <a:pt x="154072" y="13015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4674203" y="851292"/>
            <a:ext cx="238125" cy="179705"/>
          </a:xfrm>
          <a:custGeom>
            <a:avLst/>
            <a:gdLst/>
            <a:ahLst/>
            <a:cxnLst/>
            <a:rect l="l" t="t" r="r" b="b"/>
            <a:pathLst>
              <a:path w="238125" h="179705">
                <a:moveTo>
                  <a:pt x="0" y="179684"/>
                </a:moveTo>
                <a:lnTo>
                  <a:pt x="23766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4780868" y="3527941"/>
            <a:ext cx="1069975" cy="1350010"/>
          </a:xfrm>
          <a:custGeom>
            <a:avLst/>
            <a:gdLst/>
            <a:ahLst/>
            <a:cxnLst/>
            <a:rect l="l" t="t" r="r" b="b"/>
            <a:pathLst>
              <a:path w="1069975" h="1350010">
                <a:moveTo>
                  <a:pt x="855110" y="1349778"/>
                </a:moveTo>
                <a:lnTo>
                  <a:pt x="500753" y="863700"/>
                </a:lnTo>
                <a:lnTo>
                  <a:pt x="0" y="185411"/>
                </a:lnTo>
                <a:lnTo>
                  <a:pt x="264873" y="0"/>
                </a:lnTo>
                <a:lnTo>
                  <a:pt x="559454" y="399457"/>
                </a:lnTo>
                <a:lnTo>
                  <a:pt x="736633" y="650012"/>
                </a:lnTo>
                <a:lnTo>
                  <a:pt x="1069872" y="109779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5594457" y="4808996"/>
            <a:ext cx="47625" cy="65405"/>
          </a:xfrm>
          <a:custGeom>
            <a:avLst/>
            <a:gdLst/>
            <a:ahLst/>
            <a:cxnLst/>
            <a:rect l="l" t="t" r="r" b="b"/>
            <a:pathLst>
              <a:path w="47625" h="65404">
                <a:moveTo>
                  <a:pt x="47247" y="6478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5554726" y="475459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5455220" y="4617858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09" h="109220">
                <a:moveTo>
                  <a:pt x="79461" y="10917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5415131" y="4563093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5315626" y="4426361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09" h="109854">
                <a:moveTo>
                  <a:pt x="79819" y="10952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5275537" y="4371955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20044" y="27203"/>
                </a:moveTo>
                <a:lnTo>
                  <a:pt x="11453" y="1539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15175314" y="4235939"/>
            <a:ext cx="80645" cy="109220"/>
          </a:xfrm>
          <a:custGeom>
            <a:avLst/>
            <a:gdLst/>
            <a:ahLst/>
            <a:cxnLst/>
            <a:rect l="l" t="t" r="r" b="b"/>
            <a:pathLst>
              <a:path w="80644" h="109220">
                <a:moveTo>
                  <a:pt x="80177" y="10881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15134868" y="418153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20402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15034645" y="4045517"/>
            <a:ext cx="80645" cy="109220"/>
          </a:xfrm>
          <a:custGeom>
            <a:avLst/>
            <a:gdLst/>
            <a:ahLst/>
            <a:cxnLst/>
            <a:rect l="l" t="t" r="r" b="b"/>
            <a:pathLst>
              <a:path w="80644" h="109220">
                <a:moveTo>
                  <a:pt x="80177" y="10881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14994556" y="399111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14893976" y="3855095"/>
            <a:ext cx="80645" cy="109220"/>
          </a:xfrm>
          <a:custGeom>
            <a:avLst/>
            <a:gdLst/>
            <a:ahLst/>
            <a:cxnLst/>
            <a:rect l="l" t="t" r="r" b="b"/>
            <a:pathLst>
              <a:path w="80644" h="109220">
                <a:moveTo>
                  <a:pt x="80177" y="10881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14853887" y="3800689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4790532" y="3678990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4" h="94614">
                <a:moveTo>
                  <a:pt x="43310" y="94495"/>
                </a:moveTo>
                <a:lnTo>
                  <a:pt x="0" y="35793"/>
                </a:lnTo>
                <a:lnTo>
                  <a:pt x="5118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14869278" y="364033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328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14924758" y="3543332"/>
            <a:ext cx="111125" cy="77470"/>
          </a:xfrm>
          <a:custGeom>
            <a:avLst/>
            <a:gdLst/>
            <a:ahLst/>
            <a:cxnLst/>
            <a:rect l="l" t="t" r="r" b="b"/>
            <a:pathLst>
              <a:path w="111125" h="77470">
                <a:moveTo>
                  <a:pt x="0" y="77314"/>
                </a:moveTo>
                <a:lnTo>
                  <a:pt x="11096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15057911" y="3556218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15098357" y="3610624"/>
            <a:ext cx="80645" cy="109220"/>
          </a:xfrm>
          <a:custGeom>
            <a:avLst/>
            <a:gdLst/>
            <a:ahLst/>
            <a:cxnLst/>
            <a:rect l="l" t="t" r="r" b="b"/>
            <a:pathLst>
              <a:path w="80644" h="109220">
                <a:moveTo>
                  <a:pt x="0" y="0"/>
                </a:moveTo>
                <a:lnTo>
                  <a:pt x="80177" y="1091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15198580" y="374699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15239027" y="3801405"/>
            <a:ext cx="80645" cy="109220"/>
          </a:xfrm>
          <a:custGeom>
            <a:avLst/>
            <a:gdLst/>
            <a:ahLst/>
            <a:cxnLst/>
            <a:rect l="l" t="t" r="r" b="b"/>
            <a:pathLst>
              <a:path w="80644" h="109220">
                <a:moveTo>
                  <a:pt x="0" y="0"/>
                </a:moveTo>
                <a:lnTo>
                  <a:pt x="80177" y="10881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15339249" y="393742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0" y="0"/>
                </a:moveTo>
                <a:lnTo>
                  <a:pt x="19328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15378264" y="3992543"/>
            <a:ext cx="78105" cy="111125"/>
          </a:xfrm>
          <a:custGeom>
            <a:avLst/>
            <a:gdLst/>
            <a:ahLst/>
            <a:cxnLst/>
            <a:rect l="l" t="t" r="r" b="b"/>
            <a:pathLst>
              <a:path w="78105" h="111125">
                <a:moveTo>
                  <a:pt x="0" y="0"/>
                </a:moveTo>
                <a:lnTo>
                  <a:pt x="78030" y="1106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15475980" y="4130706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0" y="0"/>
                </a:moveTo>
                <a:lnTo>
                  <a:pt x="19328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15514995" y="4185828"/>
            <a:ext cx="81280" cy="108585"/>
          </a:xfrm>
          <a:custGeom>
            <a:avLst/>
            <a:gdLst/>
            <a:ahLst/>
            <a:cxnLst/>
            <a:rect l="l" t="t" r="r" b="b"/>
            <a:pathLst>
              <a:path w="81280" h="108585">
                <a:moveTo>
                  <a:pt x="0" y="0"/>
                </a:moveTo>
                <a:lnTo>
                  <a:pt x="80893" y="10845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15615933" y="4321486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15656380" y="4375892"/>
            <a:ext cx="81280" cy="108585"/>
          </a:xfrm>
          <a:custGeom>
            <a:avLst/>
            <a:gdLst/>
            <a:ahLst/>
            <a:cxnLst/>
            <a:rect l="l" t="t" r="r" b="b"/>
            <a:pathLst>
              <a:path w="81280" h="108585">
                <a:moveTo>
                  <a:pt x="0" y="0"/>
                </a:moveTo>
                <a:lnTo>
                  <a:pt x="80893" y="10845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15757318" y="451155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15797765" y="4565599"/>
            <a:ext cx="47625" cy="64769"/>
          </a:xfrm>
          <a:custGeom>
            <a:avLst/>
            <a:gdLst/>
            <a:ahLst/>
            <a:cxnLst/>
            <a:rect l="l" t="t" r="r" b="b"/>
            <a:pathLst>
              <a:path w="47625" h="64770">
                <a:moveTo>
                  <a:pt x="0" y="0"/>
                </a:moveTo>
                <a:lnTo>
                  <a:pt x="47605" y="644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13951171" y="2860032"/>
            <a:ext cx="271780" cy="329565"/>
          </a:xfrm>
          <a:custGeom>
            <a:avLst/>
            <a:gdLst/>
            <a:ahLst/>
            <a:cxnLst/>
            <a:rect l="l" t="t" r="r" b="b"/>
            <a:pathLst>
              <a:path w="271780" h="329564">
                <a:moveTo>
                  <a:pt x="192569" y="328943"/>
                </a:moveTo>
                <a:lnTo>
                  <a:pt x="0" y="60491"/>
                </a:lnTo>
                <a:lnTo>
                  <a:pt x="77314" y="0"/>
                </a:lnTo>
                <a:lnTo>
                  <a:pt x="271315" y="2731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15355713" y="3558366"/>
            <a:ext cx="27940" cy="40640"/>
          </a:xfrm>
          <a:custGeom>
            <a:avLst/>
            <a:gdLst/>
            <a:ahLst/>
            <a:cxnLst/>
            <a:rect l="l" t="t" r="r" b="b"/>
            <a:pathLst>
              <a:path w="27940" h="40639">
                <a:moveTo>
                  <a:pt x="27919" y="4044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15317415" y="3502885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18970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15278758" y="344740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328" y="27561"/>
                </a:moveTo>
                <a:lnTo>
                  <a:pt x="10022" y="1395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15230794" y="3399800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4" h="22225">
                <a:moveTo>
                  <a:pt x="25413" y="22192"/>
                </a:moveTo>
                <a:lnTo>
                  <a:pt x="23981" y="20402"/>
                </a:lnTo>
                <a:lnTo>
                  <a:pt x="10738" y="859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15171734" y="3367228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80" h="14604">
                <a:moveTo>
                  <a:pt x="30424" y="14317"/>
                </a:moveTo>
                <a:lnTo>
                  <a:pt x="25413" y="11453"/>
                </a:lnTo>
                <a:lnTo>
                  <a:pt x="9306" y="357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15106232" y="3351836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5" h="5714">
                <a:moveTo>
                  <a:pt x="33288" y="5369"/>
                </a:moveTo>
                <a:lnTo>
                  <a:pt x="23981" y="3221"/>
                </a:lnTo>
                <a:lnTo>
                  <a:pt x="6442" y="35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15038582" y="3350762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5" h="4445">
                <a:moveTo>
                  <a:pt x="33646" y="0"/>
                </a:moveTo>
                <a:lnTo>
                  <a:pt x="20760" y="1073"/>
                </a:lnTo>
                <a:lnTo>
                  <a:pt x="2863" y="3221"/>
                </a:lnTo>
                <a:lnTo>
                  <a:pt x="0" y="39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14973796" y="336364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0"/>
                </a:moveTo>
                <a:lnTo>
                  <a:pt x="0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14910083" y="3384767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31856" y="0"/>
                </a:moveTo>
                <a:lnTo>
                  <a:pt x="3937" y="9306"/>
                </a:lnTo>
                <a:lnTo>
                  <a:pt x="0" y="107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14846371" y="3407316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4" h="12064">
                <a:moveTo>
                  <a:pt x="31856" y="0"/>
                </a:moveTo>
                <a:lnTo>
                  <a:pt x="13243" y="6800"/>
                </a:lnTo>
                <a:lnTo>
                  <a:pt x="0" y="118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14783373" y="3431298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31498" y="0"/>
                </a:moveTo>
                <a:lnTo>
                  <a:pt x="21834" y="3579"/>
                </a:lnTo>
                <a:lnTo>
                  <a:pt x="0" y="125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14721093" y="3456354"/>
            <a:ext cx="31750" cy="13970"/>
          </a:xfrm>
          <a:custGeom>
            <a:avLst/>
            <a:gdLst/>
            <a:ahLst/>
            <a:cxnLst/>
            <a:rect l="l" t="t" r="r" b="b"/>
            <a:pathLst>
              <a:path w="31750" h="13970">
                <a:moveTo>
                  <a:pt x="31140" y="0"/>
                </a:moveTo>
                <a:lnTo>
                  <a:pt x="30424" y="357"/>
                </a:lnTo>
                <a:lnTo>
                  <a:pt x="0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14645568" y="3483557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20">
                <a:moveTo>
                  <a:pt x="44384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15937362" y="4587075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328" y="2684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5898703" y="4533027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328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15860047" y="4479336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328" y="2684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15821747" y="4425288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328" y="2684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15783090" y="4371239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328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15744434" y="4317549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328" y="2684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15707566" y="4264216"/>
            <a:ext cx="17780" cy="26670"/>
          </a:xfrm>
          <a:custGeom>
            <a:avLst/>
            <a:gdLst/>
            <a:ahLst/>
            <a:cxnLst/>
            <a:rect l="l" t="t" r="r" b="b"/>
            <a:pathLst>
              <a:path w="17780" h="26670">
                <a:moveTo>
                  <a:pt x="17538" y="26129"/>
                </a:moveTo>
                <a:lnTo>
                  <a:pt x="0" y="1789"/>
                </a:lnTo>
                <a:lnTo>
                  <a:pt x="214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15736200" y="4224128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69" h="20320">
                <a:moveTo>
                  <a:pt x="0" y="20044"/>
                </a:moveTo>
                <a:lnTo>
                  <a:pt x="2648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15787743" y="4215537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70">
                <a:moveTo>
                  <a:pt x="0" y="0"/>
                </a:moveTo>
                <a:lnTo>
                  <a:pt x="19686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15827117" y="4268870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70">
                <a:moveTo>
                  <a:pt x="0" y="0"/>
                </a:moveTo>
                <a:lnTo>
                  <a:pt x="19686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15866490" y="4322202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19" h="26670">
                <a:moveTo>
                  <a:pt x="0" y="0"/>
                </a:moveTo>
                <a:lnTo>
                  <a:pt x="20044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15906221" y="4375177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0" y="0"/>
                </a:moveTo>
                <a:lnTo>
                  <a:pt x="19686" y="268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5945594" y="4428509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0" y="0"/>
                </a:moveTo>
                <a:lnTo>
                  <a:pt x="19686" y="268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5985325" y="4481842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70">
                <a:moveTo>
                  <a:pt x="0" y="0"/>
                </a:moveTo>
                <a:lnTo>
                  <a:pt x="19686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6024697" y="453517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5">
                <a:moveTo>
                  <a:pt x="0" y="0"/>
                </a:moveTo>
                <a:lnTo>
                  <a:pt x="18254" y="24697"/>
                </a:lnTo>
                <a:lnTo>
                  <a:pt x="16107" y="2577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5984608" y="4578842"/>
            <a:ext cx="28575" cy="17780"/>
          </a:xfrm>
          <a:custGeom>
            <a:avLst/>
            <a:gdLst/>
            <a:ahLst/>
            <a:cxnLst/>
            <a:rect l="l" t="t" r="r" b="b"/>
            <a:pathLst>
              <a:path w="28575" h="17779">
                <a:moveTo>
                  <a:pt x="28276" y="0"/>
                </a:moveTo>
                <a:lnTo>
                  <a:pt x="0" y="175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5956689" y="4613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5664256" y="4210168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5624167" y="4154688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5584078" y="4098850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5543631" y="4043370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5503542" y="3987532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5463453" y="3932051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20044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15440545" y="3882656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30" h="21589">
                <a:moveTo>
                  <a:pt x="2863" y="21476"/>
                </a:moveTo>
                <a:lnTo>
                  <a:pt x="0" y="17538"/>
                </a:ln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15491730" y="3843641"/>
            <a:ext cx="27305" cy="19050"/>
          </a:xfrm>
          <a:custGeom>
            <a:avLst/>
            <a:gdLst/>
            <a:ahLst/>
            <a:cxnLst/>
            <a:rect l="l" t="t" r="r" b="b"/>
            <a:pathLst>
              <a:path w="27305" h="19050">
                <a:moveTo>
                  <a:pt x="0" y="18612"/>
                </a:moveTo>
                <a:lnTo>
                  <a:pt x="25413" y="0"/>
                </a:lnTo>
                <a:lnTo>
                  <a:pt x="26845" y="21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15538978" y="3873708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15579424" y="3928830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5" h="27939">
                <a:moveTo>
                  <a:pt x="0" y="0"/>
                </a:moveTo>
                <a:lnTo>
                  <a:pt x="20402" y="279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15619871" y="3984310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5" h="27939">
                <a:moveTo>
                  <a:pt x="0" y="0"/>
                </a:moveTo>
                <a:lnTo>
                  <a:pt x="20402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15660676" y="4039790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19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15701123" y="4094912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5" h="27939">
                <a:moveTo>
                  <a:pt x="0" y="0"/>
                </a:moveTo>
                <a:lnTo>
                  <a:pt x="20402" y="279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15741569" y="4150393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5" h="27939">
                <a:moveTo>
                  <a:pt x="0" y="0"/>
                </a:moveTo>
                <a:lnTo>
                  <a:pt x="20402" y="279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15712577" y="4199072"/>
            <a:ext cx="28575" cy="19685"/>
          </a:xfrm>
          <a:custGeom>
            <a:avLst/>
            <a:gdLst/>
            <a:ahLst/>
            <a:cxnLst/>
            <a:rect l="l" t="t" r="r" b="b"/>
            <a:pathLst>
              <a:path w="28575" h="19685">
                <a:moveTo>
                  <a:pt x="28276" y="0"/>
                </a:moveTo>
                <a:lnTo>
                  <a:pt x="0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15684300" y="42380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2815051" y="8679363"/>
            <a:ext cx="2110105" cy="1530985"/>
          </a:xfrm>
          <a:custGeom>
            <a:avLst/>
            <a:gdLst/>
            <a:ahLst/>
            <a:cxnLst/>
            <a:rect l="l" t="t" r="r" b="b"/>
            <a:pathLst>
              <a:path w="2110104" h="1530984">
                <a:moveTo>
                  <a:pt x="0" y="1530536"/>
                </a:moveTo>
                <a:lnTo>
                  <a:pt x="650012" y="1060923"/>
                </a:lnTo>
                <a:lnTo>
                  <a:pt x="1157924" y="699407"/>
                </a:lnTo>
                <a:lnTo>
                  <a:pt x="1786461" y="235880"/>
                </a:lnTo>
                <a:lnTo>
                  <a:pt x="211003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2751338" y="8632473"/>
            <a:ext cx="2188210" cy="1589405"/>
          </a:xfrm>
          <a:custGeom>
            <a:avLst/>
            <a:gdLst/>
            <a:ahLst/>
            <a:cxnLst/>
            <a:rect l="l" t="t" r="r" b="b"/>
            <a:pathLst>
              <a:path w="2188210" h="1589404">
                <a:moveTo>
                  <a:pt x="2188065" y="0"/>
                </a:moveTo>
                <a:lnTo>
                  <a:pt x="1837288" y="257356"/>
                </a:lnTo>
                <a:lnTo>
                  <a:pt x="1199803" y="718020"/>
                </a:lnTo>
                <a:lnTo>
                  <a:pt x="699049" y="1071303"/>
                </a:lnTo>
                <a:lnTo>
                  <a:pt x="0" y="15892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241502" y="6945876"/>
            <a:ext cx="2072639" cy="1503045"/>
          </a:xfrm>
          <a:custGeom>
            <a:avLst/>
            <a:gdLst/>
            <a:ahLst/>
            <a:cxnLst/>
            <a:rect l="l" t="t" r="r" b="b"/>
            <a:pathLst>
              <a:path w="2072640" h="1503045">
                <a:moveTo>
                  <a:pt x="0" y="1502975"/>
                </a:moveTo>
                <a:lnTo>
                  <a:pt x="381202" y="1224500"/>
                </a:lnTo>
                <a:lnTo>
                  <a:pt x="1134658" y="677931"/>
                </a:lnTo>
                <a:lnTo>
                  <a:pt x="1714873" y="260577"/>
                </a:lnTo>
                <a:lnTo>
                  <a:pt x="207209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193539" y="6898271"/>
            <a:ext cx="2124075" cy="1544955"/>
          </a:xfrm>
          <a:custGeom>
            <a:avLst/>
            <a:gdLst/>
            <a:ahLst/>
            <a:cxnLst/>
            <a:rect l="l" t="t" r="r" b="b"/>
            <a:pathLst>
              <a:path w="2124075" h="1544954">
                <a:moveTo>
                  <a:pt x="2123637" y="0"/>
                </a:moveTo>
                <a:lnTo>
                  <a:pt x="1746372" y="282769"/>
                </a:lnTo>
                <a:lnTo>
                  <a:pt x="1169378" y="695112"/>
                </a:lnTo>
                <a:lnTo>
                  <a:pt x="411269" y="1249914"/>
                </a:lnTo>
                <a:lnTo>
                  <a:pt x="0" y="15448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746253" y="11716812"/>
            <a:ext cx="15875" cy="20955"/>
          </a:xfrm>
          <a:custGeom>
            <a:avLst/>
            <a:gdLst/>
            <a:ahLst/>
            <a:cxnLst/>
            <a:rect l="l" t="t" r="r" b="b"/>
            <a:pathLst>
              <a:path w="15875" h="20954">
                <a:moveTo>
                  <a:pt x="0" y="0"/>
                </a:moveTo>
                <a:lnTo>
                  <a:pt x="15391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781688" y="11764418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822135" y="11818824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402" y="268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862582" y="11872872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760" y="268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903745" y="1192656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402" y="268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944907" y="11980254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0"/>
                </a:move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985712" y="12034302"/>
            <a:ext cx="15875" cy="20320"/>
          </a:xfrm>
          <a:custGeom>
            <a:avLst/>
            <a:gdLst/>
            <a:ahLst/>
            <a:cxnLst/>
            <a:rect l="l" t="t" r="r" b="b"/>
            <a:pathLst>
              <a:path w="15875" h="20320">
                <a:moveTo>
                  <a:pt x="0" y="0"/>
                </a:moveTo>
                <a:lnTo>
                  <a:pt x="15391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2068753" y="11973810"/>
            <a:ext cx="24130" cy="34925"/>
          </a:xfrm>
          <a:custGeom>
            <a:avLst/>
            <a:gdLst/>
            <a:ahLst/>
            <a:cxnLst/>
            <a:rect l="l" t="t" r="r" b="b"/>
            <a:pathLst>
              <a:path w="24130" h="34925">
                <a:moveTo>
                  <a:pt x="23623" y="347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2030812" y="11918330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40">
                <a:moveTo>
                  <a:pt x="18970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992513" y="11862492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40">
                <a:moveTo>
                  <a:pt x="18970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953856" y="1180701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328" y="27561"/>
                </a:moveTo>
                <a:lnTo>
                  <a:pt x="10022" y="1395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914125" y="11752248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874394" y="11697484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1830010" y="11636277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4">
                <a:moveTo>
                  <a:pt x="24339" y="3364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2683330" y="12273046"/>
            <a:ext cx="22225" cy="15875"/>
          </a:xfrm>
          <a:custGeom>
            <a:avLst/>
            <a:gdLst/>
            <a:ahLst/>
            <a:cxnLst/>
            <a:rect l="l" t="t" r="r" b="b"/>
            <a:pathLst>
              <a:path w="22225" h="15875">
                <a:moveTo>
                  <a:pt x="0" y="15749"/>
                </a:moveTo>
                <a:lnTo>
                  <a:pt x="2183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2732368" y="1223295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2787132" y="1219286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2841538" y="12153853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0" y="18970"/>
                </a:moveTo>
                <a:lnTo>
                  <a:pt x="12527" y="10022"/>
                </a:ln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2898092" y="12117343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5">
                <a:moveTo>
                  <a:pt x="0" y="18254"/>
                </a:moveTo>
                <a:lnTo>
                  <a:pt x="282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2954646" y="12080476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10" h="18415">
                <a:moveTo>
                  <a:pt x="0" y="18254"/>
                </a:moveTo>
                <a:lnTo>
                  <a:pt x="2863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3011558" y="12047546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4" h="15240">
                <a:moveTo>
                  <a:pt x="0" y="14675"/>
                </a:moveTo>
                <a:lnTo>
                  <a:pt x="229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2944266" y="11946249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5" h="15240">
                <a:moveTo>
                  <a:pt x="20402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2889502" y="11981327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2834737" y="12021058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2780331" y="1206078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6845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2726283" y="12101236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26845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2671876" y="1214204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2624629" y="12182488"/>
            <a:ext cx="20955" cy="15875"/>
          </a:xfrm>
          <a:custGeom>
            <a:avLst/>
            <a:gdLst/>
            <a:ahLst/>
            <a:cxnLst/>
            <a:rect l="l" t="t" r="r" b="b"/>
            <a:pathLst>
              <a:path w="20955" h="15875">
                <a:moveTo>
                  <a:pt x="20402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919852" y="11334536"/>
            <a:ext cx="21590" cy="15240"/>
          </a:xfrm>
          <a:custGeom>
            <a:avLst/>
            <a:gdLst/>
            <a:ahLst/>
            <a:cxnLst/>
            <a:rect l="l" t="t" r="r" b="b"/>
            <a:pathLst>
              <a:path w="21589" h="15240">
                <a:moveTo>
                  <a:pt x="0" y="15033"/>
                </a:moveTo>
                <a:lnTo>
                  <a:pt x="2111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968889" y="1129587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328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2024011" y="11256864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686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2079491" y="1121820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328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2134256" y="11177044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0" y="20760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2187588" y="11135524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0" y="20760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2240921" y="11094003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0" y="20760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2294253" y="11057135"/>
            <a:ext cx="20955" cy="16510"/>
          </a:xfrm>
          <a:custGeom>
            <a:avLst/>
            <a:gdLst/>
            <a:ahLst/>
            <a:cxnLst/>
            <a:rect l="l" t="t" r="r" b="b"/>
            <a:pathLst>
              <a:path w="20955" h="16509">
                <a:moveTo>
                  <a:pt x="0" y="16107"/>
                </a:moveTo>
                <a:lnTo>
                  <a:pt x="2076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2219445" y="10964788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4">
                <a:moveTo>
                  <a:pt x="25055" y="0"/>
                </a:moveTo>
                <a:lnTo>
                  <a:pt x="0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2166470" y="11005235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69" h="20954">
                <a:moveTo>
                  <a:pt x="26487" y="0"/>
                </a:moveTo>
                <a:lnTo>
                  <a:pt x="0" y="207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2113137" y="11046755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90">
                <a:moveTo>
                  <a:pt x="26487" y="0"/>
                </a:moveTo>
                <a:lnTo>
                  <a:pt x="0" y="2111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2058731" y="1108827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2003609" y="1112764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948844" y="1116702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895512" y="11206395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5" h="19050">
                <a:moveTo>
                  <a:pt x="25771" y="0"/>
                </a:moveTo>
                <a:lnTo>
                  <a:pt x="0" y="1861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9592936" y="7790249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90">
                <a:moveTo>
                  <a:pt x="0" y="0"/>
                </a:moveTo>
                <a:lnTo>
                  <a:pt x="15749" y="2111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9628730" y="783857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9668819" y="7892977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0" y="0"/>
                </a:moveTo>
                <a:lnTo>
                  <a:pt x="20402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9709266" y="794738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20044" y="268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9749713" y="800143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9789801" y="805583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9830248" y="811024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90">
                <a:moveTo>
                  <a:pt x="0" y="0"/>
                </a:moveTo>
                <a:lnTo>
                  <a:pt x="15391" y="2111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9244664" y="8023624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29" h="15875">
                <a:moveTo>
                  <a:pt x="0" y="15391"/>
                </a:move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9296565" y="7986398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18612"/>
                </a:moveTo>
                <a:lnTo>
                  <a:pt x="282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9353119" y="7949172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18612"/>
                </a:moveTo>
                <a:lnTo>
                  <a:pt x="282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9409673" y="7911231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14317" y="10022"/>
                </a:ln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9463721" y="7869711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20760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9517412" y="7828190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0" y="20760"/>
                </a:moveTo>
                <a:lnTo>
                  <a:pt x="2648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9570744" y="7790249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79">
                <a:moveTo>
                  <a:pt x="0" y="17180"/>
                </a:moveTo>
                <a:lnTo>
                  <a:pt x="2219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9180952" y="7936287"/>
            <a:ext cx="23495" cy="17780"/>
          </a:xfrm>
          <a:custGeom>
            <a:avLst/>
            <a:gdLst/>
            <a:ahLst/>
            <a:cxnLst/>
            <a:rect l="l" t="t" r="r" b="b"/>
            <a:pathLst>
              <a:path w="23495" h="17779">
                <a:moveTo>
                  <a:pt x="0" y="17538"/>
                </a:moveTo>
                <a:lnTo>
                  <a:pt x="232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9231421" y="7895482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20402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9285469" y="7855036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20402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9339517" y="781458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10022" y="12169"/>
                </a:ln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9393924" y="777521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9449046" y="773548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9503810" y="7698617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0" y="17180"/>
                </a:move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9828817" y="5756812"/>
            <a:ext cx="1736725" cy="1272540"/>
          </a:xfrm>
          <a:custGeom>
            <a:avLst/>
            <a:gdLst/>
            <a:ahLst/>
            <a:cxnLst/>
            <a:rect l="l" t="t" r="r" b="b"/>
            <a:pathLst>
              <a:path w="1736725" h="1272540">
                <a:moveTo>
                  <a:pt x="0" y="1260652"/>
                </a:moveTo>
                <a:lnTo>
                  <a:pt x="8590" y="1272464"/>
                </a:lnTo>
                <a:lnTo>
                  <a:pt x="474981" y="937435"/>
                </a:lnTo>
                <a:lnTo>
                  <a:pt x="1078820" y="495742"/>
                </a:lnTo>
                <a:lnTo>
                  <a:pt x="1736707" y="27203"/>
                </a:lnTo>
                <a:lnTo>
                  <a:pt x="1722748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10450910" y="5601109"/>
            <a:ext cx="36195" cy="50165"/>
          </a:xfrm>
          <a:custGeom>
            <a:avLst/>
            <a:gdLst/>
            <a:ahLst/>
            <a:cxnLst/>
            <a:rect l="l" t="t" r="r" b="b"/>
            <a:pathLst>
              <a:path w="36195" h="50164">
                <a:moveTo>
                  <a:pt x="36151" y="5011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10445541" y="5597172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38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0443394" y="5595024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2885" y="0"/>
                </a:moveTo>
                <a:lnTo>
                  <a:pt x="0" y="9306"/>
                </a:lnTo>
                <a:lnTo>
                  <a:pt x="1789" y="11811"/>
                </a:lnTo>
                <a:lnTo>
                  <a:pt x="14675" y="2505"/>
                </a:lnTo>
                <a:lnTo>
                  <a:pt x="1288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0441246" y="5592877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5391" y="0"/>
                </a:moveTo>
                <a:lnTo>
                  <a:pt x="0" y="11096"/>
                </a:lnTo>
                <a:lnTo>
                  <a:pt x="3579" y="16107"/>
                </a:lnTo>
                <a:lnTo>
                  <a:pt x="18970" y="5011"/>
                </a:lnTo>
                <a:lnTo>
                  <a:pt x="1539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0439098" y="5590729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29" h="20954">
                <a:moveTo>
                  <a:pt x="17896" y="0"/>
                </a:moveTo>
                <a:lnTo>
                  <a:pt x="0" y="12885"/>
                </a:lnTo>
                <a:lnTo>
                  <a:pt x="5369" y="20760"/>
                </a:lnTo>
                <a:lnTo>
                  <a:pt x="23623" y="7516"/>
                </a:lnTo>
                <a:lnTo>
                  <a:pt x="1789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0436951" y="5588224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0402" y="0"/>
                </a:moveTo>
                <a:lnTo>
                  <a:pt x="0" y="15033"/>
                </a:lnTo>
                <a:lnTo>
                  <a:pt x="7158" y="25413"/>
                </a:lnTo>
                <a:lnTo>
                  <a:pt x="27561" y="10380"/>
                </a:lnTo>
                <a:lnTo>
                  <a:pt x="27919" y="10380"/>
                </a:lnTo>
                <a:lnTo>
                  <a:pt x="2040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0411180" y="5546345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0351761" y="5464019"/>
            <a:ext cx="39370" cy="55244"/>
          </a:xfrm>
          <a:custGeom>
            <a:avLst/>
            <a:gdLst/>
            <a:ahLst/>
            <a:cxnLst/>
            <a:rect l="l" t="t" r="r" b="b"/>
            <a:pathLst>
              <a:path w="39370" h="55245">
                <a:moveTo>
                  <a:pt x="39373" y="547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0346393" y="546044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380" y="0"/>
                </a:moveTo>
                <a:lnTo>
                  <a:pt x="0" y="7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0344245" y="5457935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12885" y="0"/>
                </a:moveTo>
                <a:lnTo>
                  <a:pt x="0" y="9306"/>
                </a:lnTo>
                <a:lnTo>
                  <a:pt x="1789" y="12169"/>
                </a:lnTo>
                <a:lnTo>
                  <a:pt x="14675" y="2863"/>
                </a:lnTo>
                <a:lnTo>
                  <a:pt x="1288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0342098" y="5455787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5391" y="0"/>
                </a:moveTo>
                <a:lnTo>
                  <a:pt x="0" y="11096"/>
                </a:lnTo>
                <a:lnTo>
                  <a:pt x="3579" y="16465"/>
                </a:lnTo>
                <a:lnTo>
                  <a:pt x="18970" y="5369"/>
                </a:lnTo>
                <a:lnTo>
                  <a:pt x="1539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0339950" y="5453639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17896" y="0"/>
                </a:moveTo>
                <a:lnTo>
                  <a:pt x="0" y="12885"/>
                </a:lnTo>
                <a:lnTo>
                  <a:pt x="5369" y="20760"/>
                </a:lnTo>
                <a:lnTo>
                  <a:pt x="23265" y="7874"/>
                </a:lnTo>
                <a:lnTo>
                  <a:pt x="1789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0337444" y="5451492"/>
            <a:ext cx="28575" cy="25400"/>
          </a:xfrm>
          <a:custGeom>
            <a:avLst/>
            <a:gdLst/>
            <a:ahLst/>
            <a:cxnLst/>
            <a:rect l="l" t="t" r="r" b="b"/>
            <a:pathLst>
              <a:path w="28575" h="25400">
                <a:moveTo>
                  <a:pt x="20760" y="0"/>
                </a:moveTo>
                <a:lnTo>
                  <a:pt x="357" y="14675"/>
                </a:lnTo>
                <a:lnTo>
                  <a:pt x="0" y="14675"/>
                </a:lnTo>
                <a:lnTo>
                  <a:pt x="7516" y="25055"/>
                </a:lnTo>
                <a:lnTo>
                  <a:pt x="27919" y="10380"/>
                </a:lnTo>
                <a:lnTo>
                  <a:pt x="28276" y="10380"/>
                </a:lnTo>
                <a:lnTo>
                  <a:pt x="2076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0305588" y="5433953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79">
                <a:moveTo>
                  <a:pt x="46173" y="30066"/>
                </a:moveTo>
                <a:lnTo>
                  <a:pt x="24339" y="0"/>
                </a:lnTo>
                <a:lnTo>
                  <a:pt x="0" y="1861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0224694" y="5473326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53690" y="0"/>
                </a:moveTo>
                <a:lnTo>
                  <a:pt x="0" y="4080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0220757" y="5509119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0" y="0"/>
                </a:moveTo>
                <a:lnTo>
                  <a:pt x="7874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0218609" y="5506972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789"/>
                </a:moveTo>
                <a:lnTo>
                  <a:pt x="9664" y="14317"/>
                </a:lnTo>
                <a:lnTo>
                  <a:pt x="12169" y="12527"/>
                </a:lnTo>
                <a:lnTo>
                  <a:pt x="2505" y="0"/>
                </a:lnTo>
                <a:lnTo>
                  <a:pt x="0" y="178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0216462" y="5504824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0" y="3579"/>
                </a:moveTo>
                <a:lnTo>
                  <a:pt x="11453" y="18970"/>
                </a:lnTo>
                <a:lnTo>
                  <a:pt x="16465" y="15033"/>
                </a:lnTo>
                <a:lnTo>
                  <a:pt x="5011" y="0"/>
                </a:lnTo>
                <a:lnTo>
                  <a:pt x="0" y="357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0214314" y="5502319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5726"/>
                </a:moveTo>
                <a:lnTo>
                  <a:pt x="13243" y="23623"/>
                </a:lnTo>
                <a:lnTo>
                  <a:pt x="20760" y="17896"/>
                </a:lnTo>
                <a:lnTo>
                  <a:pt x="7516" y="0"/>
                </a:lnTo>
                <a:lnTo>
                  <a:pt x="0" y="57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0211809" y="550017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39">
                <a:moveTo>
                  <a:pt x="0" y="7874"/>
                </a:moveTo>
                <a:lnTo>
                  <a:pt x="15391" y="27919"/>
                </a:lnTo>
                <a:lnTo>
                  <a:pt x="25771" y="20402"/>
                </a:lnTo>
                <a:lnTo>
                  <a:pt x="10380" y="357"/>
                </a:lnTo>
                <a:lnTo>
                  <a:pt x="10380" y="0"/>
                </a:ln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0171003" y="5514131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53690" y="0"/>
                </a:moveTo>
                <a:lnTo>
                  <a:pt x="0" y="4080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0090110" y="5575696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53690" y="0"/>
                </a:moveTo>
                <a:lnTo>
                  <a:pt x="0" y="4080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0086173" y="5611490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0" y="0"/>
                </a:moveTo>
                <a:lnTo>
                  <a:pt x="7874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0084025" y="5609342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789"/>
                </a:moveTo>
                <a:lnTo>
                  <a:pt x="9664" y="14317"/>
                </a:lnTo>
                <a:lnTo>
                  <a:pt x="12169" y="12527"/>
                </a:lnTo>
                <a:lnTo>
                  <a:pt x="2505" y="0"/>
                </a:lnTo>
                <a:lnTo>
                  <a:pt x="0" y="178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0081878" y="5606836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0" y="3937"/>
                </a:moveTo>
                <a:lnTo>
                  <a:pt x="11453" y="18970"/>
                </a:lnTo>
                <a:lnTo>
                  <a:pt x="16465" y="15391"/>
                </a:lnTo>
                <a:lnTo>
                  <a:pt x="5011" y="0"/>
                </a:lnTo>
                <a:lnTo>
                  <a:pt x="0" y="39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0079730" y="5604689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5726"/>
                </a:moveTo>
                <a:lnTo>
                  <a:pt x="13243" y="23623"/>
                </a:lnTo>
                <a:lnTo>
                  <a:pt x="20760" y="17896"/>
                </a:lnTo>
                <a:lnTo>
                  <a:pt x="7516" y="0"/>
                </a:lnTo>
                <a:lnTo>
                  <a:pt x="0" y="57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0077225" y="560254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39">
                <a:moveTo>
                  <a:pt x="0" y="7516"/>
                </a:moveTo>
                <a:lnTo>
                  <a:pt x="15391" y="27561"/>
                </a:lnTo>
                <a:lnTo>
                  <a:pt x="15391" y="27919"/>
                </a:lnTo>
                <a:lnTo>
                  <a:pt x="25413" y="20044"/>
                </a:lnTo>
                <a:lnTo>
                  <a:pt x="10380" y="0"/>
                </a:ln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0036062" y="5616500"/>
            <a:ext cx="54610" cy="41275"/>
          </a:xfrm>
          <a:custGeom>
            <a:avLst/>
            <a:gdLst/>
            <a:ahLst/>
            <a:cxnLst/>
            <a:rect l="l" t="t" r="r" b="b"/>
            <a:pathLst>
              <a:path w="54609" h="41275">
                <a:moveTo>
                  <a:pt x="54048" y="0"/>
                </a:moveTo>
                <a:lnTo>
                  <a:pt x="0" y="4080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9955526" y="5677708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53690" y="0"/>
                </a:moveTo>
                <a:lnTo>
                  <a:pt x="0" y="4116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9951589" y="571385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516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9949441" y="5711354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2147"/>
                </a:moveTo>
                <a:lnTo>
                  <a:pt x="9664" y="14675"/>
                </a:lnTo>
                <a:lnTo>
                  <a:pt x="12169" y="12885"/>
                </a:lnTo>
                <a:lnTo>
                  <a:pt x="2505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9947294" y="5709206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0" y="3937"/>
                </a:moveTo>
                <a:lnTo>
                  <a:pt x="11453" y="18970"/>
                </a:lnTo>
                <a:lnTo>
                  <a:pt x="16465" y="15391"/>
                </a:lnTo>
                <a:lnTo>
                  <a:pt x="5011" y="0"/>
                </a:lnTo>
                <a:lnTo>
                  <a:pt x="0" y="39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9944788" y="5707059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0" y="5726"/>
                </a:moveTo>
                <a:lnTo>
                  <a:pt x="13601" y="23265"/>
                </a:lnTo>
                <a:lnTo>
                  <a:pt x="21118" y="17538"/>
                </a:lnTo>
                <a:lnTo>
                  <a:pt x="7874" y="0"/>
                </a:lnTo>
                <a:lnTo>
                  <a:pt x="0" y="57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9942641" y="570491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39">
                <a:moveTo>
                  <a:pt x="0" y="7516"/>
                </a:moveTo>
                <a:lnTo>
                  <a:pt x="15391" y="27561"/>
                </a:lnTo>
                <a:lnTo>
                  <a:pt x="15391" y="27919"/>
                </a:lnTo>
                <a:lnTo>
                  <a:pt x="25413" y="20044"/>
                </a:lnTo>
                <a:lnTo>
                  <a:pt x="10380" y="0"/>
                </a:lnTo>
                <a:lnTo>
                  <a:pt x="10022" y="0"/>
                </a:ln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9903983" y="5718870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10">
                <a:moveTo>
                  <a:pt x="51542" y="0"/>
                </a:moveTo>
                <a:lnTo>
                  <a:pt x="0" y="39015"/>
                </a:lnTo>
                <a:lnTo>
                  <a:pt x="1789" y="415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9925460" y="5787594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0" y="0"/>
                </a:moveTo>
                <a:lnTo>
                  <a:pt x="39730" y="547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9960179" y="5838779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0" y="7516"/>
                </a:moveTo>
                <a:lnTo>
                  <a:pt x="1038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9958032" y="583663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789" y="11811"/>
                </a:moveTo>
                <a:lnTo>
                  <a:pt x="14675" y="2505"/>
                </a:lnTo>
                <a:lnTo>
                  <a:pt x="12885" y="0"/>
                </a:lnTo>
                <a:lnTo>
                  <a:pt x="0" y="9306"/>
                </a:lnTo>
                <a:lnTo>
                  <a:pt x="1789" y="118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9955884" y="5834484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3579" y="16107"/>
                </a:moveTo>
                <a:lnTo>
                  <a:pt x="18970" y="5011"/>
                </a:lnTo>
                <a:lnTo>
                  <a:pt x="15391" y="0"/>
                </a:lnTo>
                <a:lnTo>
                  <a:pt x="0" y="11096"/>
                </a:lnTo>
                <a:lnTo>
                  <a:pt x="3579" y="161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9953379" y="5832336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29" h="20954">
                <a:moveTo>
                  <a:pt x="5726" y="20402"/>
                </a:moveTo>
                <a:lnTo>
                  <a:pt x="23623" y="7516"/>
                </a:lnTo>
                <a:lnTo>
                  <a:pt x="18254" y="0"/>
                </a:lnTo>
                <a:lnTo>
                  <a:pt x="0" y="12885"/>
                </a:lnTo>
                <a:lnTo>
                  <a:pt x="5726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9951231" y="582983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7516" y="25413"/>
                </a:moveTo>
                <a:lnTo>
                  <a:pt x="27919" y="10380"/>
                </a:lnTo>
                <a:lnTo>
                  <a:pt x="20760" y="0"/>
                </a:lnTo>
                <a:lnTo>
                  <a:pt x="357" y="15033"/>
                </a:lnTo>
                <a:lnTo>
                  <a:pt x="0" y="15033"/>
                </a:lnTo>
                <a:lnTo>
                  <a:pt x="7516" y="2541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9965190" y="5842358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0" y="0"/>
                </a:moveTo>
                <a:lnTo>
                  <a:pt x="39730" y="551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0024966" y="5924684"/>
            <a:ext cx="36195" cy="50165"/>
          </a:xfrm>
          <a:custGeom>
            <a:avLst/>
            <a:gdLst/>
            <a:ahLst/>
            <a:cxnLst/>
            <a:rect l="l" t="t" r="r" b="b"/>
            <a:pathLst>
              <a:path w="36195" h="50164">
                <a:moveTo>
                  <a:pt x="0" y="0"/>
                </a:moveTo>
                <a:lnTo>
                  <a:pt x="36151" y="50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0634532" y="5252121"/>
            <a:ext cx="515620" cy="312420"/>
          </a:xfrm>
          <a:custGeom>
            <a:avLst/>
            <a:gdLst/>
            <a:ahLst/>
            <a:cxnLst/>
            <a:rect l="l" t="t" r="r" b="b"/>
            <a:pathLst>
              <a:path w="515620" h="312420">
                <a:moveTo>
                  <a:pt x="0" y="312120"/>
                </a:moveTo>
                <a:lnTo>
                  <a:pt x="432745" y="0"/>
                </a:lnTo>
                <a:lnTo>
                  <a:pt x="515428" y="1238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0630594" y="5453997"/>
            <a:ext cx="145415" cy="105410"/>
          </a:xfrm>
          <a:custGeom>
            <a:avLst/>
            <a:gdLst/>
            <a:ahLst/>
            <a:cxnLst/>
            <a:rect l="l" t="t" r="r" b="b"/>
            <a:pathLst>
              <a:path w="145415" h="105410">
                <a:moveTo>
                  <a:pt x="0" y="104875"/>
                </a:moveTo>
                <a:lnTo>
                  <a:pt x="14532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0803120" y="541426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0857884" y="5315476"/>
            <a:ext cx="110489" cy="79375"/>
          </a:xfrm>
          <a:custGeom>
            <a:avLst/>
            <a:gdLst/>
            <a:ahLst/>
            <a:cxnLst/>
            <a:rect l="l" t="t" r="r" b="b"/>
            <a:pathLst>
              <a:path w="110490" h="79375">
                <a:moveTo>
                  <a:pt x="0" y="79103"/>
                </a:moveTo>
                <a:lnTo>
                  <a:pt x="10988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0995331" y="527574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1050096" y="5242457"/>
            <a:ext cx="105410" cy="130175"/>
          </a:xfrm>
          <a:custGeom>
            <a:avLst/>
            <a:gdLst/>
            <a:ahLst/>
            <a:cxnLst/>
            <a:rect l="l" t="t" r="r" b="b"/>
            <a:pathLst>
              <a:path w="105409" h="130175">
                <a:moveTo>
                  <a:pt x="0" y="13601"/>
                </a:moveTo>
                <a:lnTo>
                  <a:pt x="18970" y="0"/>
                </a:lnTo>
                <a:lnTo>
                  <a:pt x="105233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9891814" y="6290137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90" h="15875">
                <a:moveTo>
                  <a:pt x="0" y="15391"/>
                </a:moveTo>
                <a:lnTo>
                  <a:pt x="2111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9940493" y="625040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9995257" y="621067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10050021" y="617130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0104786" y="6131571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0159550" y="609184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0214314" y="6052109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0269078" y="601237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0324200" y="597300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0378965" y="5933274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0433729" y="589354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0488493" y="585381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0543258" y="581408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0598022" y="577470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10652786" y="573497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10707551" y="569524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10762315" y="565551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10817080" y="5620438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90" h="15875">
                <a:moveTo>
                  <a:pt x="0" y="15391"/>
                </a:moveTo>
                <a:lnTo>
                  <a:pt x="2147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14843599" y="20107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0593" y="27716"/>
                </a:moveTo>
                <a:lnTo>
                  <a:pt x="35968" y="20752"/>
                </a:lnTo>
                <a:lnTo>
                  <a:pt x="34680" y="10749"/>
                </a:lnTo>
                <a:lnTo>
                  <a:pt x="27716" y="5374"/>
                </a:lnTo>
                <a:lnTo>
                  <a:pt x="20752" y="0"/>
                </a:lnTo>
                <a:lnTo>
                  <a:pt x="10749" y="1288"/>
                </a:lnTo>
                <a:lnTo>
                  <a:pt x="5374" y="8252"/>
                </a:lnTo>
                <a:lnTo>
                  <a:pt x="0" y="15216"/>
                </a:lnTo>
                <a:lnTo>
                  <a:pt x="1288" y="25218"/>
                </a:lnTo>
                <a:lnTo>
                  <a:pt x="8252" y="30593"/>
                </a:lnTo>
                <a:lnTo>
                  <a:pt x="15216" y="35968"/>
                </a:lnTo>
                <a:lnTo>
                  <a:pt x="25218" y="34680"/>
                </a:lnTo>
                <a:lnTo>
                  <a:pt x="30593" y="2771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14852490" y="20196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5468" y="14013"/>
                </a:moveTo>
                <a:lnTo>
                  <a:pt x="18186" y="10492"/>
                </a:lnTo>
                <a:lnTo>
                  <a:pt x="17534" y="5435"/>
                </a:lnTo>
                <a:lnTo>
                  <a:pt x="14013" y="2717"/>
                </a:lnTo>
                <a:lnTo>
                  <a:pt x="10492" y="0"/>
                </a:lnTo>
                <a:lnTo>
                  <a:pt x="5435" y="651"/>
                </a:lnTo>
                <a:lnTo>
                  <a:pt x="2717" y="4172"/>
                </a:lnTo>
                <a:lnTo>
                  <a:pt x="0" y="7693"/>
                </a:lnTo>
                <a:lnTo>
                  <a:pt x="651" y="12751"/>
                </a:lnTo>
                <a:lnTo>
                  <a:pt x="4172" y="15468"/>
                </a:lnTo>
                <a:lnTo>
                  <a:pt x="7693" y="18186"/>
                </a:lnTo>
                <a:lnTo>
                  <a:pt x="12751" y="17534"/>
                </a:lnTo>
                <a:lnTo>
                  <a:pt x="15468" y="1401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14856485" y="3389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0593" y="27716"/>
                </a:moveTo>
                <a:lnTo>
                  <a:pt x="35968" y="20752"/>
                </a:lnTo>
                <a:lnTo>
                  <a:pt x="34680" y="10749"/>
                </a:lnTo>
                <a:lnTo>
                  <a:pt x="27716" y="5374"/>
                </a:lnTo>
                <a:lnTo>
                  <a:pt x="20752" y="0"/>
                </a:lnTo>
                <a:lnTo>
                  <a:pt x="10749" y="1288"/>
                </a:lnTo>
                <a:lnTo>
                  <a:pt x="5374" y="8252"/>
                </a:lnTo>
                <a:lnTo>
                  <a:pt x="0" y="15216"/>
                </a:lnTo>
                <a:lnTo>
                  <a:pt x="1288" y="25218"/>
                </a:lnTo>
                <a:lnTo>
                  <a:pt x="8252" y="30593"/>
                </a:lnTo>
                <a:lnTo>
                  <a:pt x="15216" y="35968"/>
                </a:lnTo>
                <a:lnTo>
                  <a:pt x="25218" y="34680"/>
                </a:lnTo>
                <a:lnTo>
                  <a:pt x="30593" y="2771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14865376" y="33980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5468" y="14013"/>
                </a:moveTo>
                <a:lnTo>
                  <a:pt x="18186" y="10492"/>
                </a:lnTo>
                <a:lnTo>
                  <a:pt x="17534" y="5435"/>
                </a:lnTo>
                <a:lnTo>
                  <a:pt x="14013" y="2717"/>
                </a:lnTo>
                <a:lnTo>
                  <a:pt x="10492" y="0"/>
                </a:lnTo>
                <a:lnTo>
                  <a:pt x="5435" y="651"/>
                </a:lnTo>
                <a:lnTo>
                  <a:pt x="2717" y="4172"/>
                </a:lnTo>
                <a:lnTo>
                  <a:pt x="0" y="7693"/>
                </a:lnTo>
                <a:lnTo>
                  <a:pt x="651" y="12751"/>
                </a:lnTo>
                <a:lnTo>
                  <a:pt x="4172" y="15468"/>
                </a:lnTo>
                <a:lnTo>
                  <a:pt x="7693" y="18186"/>
                </a:lnTo>
                <a:lnTo>
                  <a:pt x="12751" y="17534"/>
                </a:lnTo>
                <a:lnTo>
                  <a:pt x="15468" y="1401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14933083" y="428578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0593" y="27716"/>
                </a:moveTo>
                <a:lnTo>
                  <a:pt x="35968" y="20752"/>
                </a:lnTo>
                <a:lnTo>
                  <a:pt x="34680" y="10749"/>
                </a:lnTo>
                <a:lnTo>
                  <a:pt x="27716" y="5374"/>
                </a:lnTo>
                <a:lnTo>
                  <a:pt x="20752" y="0"/>
                </a:lnTo>
                <a:lnTo>
                  <a:pt x="10749" y="1288"/>
                </a:lnTo>
                <a:lnTo>
                  <a:pt x="5374" y="8252"/>
                </a:lnTo>
                <a:lnTo>
                  <a:pt x="0" y="15216"/>
                </a:lnTo>
                <a:lnTo>
                  <a:pt x="1288" y="25218"/>
                </a:lnTo>
                <a:lnTo>
                  <a:pt x="8252" y="30593"/>
                </a:lnTo>
                <a:lnTo>
                  <a:pt x="15216" y="35968"/>
                </a:lnTo>
                <a:lnTo>
                  <a:pt x="25218" y="34680"/>
                </a:lnTo>
                <a:lnTo>
                  <a:pt x="30593" y="2771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4941974" y="42946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5468" y="14013"/>
                </a:moveTo>
                <a:lnTo>
                  <a:pt x="18186" y="10492"/>
                </a:lnTo>
                <a:lnTo>
                  <a:pt x="17534" y="5435"/>
                </a:lnTo>
                <a:lnTo>
                  <a:pt x="14013" y="2717"/>
                </a:lnTo>
                <a:lnTo>
                  <a:pt x="10492" y="0"/>
                </a:lnTo>
                <a:lnTo>
                  <a:pt x="5435" y="651"/>
                </a:lnTo>
                <a:lnTo>
                  <a:pt x="2717" y="4172"/>
                </a:lnTo>
                <a:lnTo>
                  <a:pt x="0" y="7693"/>
                </a:lnTo>
                <a:lnTo>
                  <a:pt x="651" y="12751"/>
                </a:lnTo>
                <a:lnTo>
                  <a:pt x="4172" y="15468"/>
                </a:lnTo>
                <a:lnTo>
                  <a:pt x="7693" y="18186"/>
                </a:lnTo>
                <a:lnTo>
                  <a:pt x="12751" y="17534"/>
                </a:lnTo>
                <a:lnTo>
                  <a:pt x="15468" y="1401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4217118" y="3150676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5" h="40005">
                <a:moveTo>
                  <a:pt x="0" y="0"/>
                </a:moveTo>
                <a:lnTo>
                  <a:pt x="26845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14262934" y="3218326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0" y="0"/>
                </a:moveTo>
                <a:lnTo>
                  <a:pt x="18970" y="282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14300517" y="3274522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0" y="0"/>
                </a:moveTo>
                <a:lnTo>
                  <a:pt x="18970" y="279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14338459" y="3330718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0" y="0"/>
                </a:moveTo>
                <a:lnTo>
                  <a:pt x="18612" y="27561"/>
                </a:lnTo>
                <a:lnTo>
                  <a:pt x="18970" y="279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14377474" y="338584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0" y="0"/>
                </a:moveTo>
                <a:lnTo>
                  <a:pt x="19686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4416847" y="344096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4456578" y="3495727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0" y="0"/>
                </a:moveTo>
                <a:lnTo>
                  <a:pt x="19686" y="272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4496308" y="3550491"/>
            <a:ext cx="27940" cy="38735"/>
          </a:xfrm>
          <a:custGeom>
            <a:avLst/>
            <a:gdLst/>
            <a:ahLst/>
            <a:cxnLst/>
            <a:rect l="l" t="t" r="r" b="b"/>
            <a:pathLst>
              <a:path w="27940" h="38735">
                <a:moveTo>
                  <a:pt x="0" y="0"/>
                </a:moveTo>
                <a:lnTo>
                  <a:pt x="27919" y="386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4619797" y="3458859"/>
            <a:ext cx="28575" cy="40005"/>
          </a:xfrm>
          <a:custGeom>
            <a:avLst/>
            <a:gdLst/>
            <a:ahLst/>
            <a:cxnLst/>
            <a:rect l="l" t="t" r="r" b="b"/>
            <a:pathLst>
              <a:path w="28575" h="40004">
                <a:moveTo>
                  <a:pt x="28276" y="3973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4580781" y="340373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4541766" y="334861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4502751" y="329313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328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14463021" y="323837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39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4423290" y="3183964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5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4383201" y="312920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5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4334880" y="3062624"/>
            <a:ext cx="29209" cy="39370"/>
          </a:xfrm>
          <a:custGeom>
            <a:avLst/>
            <a:gdLst/>
            <a:ahLst/>
            <a:cxnLst/>
            <a:rect l="l" t="t" r="r" b="b"/>
            <a:pathLst>
              <a:path w="29209" h="39369">
                <a:moveTo>
                  <a:pt x="28634" y="3937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4558948" y="2443393"/>
            <a:ext cx="32384" cy="22860"/>
          </a:xfrm>
          <a:custGeom>
            <a:avLst/>
            <a:gdLst/>
            <a:ahLst/>
            <a:cxnLst/>
            <a:rect l="l" t="t" r="r" b="b"/>
            <a:pathLst>
              <a:path w="32384" h="22860">
                <a:moveTo>
                  <a:pt x="0" y="22549"/>
                </a:moveTo>
                <a:lnTo>
                  <a:pt x="3221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14618723" y="240437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328"/>
                </a:moveTo>
                <a:lnTo>
                  <a:pt x="2791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4674203" y="236536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4729325" y="2325632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0" y="20402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4783373" y="228518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19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14837781" y="2244381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0" y="20402"/>
                </a:moveTo>
                <a:lnTo>
                  <a:pt x="2684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14891829" y="2200355"/>
            <a:ext cx="31750" cy="24130"/>
          </a:xfrm>
          <a:custGeom>
            <a:avLst/>
            <a:gdLst/>
            <a:ahLst/>
            <a:cxnLst/>
            <a:rect l="l" t="t" r="r" b="b"/>
            <a:pathLst>
              <a:path w="31750" h="24130">
                <a:moveTo>
                  <a:pt x="0" y="23623"/>
                </a:moveTo>
                <a:lnTo>
                  <a:pt x="3149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14991692" y="2324559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4" h="14605">
                <a:moveTo>
                  <a:pt x="19686" y="0"/>
                </a:moveTo>
                <a:lnTo>
                  <a:pt x="0" y="143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4936928" y="235856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4882164" y="239829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4827042" y="243766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27561" y="0"/>
                </a:moveTo>
                <a:lnTo>
                  <a:pt x="0" y="1968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4772994" y="2477755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26845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14718944" y="2518560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27203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14664897" y="2559007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27203" y="0"/>
                </a:moveTo>
                <a:lnTo>
                  <a:pt x="0" y="2040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14618723" y="2599812"/>
            <a:ext cx="19685" cy="15240"/>
          </a:xfrm>
          <a:custGeom>
            <a:avLst/>
            <a:gdLst/>
            <a:ahLst/>
            <a:cxnLst/>
            <a:rect l="l" t="t" r="r" b="b"/>
            <a:pathLst>
              <a:path w="19684" h="15239">
                <a:moveTo>
                  <a:pt x="19328" y="0"/>
                </a:moveTo>
                <a:lnTo>
                  <a:pt x="0" y="146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6453147" y="3740555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15033" y="1897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16411269" y="3687223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21118" y="2648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6369389" y="3634248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21118" y="2648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16325006" y="3577694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5">
                <a:moveTo>
                  <a:pt x="23623" y="2970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9574324" y="713952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9534951" y="7084398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9495578" y="7029276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9456204" y="6974154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9417190" y="6919031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9377816" y="6863909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9338443" y="680878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9299429" y="675366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328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9260055" y="6698901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9220682" y="6643778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9181310" y="6588298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9700317" y="7061490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4">
                <a:moveTo>
                  <a:pt x="13959" y="1968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9661302" y="7006368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328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9621929" y="6951246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9582556" y="6896124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9543183" y="6841359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9504168" y="6786237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328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9464795" y="673111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9425422" y="6675993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9386049" y="6620871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9352403" y="6573623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4">
                <a:moveTo>
                  <a:pt x="14317" y="1968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253672" y="8345409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13941" y="8290644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174210" y="8235880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134480" y="8181116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094749" y="812635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055375" y="8071587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015645" y="8016823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975914" y="7962058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373223" y="8258430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333492" y="8203665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044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3761" y="814890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254388" y="8094137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214657" y="8039372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174926" y="7984608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135195" y="7929844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095464" y="787508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4714262" y="8738065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2541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4674531" y="868330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4634800" y="8628536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4595427" y="8573772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4555696" y="8518649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4515965" y="846388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4476234" y="8409121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4437935" y="8356147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2577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4834528" y="8651802"/>
            <a:ext cx="18415" cy="25400"/>
          </a:xfrm>
          <a:custGeom>
            <a:avLst/>
            <a:gdLst/>
            <a:ahLst/>
            <a:cxnLst/>
            <a:rect l="l" t="t" r="r" b="b"/>
            <a:pathLst>
              <a:path w="18414" h="25400">
                <a:moveTo>
                  <a:pt x="18254" y="2505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4794798" y="859703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4755067" y="854227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4715336" y="8487509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75963" y="8432745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4">
                <a:moveTo>
                  <a:pt x="19686" y="2720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4636232" y="8377623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4596501" y="8322858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4558560" y="8270599"/>
            <a:ext cx="18415" cy="25400"/>
          </a:xfrm>
          <a:custGeom>
            <a:avLst/>
            <a:gdLst/>
            <a:ahLst/>
            <a:cxnLst/>
            <a:rect l="l" t="t" r="r" b="b"/>
            <a:pathLst>
              <a:path w="18414" h="25400">
                <a:moveTo>
                  <a:pt x="18254" y="2505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2613175" y="12201100"/>
            <a:ext cx="55880" cy="85725"/>
          </a:xfrm>
          <a:custGeom>
            <a:avLst/>
            <a:gdLst/>
            <a:ahLst/>
            <a:cxnLst/>
            <a:rect l="l" t="t" r="r" b="b"/>
            <a:pathLst>
              <a:path w="55880" h="85725">
                <a:moveTo>
                  <a:pt x="0" y="0"/>
                </a:moveTo>
                <a:lnTo>
                  <a:pt x="55480" y="851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2623913" y="12194299"/>
            <a:ext cx="55880" cy="85725"/>
          </a:xfrm>
          <a:custGeom>
            <a:avLst/>
            <a:gdLst/>
            <a:ahLst/>
            <a:cxnLst/>
            <a:rect l="l" t="t" r="r" b="b"/>
            <a:pathLst>
              <a:path w="55880" h="85725">
                <a:moveTo>
                  <a:pt x="0" y="0"/>
                </a:moveTo>
                <a:lnTo>
                  <a:pt x="55480" y="851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10986741" y="7212539"/>
            <a:ext cx="27305" cy="38100"/>
          </a:xfrm>
          <a:custGeom>
            <a:avLst/>
            <a:gdLst/>
            <a:ahLst/>
            <a:cxnLst/>
            <a:rect l="l" t="t" r="r" b="b"/>
            <a:pathLst>
              <a:path w="27304" h="38100">
                <a:moveTo>
                  <a:pt x="27203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10947010" y="7157775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10907637" y="7102653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10860389" y="7037509"/>
            <a:ext cx="27940" cy="38100"/>
          </a:xfrm>
          <a:custGeom>
            <a:avLst/>
            <a:gdLst/>
            <a:ahLst/>
            <a:cxnLst/>
            <a:rect l="l" t="t" r="r" b="b"/>
            <a:pathLst>
              <a:path w="27940" h="38100">
                <a:moveTo>
                  <a:pt x="27561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11072646" y="7150258"/>
            <a:ext cx="27305" cy="38100"/>
          </a:xfrm>
          <a:custGeom>
            <a:avLst/>
            <a:gdLst/>
            <a:ahLst/>
            <a:cxnLst/>
            <a:rect l="l" t="t" r="r" b="b"/>
            <a:pathLst>
              <a:path w="27304" h="38100">
                <a:moveTo>
                  <a:pt x="27203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11033273" y="7095136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10993900" y="704037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19686" y="275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10947010" y="6975227"/>
            <a:ext cx="27305" cy="38100"/>
          </a:xfrm>
          <a:custGeom>
            <a:avLst/>
            <a:gdLst/>
            <a:ahLst/>
            <a:cxnLst/>
            <a:rect l="l" t="t" r="r" b="b"/>
            <a:pathLst>
              <a:path w="27304" h="38100">
                <a:moveTo>
                  <a:pt x="27203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8399218" y="6847802"/>
            <a:ext cx="36195" cy="26670"/>
          </a:xfrm>
          <a:custGeom>
            <a:avLst/>
            <a:gdLst/>
            <a:ahLst/>
            <a:cxnLst/>
            <a:rect l="l" t="t" r="r" b="b"/>
            <a:pathLst>
              <a:path w="36195" h="26670">
                <a:moveTo>
                  <a:pt x="0" y="26487"/>
                </a:moveTo>
                <a:lnTo>
                  <a:pt x="3615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8462573" y="680807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8517337" y="6768340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8572102" y="6728609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8626866" y="668887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8681630" y="664914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8736394" y="6609774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8791159" y="657004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8845923" y="6523870"/>
            <a:ext cx="36195" cy="26670"/>
          </a:xfrm>
          <a:custGeom>
            <a:avLst/>
            <a:gdLst/>
            <a:ahLst/>
            <a:cxnLst/>
            <a:rect l="l" t="t" r="r" b="b"/>
            <a:pathLst>
              <a:path w="36195" h="26670">
                <a:moveTo>
                  <a:pt x="0" y="26129"/>
                </a:moveTo>
                <a:lnTo>
                  <a:pt x="3615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8331210" y="6752591"/>
            <a:ext cx="41275" cy="29845"/>
          </a:xfrm>
          <a:custGeom>
            <a:avLst/>
            <a:gdLst/>
            <a:ahLst/>
            <a:cxnLst/>
            <a:rect l="l" t="t" r="r" b="b"/>
            <a:pathLst>
              <a:path w="41275" h="29845">
                <a:moveTo>
                  <a:pt x="0" y="29708"/>
                </a:moveTo>
                <a:lnTo>
                  <a:pt x="4116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8399576" y="671321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8454340" y="667348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8509462" y="663375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8564227" y="659402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8618991" y="655465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8673755" y="6514921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8728519" y="6465168"/>
            <a:ext cx="41275" cy="29845"/>
          </a:xfrm>
          <a:custGeom>
            <a:avLst/>
            <a:gdLst/>
            <a:ahLst/>
            <a:cxnLst/>
            <a:rect l="l" t="t" r="r" b="b"/>
            <a:pathLst>
              <a:path w="41275" h="29845">
                <a:moveTo>
                  <a:pt x="0" y="29708"/>
                </a:moveTo>
                <a:lnTo>
                  <a:pt x="4116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12370882" y="4943580"/>
            <a:ext cx="106045" cy="130810"/>
          </a:xfrm>
          <a:custGeom>
            <a:avLst/>
            <a:gdLst/>
            <a:ahLst/>
            <a:cxnLst/>
            <a:rect l="l" t="t" r="r" b="b"/>
            <a:pathLst>
              <a:path w="106045" h="130810">
                <a:moveTo>
                  <a:pt x="99506" y="130646"/>
                </a:moveTo>
                <a:lnTo>
                  <a:pt x="105949" y="125277"/>
                </a:lnTo>
                <a:lnTo>
                  <a:pt x="0" y="0"/>
                </a:lnTo>
                <a:lnTo>
                  <a:pt x="99506" y="13064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12370882" y="4943580"/>
            <a:ext cx="106045" cy="125730"/>
          </a:xfrm>
          <a:custGeom>
            <a:avLst/>
            <a:gdLst/>
            <a:ahLst/>
            <a:cxnLst/>
            <a:rect l="l" t="t" r="r" b="b"/>
            <a:pathLst>
              <a:path w="106045" h="125729">
                <a:moveTo>
                  <a:pt x="105949" y="125277"/>
                </a:moveTo>
                <a:lnTo>
                  <a:pt x="0" y="0"/>
                </a:lnTo>
                <a:lnTo>
                  <a:pt x="12169" y="1789"/>
                </a:lnTo>
                <a:lnTo>
                  <a:pt x="105949" y="12527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12370882" y="4302874"/>
            <a:ext cx="843280" cy="642620"/>
          </a:xfrm>
          <a:custGeom>
            <a:avLst/>
            <a:gdLst/>
            <a:ahLst/>
            <a:cxnLst/>
            <a:rect l="l" t="t" r="r" b="b"/>
            <a:pathLst>
              <a:path w="843280" h="642620">
                <a:moveTo>
                  <a:pt x="0" y="640706"/>
                </a:moveTo>
                <a:lnTo>
                  <a:pt x="12169" y="642496"/>
                </a:lnTo>
                <a:lnTo>
                  <a:pt x="842940" y="0"/>
                </a:lnTo>
                <a:lnTo>
                  <a:pt x="0" y="6407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12383051" y="4302874"/>
            <a:ext cx="831215" cy="642620"/>
          </a:xfrm>
          <a:custGeom>
            <a:avLst/>
            <a:gdLst/>
            <a:ahLst/>
            <a:cxnLst/>
            <a:rect l="l" t="t" r="r" b="b"/>
            <a:pathLst>
              <a:path w="831215" h="642620">
                <a:moveTo>
                  <a:pt x="0" y="642496"/>
                </a:moveTo>
                <a:lnTo>
                  <a:pt x="830770" y="0"/>
                </a:lnTo>
                <a:lnTo>
                  <a:pt x="828980" y="11811"/>
                </a:lnTo>
                <a:lnTo>
                  <a:pt x="0" y="6424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13212032" y="4302874"/>
            <a:ext cx="113664" cy="149860"/>
          </a:xfrm>
          <a:custGeom>
            <a:avLst/>
            <a:gdLst/>
            <a:ahLst/>
            <a:cxnLst/>
            <a:rect l="l" t="t" r="r" b="b"/>
            <a:pathLst>
              <a:path w="113665" h="149860">
                <a:moveTo>
                  <a:pt x="1789" y="0"/>
                </a:moveTo>
                <a:lnTo>
                  <a:pt x="0" y="11811"/>
                </a:lnTo>
                <a:lnTo>
                  <a:pt x="113107" y="149259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13212032" y="4314685"/>
            <a:ext cx="113664" cy="142875"/>
          </a:xfrm>
          <a:custGeom>
            <a:avLst/>
            <a:gdLst/>
            <a:ahLst/>
            <a:cxnLst/>
            <a:rect l="l" t="t" r="r" b="b"/>
            <a:pathLst>
              <a:path w="113665" h="142875">
                <a:moveTo>
                  <a:pt x="0" y="0"/>
                </a:moveTo>
                <a:lnTo>
                  <a:pt x="113107" y="137447"/>
                </a:lnTo>
                <a:lnTo>
                  <a:pt x="106665" y="1424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12791457" y="4624301"/>
            <a:ext cx="106045" cy="137795"/>
          </a:xfrm>
          <a:custGeom>
            <a:avLst/>
            <a:gdLst/>
            <a:ahLst/>
            <a:cxnLst/>
            <a:rect l="l" t="t" r="r" b="b"/>
            <a:pathLst>
              <a:path w="106045" h="137795">
                <a:moveTo>
                  <a:pt x="6800" y="0"/>
                </a:moveTo>
                <a:lnTo>
                  <a:pt x="0" y="4653"/>
                </a:lnTo>
                <a:lnTo>
                  <a:pt x="105949" y="137805"/>
                </a:lnTo>
                <a:lnTo>
                  <a:pt x="680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12791457" y="4628954"/>
            <a:ext cx="106045" cy="138430"/>
          </a:xfrm>
          <a:custGeom>
            <a:avLst/>
            <a:gdLst/>
            <a:ahLst/>
            <a:cxnLst/>
            <a:rect l="l" t="t" r="r" b="b"/>
            <a:pathLst>
              <a:path w="106045" h="138429">
                <a:moveTo>
                  <a:pt x="0" y="0"/>
                </a:moveTo>
                <a:lnTo>
                  <a:pt x="105949" y="133152"/>
                </a:lnTo>
                <a:lnTo>
                  <a:pt x="99148" y="1381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12897764" y="4306453"/>
            <a:ext cx="318770" cy="461009"/>
          </a:xfrm>
          <a:custGeom>
            <a:avLst/>
            <a:gdLst/>
            <a:ahLst/>
            <a:cxnLst/>
            <a:rect l="l" t="t" r="r" b="b"/>
            <a:pathLst>
              <a:path w="318769" h="461010">
                <a:moveTo>
                  <a:pt x="318563" y="4653"/>
                </a:moveTo>
                <a:lnTo>
                  <a:pt x="311762" y="0"/>
                </a:lnTo>
                <a:lnTo>
                  <a:pt x="0" y="460664"/>
                </a:lnTo>
                <a:lnTo>
                  <a:pt x="318563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12890606" y="4306453"/>
            <a:ext cx="319405" cy="461009"/>
          </a:xfrm>
          <a:custGeom>
            <a:avLst/>
            <a:gdLst/>
            <a:ahLst/>
            <a:cxnLst/>
            <a:rect l="l" t="t" r="r" b="b"/>
            <a:pathLst>
              <a:path w="319405" h="461010">
                <a:moveTo>
                  <a:pt x="318921" y="0"/>
                </a:moveTo>
                <a:lnTo>
                  <a:pt x="7158" y="460664"/>
                </a:lnTo>
                <a:lnTo>
                  <a:pt x="0" y="456011"/>
                </a:lnTo>
                <a:lnTo>
                  <a:pt x="3189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12793605" y="4450343"/>
            <a:ext cx="527050" cy="180975"/>
          </a:xfrm>
          <a:custGeom>
            <a:avLst/>
            <a:gdLst/>
            <a:ahLst/>
            <a:cxnLst/>
            <a:rect l="l" t="t" r="r" b="b"/>
            <a:pathLst>
              <a:path w="527050" h="180975">
                <a:moveTo>
                  <a:pt x="0" y="172167"/>
                </a:moveTo>
                <a:lnTo>
                  <a:pt x="2505" y="180399"/>
                </a:lnTo>
                <a:lnTo>
                  <a:pt x="526882" y="0"/>
                </a:lnTo>
                <a:lnTo>
                  <a:pt x="0" y="17216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12796110" y="4450343"/>
            <a:ext cx="527685" cy="180975"/>
          </a:xfrm>
          <a:custGeom>
            <a:avLst/>
            <a:gdLst/>
            <a:ahLst/>
            <a:cxnLst/>
            <a:rect l="l" t="t" r="r" b="b"/>
            <a:pathLst>
              <a:path w="527684" h="180975">
                <a:moveTo>
                  <a:pt x="0" y="180399"/>
                </a:moveTo>
                <a:lnTo>
                  <a:pt x="524376" y="0"/>
                </a:lnTo>
                <a:lnTo>
                  <a:pt x="527240" y="8232"/>
                </a:lnTo>
                <a:lnTo>
                  <a:pt x="0" y="18039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12375535" y="4760674"/>
            <a:ext cx="517525" cy="187960"/>
          </a:xfrm>
          <a:custGeom>
            <a:avLst/>
            <a:gdLst/>
            <a:ahLst/>
            <a:cxnLst/>
            <a:rect l="l" t="t" r="r" b="b"/>
            <a:pathLst>
              <a:path w="517525" h="187960">
                <a:moveTo>
                  <a:pt x="0" y="179684"/>
                </a:moveTo>
                <a:lnTo>
                  <a:pt x="2863" y="187916"/>
                </a:lnTo>
                <a:lnTo>
                  <a:pt x="517218" y="0"/>
                </a:lnTo>
                <a:lnTo>
                  <a:pt x="0" y="1796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12378398" y="4760674"/>
            <a:ext cx="517525" cy="187960"/>
          </a:xfrm>
          <a:custGeom>
            <a:avLst/>
            <a:gdLst/>
            <a:ahLst/>
            <a:cxnLst/>
            <a:rect l="l" t="t" r="r" b="b"/>
            <a:pathLst>
              <a:path w="517525" h="187960">
                <a:moveTo>
                  <a:pt x="0" y="187916"/>
                </a:moveTo>
                <a:lnTo>
                  <a:pt x="514354" y="0"/>
                </a:lnTo>
                <a:lnTo>
                  <a:pt x="517218" y="8232"/>
                </a:lnTo>
                <a:lnTo>
                  <a:pt x="0" y="1879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12477189" y="4624301"/>
            <a:ext cx="321310" cy="449580"/>
          </a:xfrm>
          <a:custGeom>
            <a:avLst/>
            <a:gdLst/>
            <a:ahLst/>
            <a:cxnLst/>
            <a:rect l="l" t="t" r="r" b="b"/>
            <a:pathLst>
              <a:path w="321309" h="449579">
                <a:moveTo>
                  <a:pt x="321069" y="4653"/>
                </a:moveTo>
                <a:lnTo>
                  <a:pt x="314268" y="0"/>
                </a:lnTo>
                <a:lnTo>
                  <a:pt x="0" y="449568"/>
                </a:lnTo>
                <a:lnTo>
                  <a:pt x="321069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12470030" y="4624301"/>
            <a:ext cx="321945" cy="449580"/>
          </a:xfrm>
          <a:custGeom>
            <a:avLst/>
            <a:gdLst/>
            <a:ahLst/>
            <a:cxnLst/>
            <a:rect l="l" t="t" r="r" b="b"/>
            <a:pathLst>
              <a:path w="321945" h="449579">
                <a:moveTo>
                  <a:pt x="321426" y="0"/>
                </a:moveTo>
                <a:lnTo>
                  <a:pt x="7158" y="449568"/>
                </a:lnTo>
                <a:lnTo>
                  <a:pt x="0" y="444915"/>
                </a:lnTo>
                <a:lnTo>
                  <a:pt x="32142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14352060" y="286325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612" y="44384"/>
                </a:moveTo>
                <a:lnTo>
                  <a:pt x="44384" y="25771"/>
                </a:lnTo>
                <a:lnTo>
                  <a:pt x="25771" y="0"/>
                </a:lnTo>
                <a:lnTo>
                  <a:pt x="0" y="18612"/>
                </a:lnTo>
                <a:lnTo>
                  <a:pt x="18612" y="4438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14352060" y="2881866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19">
                <a:moveTo>
                  <a:pt x="0" y="0"/>
                </a:moveTo>
                <a:lnTo>
                  <a:pt x="44384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14370673" y="2863253"/>
            <a:ext cx="7620" cy="44450"/>
          </a:xfrm>
          <a:custGeom>
            <a:avLst/>
            <a:gdLst/>
            <a:ahLst/>
            <a:cxnLst/>
            <a:rect l="l" t="t" r="r" b="b"/>
            <a:pathLst>
              <a:path w="7619" h="44450">
                <a:moveTo>
                  <a:pt x="7158" y="0"/>
                </a:moveTo>
                <a:lnTo>
                  <a:pt x="0" y="4438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7474551" y="6070989"/>
            <a:ext cx="154305" cy="69850"/>
          </a:xfrm>
          <a:custGeom>
            <a:avLst/>
            <a:gdLst/>
            <a:ahLst/>
            <a:cxnLst/>
            <a:rect l="l" t="t" r="r" b="b"/>
            <a:pathLst>
              <a:path w="154304" h="69850">
                <a:moveTo>
                  <a:pt x="154044" y="0"/>
                </a:moveTo>
                <a:lnTo>
                  <a:pt x="114606" y="15241"/>
                </a:lnTo>
                <a:lnTo>
                  <a:pt x="75760" y="31899"/>
                </a:lnTo>
                <a:lnTo>
                  <a:pt x="37546" y="49958"/>
                </a:lnTo>
                <a:lnTo>
                  <a:pt x="0" y="6939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 txBox="1"/>
          <p:nvPr/>
        </p:nvSpPr>
        <p:spPr>
          <a:xfrm rot="19260000">
            <a:off x="10801010" y="6750243"/>
            <a:ext cx="35374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105" dirty="0">
                <a:solidFill>
                  <a:srgbClr val="ACACAC"/>
                </a:solidFill>
                <a:latin typeface="Lucida Sans Unicode"/>
                <a:cs typeface="Lucida Sans Unicode"/>
              </a:rPr>
              <a:t>11            </a:t>
            </a:r>
            <a:r>
              <a:rPr sz="350" spc="-25" dirty="0">
                <a:solidFill>
                  <a:srgbClr val="ACACAC"/>
                </a:solidFill>
                <a:latin typeface="Lucida Sans Unicode"/>
                <a:cs typeface="Lucida Sans Unicode"/>
              </a:rPr>
              <a:t>parkeerplaatsen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853" name="object 1853"/>
          <p:cNvSpPr/>
          <p:nvPr/>
        </p:nvSpPr>
        <p:spPr>
          <a:xfrm>
            <a:off x="9721436" y="3219758"/>
            <a:ext cx="563245" cy="556260"/>
          </a:xfrm>
          <a:custGeom>
            <a:avLst/>
            <a:gdLst/>
            <a:ahLst/>
            <a:cxnLst/>
            <a:rect l="l" t="t" r="r" b="b"/>
            <a:pathLst>
              <a:path w="563245" h="556260">
                <a:moveTo>
                  <a:pt x="164292" y="0"/>
                </a:moveTo>
                <a:lnTo>
                  <a:pt x="563034" y="556233"/>
                </a:lnTo>
                <a:lnTo>
                  <a:pt x="0" y="121698"/>
                </a:lnTo>
                <a:lnTo>
                  <a:pt x="164292" y="0"/>
                </a:lnTo>
                <a:close/>
              </a:path>
            </a:pathLst>
          </a:custGeom>
          <a:ln w="317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9721436" y="3341456"/>
            <a:ext cx="661035" cy="570865"/>
          </a:xfrm>
          <a:custGeom>
            <a:avLst/>
            <a:gdLst/>
            <a:ahLst/>
            <a:cxnLst/>
            <a:rect l="l" t="t" r="r" b="b"/>
            <a:pathLst>
              <a:path w="661034" h="570864">
                <a:moveTo>
                  <a:pt x="0" y="0"/>
                </a:moveTo>
                <a:lnTo>
                  <a:pt x="100938" y="138521"/>
                </a:lnTo>
                <a:lnTo>
                  <a:pt x="660750" y="570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9822374" y="3479977"/>
            <a:ext cx="560070" cy="544830"/>
          </a:xfrm>
          <a:custGeom>
            <a:avLst/>
            <a:gdLst/>
            <a:ahLst/>
            <a:cxnLst/>
            <a:rect l="l" t="t" r="r" b="b"/>
            <a:pathLst>
              <a:path w="560070" h="544829">
                <a:moveTo>
                  <a:pt x="0" y="0"/>
                </a:moveTo>
                <a:lnTo>
                  <a:pt x="559812" y="432029"/>
                </a:lnTo>
                <a:lnTo>
                  <a:pt x="396593" y="5447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9721436" y="3341456"/>
            <a:ext cx="661035" cy="570865"/>
          </a:xfrm>
          <a:custGeom>
            <a:avLst/>
            <a:gdLst/>
            <a:ahLst/>
            <a:cxnLst/>
            <a:rect l="l" t="t" r="r" b="b"/>
            <a:pathLst>
              <a:path w="661034" h="570864">
                <a:moveTo>
                  <a:pt x="0" y="0"/>
                </a:moveTo>
                <a:lnTo>
                  <a:pt x="563034" y="434534"/>
                </a:lnTo>
                <a:lnTo>
                  <a:pt x="660750" y="570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10382187" y="2744418"/>
            <a:ext cx="1569720" cy="1167765"/>
          </a:xfrm>
          <a:custGeom>
            <a:avLst/>
            <a:gdLst/>
            <a:ahLst/>
            <a:cxnLst/>
            <a:rect l="l" t="t" r="r" b="b"/>
            <a:pathLst>
              <a:path w="1569720" h="1167764">
                <a:moveTo>
                  <a:pt x="0" y="1167588"/>
                </a:moveTo>
                <a:lnTo>
                  <a:pt x="303888" y="908800"/>
                </a:lnTo>
                <a:lnTo>
                  <a:pt x="156919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7969694" y="2623793"/>
            <a:ext cx="3879215" cy="2802255"/>
          </a:xfrm>
          <a:custGeom>
            <a:avLst/>
            <a:gdLst/>
            <a:ahLst/>
            <a:cxnLst/>
            <a:rect l="l" t="t" r="r" b="b"/>
            <a:pathLst>
              <a:path w="3879215" h="2802254">
                <a:moveTo>
                  <a:pt x="3878957" y="0"/>
                </a:moveTo>
                <a:lnTo>
                  <a:pt x="2564615" y="863700"/>
                </a:lnTo>
                <a:lnTo>
                  <a:pt x="1699482" y="1525167"/>
                </a:lnTo>
                <a:lnTo>
                  <a:pt x="0" y="28019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8058105" y="4024757"/>
            <a:ext cx="2160905" cy="1538605"/>
          </a:xfrm>
          <a:custGeom>
            <a:avLst/>
            <a:gdLst/>
            <a:ahLst/>
            <a:cxnLst/>
            <a:rect l="l" t="t" r="r" b="b"/>
            <a:pathLst>
              <a:path w="2160904" h="1538604">
                <a:moveTo>
                  <a:pt x="0" y="1538053"/>
                </a:moveTo>
                <a:lnTo>
                  <a:pt x="1728117" y="260219"/>
                </a:lnTo>
                <a:lnTo>
                  <a:pt x="216086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10266931" y="3939568"/>
            <a:ext cx="878840" cy="1214120"/>
          </a:xfrm>
          <a:custGeom>
            <a:avLst/>
            <a:gdLst/>
            <a:ahLst/>
            <a:cxnLst/>
            <a:rect l="l" t="t" r="r" b="b"/>
            <a:pathLst>
              <a:path w="878840" h="1214120">
                <a:moveTo>
                  <a:pt x="0" y="57627"/>
                </a:moveTo>
                <a:lnTo>
                  <a:pt x="77672" y="0"/>
                </a:lnTo>
                <a:lnTo>
                  <a:pt x="490373" y="582362"/>
                </a:lnTo>
                <a:lnTo>
                  <a:pt x="821464" y="1017613"/>
                </a:lnTo>
                <a:lnTo>
                  <a:pt x="878734" y="1158998"/>
                </a:lnTo>
                <a:lnTo>
                  <a:pt x="765626" y="1213762"/>
                </a:lnTo>
                <a:lnTo>
                  <a:pt x="713725" y="1102086"/>
                </a:lnTo>
                <a:lnTo>
                  <a:pt x="401962" y="632115"/>
                </a:lnTo>
                <a:lnTo>
                  <a:pt x="0" y="576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7720571" y="2229705"/>
            <a:ext cx="3891279" cy="2809875"/>
          </a:xfrm>
          <a:custGeom>
            <a:avLst/>
            <a:gdLst/>
            <a:ahLst/>
            <a:cxnLst/>
            <a:rect l="l" t="t" r="r" b="b"/>
            <a:pathLst>
              <a:path w="3891279" h="2809875">
                <a:moveTo>
                  <a:pt x="0" y="2809801"/>
                </a:moveTo>
                <a:lnTo>
                  <a:pt x="1706999" y="1576352"/>
                </a:lnTo>
                <a:lnTo>
                  <a:pt x="2595755" y="930276"/>
                </a:lnTo>
                <a:lnTo>
                  <a:pt x="389076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9885729" y="2108007"/>
            <a:ext cx="1631950" cy="1111885"/>
          </a:xfrm>
          <a:custGeom>
            <a:avLst/>
            <a:gdLst/>
            <a:ahLst/>
            <a:cxnLst/>
            <a:rect l="l" t="t" r="r" b="b"/>
            <a:pathLst>
              <a:path w="1631950" h="1111885">
                <a:moveTo>
                  <a:pt x="1631474" y="0"/>
                </a:moveTo>
                <a:lnTo>
                  <a:pt x="331449" y="893051"/>
                </a:lnTo>
                <a:lnTo>
                  <a:pt x="0" y="11117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7423841" y="3341456"/>
            <a:ext cx="2298065" cy="1290955"/>
          </a:xfrm>
          <a:custGeom>
            <a:avLst/>
            <a:gdLst/>
            <a:ahLst/>
            <a:cxnLst/>
            <a:rect l="l" t="t" r="r" b="b"/>
            <a:pathLst>
              <a:path w="2298065" h="1290954">
                <a:moveTo>
                  <a:pt x="2297594" y="0"/>
                </a:moveTo>
                <a:lnTo>
                  <a:pt x="1875587" y="299234"/>
                </a:lnTo>
                <a:lnTo>
                  <a:pt x="0" y="12907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13651937" y="2514265"/>
            <a:ext cx="436245" cy="442595"/>
          </a:xfrm>
          <a:custGeom>
            <a:avLst/>
            <a:gdLst/>
            <a:ahLst/>
            <a:cxnLst/>
            <a:rect l="l" t="t" r="r" b="b"/>
            <a:pathLst>
              <a:path w="436244" h="442594">
                <a:moveTo>
                  <a:pt x="435966" y="282053"/>
                </a:moveTo>
                <a:lnTo>
                  <a:pt x="226931" y="442051"/>
                </a:lnTo>
                <a:lnTo>
                  <a:pt x="0" y="164650"/>
                </a:lnTo>
                <a:lnTo>
                  <a:pt x="230869" y="0"/>
                </a:lnTo>
                <a:lnTo>
                  <a:pt x="435966" y="28205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 txBox="1"/>
          <p:nvPr/>
        </p:nvSpPr>
        <p:spPr>
          <a:xfrm rot="19500000">
            <a:off x="12268000" y="2102827"/>
            <a:ext cx="29866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i="1" spc="-10" dirty="0">
                <a:solidFill>
                  <a:srgbClr val="ACACAC"/>
                </a:solidFill>
                <a:latin typeface="Arial"/>
                <a:cs typeface="Arial"/>
              </a:rPr>
              <a:t>waterpeil</a:t>
            </a:r>
            <a:r>
              <a:rPr sz="350" i="1" spc="-50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350" i="1" spc="-15" dirty="0">
                <a:solidFill>
                  <a:srgbClr val="ACACAC"/>
                </a:solidFill>
                <a:latin typeface="Arial"/>
                <a:cs typeface="Arial"/>
              </a:rPr>
              <a:t>-5.96</a:t>
            </a:r>
            <a:endParaRPr sz="350">
              <a:latin typeface="Arial"/>
              <a:cs typeface="Arial"/>
            </a:endParaRPr>
          </a:p>
        </p:txBody>
      </p:sp>
      <p:sp>
        <p:nvSpPr>
          <p:cNvPr id="1866" name="object 1866"/>
          <p:cNvSpPr/>
          <p:nvPr/>
        </p:nvSpPr>
        <p:spPr>
          <a:xfrm>
            <a:off x="14422573" y="39213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14427534" y="3921657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14468389" y="3982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14467980" y="3975705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14508836" y="40365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14508785" y="4029754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14549284" y="40906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14549232" y="4084160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14590087" y="41446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14589680" y="4138209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14630534" y="41987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14630125" y="4192257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14670982" y="42531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14670930" y="4246305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14711429" y="43071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14711378" y="4300711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14752232" y="436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14751825" y="4354760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14792680" y="44156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14792272" y="4408808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14833127" y="4469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14833076" y="4462857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14873574" y="4523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14873523" y="4517263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14914379" y="45777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14913970" y="4571312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40548" y="60557"/>
                </a:moveTo>
                <a:lnTo>
                  <a:pt x="49494" y="50537"/>
                </a:lnTo>
                <a:lnTo>
                  <a:pt x="53755" y="38290"/>
                </a:lnTo>
                <a:lnTo>
                  <a:pt x="53113" y="25339"/>
                </a:lnTo>
                <a:lnTo>
                  <a:pt x="47349" y="13207"/>
                </a:lnTo>
                <a:lnTo>
                  <a:pt x="37330" y="4261"/>
                </a:lnTo>
                <a:lnTo>
                  <a:pt x="25083" y="0"/>
                </a:lnTo>
                <a:lnTo>
                  <a:pt x="12132" y="641"/>
                </a:lnTo>
                <a:lnTo>
                  <a:pt x="0" y="64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14954110" y="4632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14953877" y="4627045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14992050" y="46883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14991819" y="4682883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15029992" y="47445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15030118" y="4739079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15068291" y="48004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15068060" y="4794917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15106232" y="4856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15106000" y="4850755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15144173" y="4912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15143942" y="4906951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5182473" y="4968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5182240" y="4962789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5220415" y="50241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5220182" y="5018627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5258355" y="5079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5258124" y="5074465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5">
                <a:moveTo>
                  <a:pt x="38047" y="61196"/>
                </a:moveTo>
                <a:lnTo>
                  <a:pt x="47438" y="51594"/>
                </a:lnTo>
                <a:lnTo>
                  <a:pt x="52251" y="39553"/>
                </a:lnTo>
                <a:lnTo>
                  <a:pt x="52198" y="26586"/>
                </a:lnTo>
                <a:lnTo>
                  <a:pt x="46992" y="14204"/>
                </a:lnTo>
                <a:lnTo>
                  <a:pt x="37389" y="4813"/>
                </a:lnTo>
                <a:lnTo>
                  <a:pt x="25348" y="0"/>
                </a:lnTo>
                <a:lnTo>
                  <a:pt x="12381" y="52"/>
                </a:lnTo>
                <a:lnTo>
                  <a:pt x="0" y="52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15301307" y="51429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 txBox="1"/>
          <p:nvPr/>
        </p:nvSpPr>
        <p:spPr>
          <a:xfrm rot="19500000">
            <a:off x="4882984" y="9190682"/>
            <a:ext cx="3834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0" dirty="0">
                <a:latin typeface="Arial"/>
                <a:cs typeface="Arial"/>
              </a:rPr>
              <a:t> </a:t>
            </a:r>
            <a:r>
              <a:rPr sz="350" i="1" spc="-5" dirty="0">
                <a:latin typeface="Arial"/>
                <a:cs typeface="Arial"/>
              </a:rPr>
              <a:t>-4.40</a:t>
            </a:r>
            <a:endParaRPr sz="350">
              <a:latin typeface="Arial"/>
              <a:cs typeface="Arial"/>
            </a:endParaRPr>
          </a:p>
        </p:txBody>
      </p:sp>
      <p:sp>
        <p:nvSpPr>
          <p:cNvPr id="1912" name="object 1912"/>
          <p:cNvSpPr txBox="1"/>
          <p:nvPr/>
        </p:nvSpPr>
        <p:spPr>
          <a:xfrm rot="19500000">
            <a:off x="3126202" y="11233687"/>
            <a:ext cx="38034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0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-4.35</a:t>
            </a:r>
            <a:endParaRPr sz="350">
              <a:latin typeface="Arial"/>
              <a:cs typeface="Arial"/>
            </a:endParaRPr>
          </a:p>
        </p:txBody>
      </p:sp>
      <p:sp>
        <p:nvSpPr>
          <p:cNvPr id="1913" name="object 1913"/>
          <p:cNvSpPr txBox="1"/>
          <p:nvPr/>
        </p:nvSpPr>
        <p:spPr>
          <a:xfrm rot="3060000">
            <a:off x="8048551" y="7509647"/>
            <a:ext cx="38160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</a:t>
            </a:r>
            <a:r>
              <a:rPr sz="350" i="1" spc="25" dirty="0">
                <a:latin typeface="Arial"/>
                <a:cs typeface="Arial"/>
              </a:rPr>
              <a:t>:</a:t>
            </a:r>
            <a:r>
              <a:rPr sz="350" i="1" spc="-10" dirty="0">
                <a:latin typeface="Arial"/>
                <a:cs typeface="Arial"/>
              </a:rPr>
              <a:t>-4.35</a:t>
            </a:r>
            <a:endParaRPr sz="350">
              <a:latin typeface="Arial"/>
              <a:cs typeface="Arial"/>
            </a:endParaRPr>
          </a:p>
        </p:txBody>
      </p:sp>
      <p:sp>
        <p:nvSpPr>
          <p:cNvPr id="1914" name="object 1914"/>
          <p:cNvSpPr txBox="1"/>
          <p:nvPr/>
        </p:nvSpPr>
        <p:spPr>
          <a:xfrm rot="19440000">
            <a:off x="14123689" y="4516656"/>
            <a:ext cx="37404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0" dirty="0">
                <a:latin typeface="Arial"/>
                <a:cs typeface="Arial"/>
              </a:rPr>
              <a:t> </a:t>
            </a:r>
            <a:r>
              <a:rPr sz="350" i="1" spc="-20" dirty="0">
                <a:latin typeface="Arial"/>
                <a:cs typeface="Arial"/>
              </a:rPr>
              <a:t>-4.21</a:t>
            </a:r>
            <a:endParaRPr sz="350">
              <a:latin typeface="Arial"/>
              <a:cs typeface="Arial"/>
            </a:endParaRPr>
          </a:p>
        </p:txBody>
      </p:sp>
      <p:sp>
        <p:nvSpPr>
          <p:cNvPr id="1915" name="object 1915"/>
          <p:cNvSpPr/>
          <p:nvPr/>
        </p:nvSpPr>
        <p:spPr>
          <a:xfrm>
            <a:off x="8107858" y="5424289"/>
            <a:ext cx="48895" cy="66040"/>
          </a:xfrm>
          <a:custGeom>
            <a:avLst/>
            <a:gdLst/>
            <a:ahLst/>
            <a:cxnLst/>
            <a:rect l="l" t="t" r="r" b="b"/>
            <a:pathLst>
              <a:path w="48895" h="66039">
                <a:moveTo>
                  <a:pt x="48679" y="6586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8160474" y="5282188"/>
            <a:ext cx="98425" cy="133350"/>
          </a:xfrm>
          <a:custGeom>
            <a:avLst/>
            <a:gdLst/>
            <a:ahLst/>
            <a:cxnLst/>
            <a:rect l="l" t="t" r="r" b="b"/>
            <a:pathLst>
              <a:path w="98425" h="133350">
                <a:moveTo>
                  <a:pt x="98074" y="13279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8311166" y="5272882"/>
            <a:ext cx="49530" cy="66675"/>
          </a:xfrm>
          <a:custGeom>
            <a:avLst/>
            <a:gdLst/>
            <a:ahLst/>
            <a:cxnLst/>
            <a:rect l="l" t="t" r="r" b="b"/>
            <a:pathLst>
              <a:path w="49529" h="66675">
                <a:moveTo>
                  <a:pt x="49395" y="6657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8363067" y="5130065"/>
            <a:ext cx="99695" cy="133985"/>
          </a:xfrm>
          <a:custGeom>
            <a:avLst/>
            <a:gdLst/>
            <a:ahLst/>
            <a:cxnLst/>
            <a:rect l="l" t="t" r="r" b="b"/>
            <a:pathLst>
              <a:path w="99695" h="133985">
                <a:moveTo>
                  <a:pt x="99506" y="13386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8514474" y="5121116"/>
            <a:ext cx="50165" cy="67945"/>
          </a:xfrm>
          <a:custGeom>
            <a:avLst/>
            <a:gdLst/>
            <a:ahLst/>
            <a:cxnLst/>
            <a:rect l="l" t="t" r="r" b="b"/>
            <a:pathLst>
              <a:path w="50165" h="67945">
                <a:moveTo>
                  <a:pt x="49753" y="6764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8566017" y="4977584"/>
            <a:ext cx="100330" cy="135890"/>
          </a:xfrm>
          <a:custGeom>
            <a:avLst/>
            <a:gdLst/>
            <a:ahLst/>
            <a:cxnLst/>
            <a:rect l="l" t="t" r="r" b="b"/>
            <a:pathLst>
              <a:path w="100329" h="135889">
                <a:moveTo>
                  <a:pt x="100222" y="13565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8717781" y="4969709"/>
            <a:ext cx="50800" cy="68580"/>
          </a:xfrm>
          <a:custGeom>
            <a:avLst/>
            <a:gdLst/>
            <a:ahLst/>
            <a:cxnLst/>
            <a:rect l="l" t="t" r="r" b="b"/>
            <a:pathLst>
              <a:path w="50800" h="68579">
                <a:moveTo>
                  <a:pt x="50469" y="6800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8768967" y="4825103"/>
            <a:ext cx="101600" cy="137160"/>
          </a:xfrm>
          <a:custGeom>
            <a:avLst/>
            <a:gdLst/>
            <a:ahLst/>
            <a:cxnLst/>
            <a:rect l="l" t="t" r="r" b="b"/>
            <a:pathLst>
              <a:path w="101600" h="137160">
                <a:moveTo>
                  <a:pt x="101296" y="13708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8921090" y="4817944"/>
            <a:ext cx="51435" cy="69215"/>
          </a:xfrm>
          <a:custGeom>
            <a:avLst/>
            <a:gdLst/>
            <a:ahLst/>
            <a:cxnLst/>
            <a:rect l="l" t="t" r="r" b="b"/>
            <a:pathLst>
              <a:path w="51434" h="69214">
                <a:moveTo>
                  <a:pt x="51184" y="6908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8971559" y="4672980"/>
            <a:ext cx="102870" cy="139065"/>
          </a:xfrm>
          <a:custGeom>
            <a:avLst/>
            <a:gdLst/>
            <a:ahLst/>
            <a:cxnLst/>
            <a:rect l="l" t="t" r="r" b="b"/>
            <a:pathLst>
              <a:path w="102870" h="139064">
                <a:moveTo>
                  <a:pt x="102727" y="13852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9124756" y="4666537"/>
            <a:ext cx="52069" cy="69850"/>
          </a:xfrm>
          <a:custGeom>
            <a:avLst/>
            <a:gdLst/>
            <a:ahLst/>
            <a:cxnLst/>
            <a:rect l="l" t="t" r="r" b="b"/>
            <a:pathLst>
              <a:path w="52070" h="69850">
                <a:moveTo>
                  <a:pt x="51542" y="6943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9174508" y="4520499"/>
            <a:ext cx="104139" cy="140335"/>
          </a:xfrm>
          <a:custGeom>
            <a:avLst/>
            <a:gdLst/>
            <a:ahLst/>
            <a:cxnLst/>
            <a:rect l="l" t="t" r="r" b="b"/>
            <a:pathLst>
              <a:path w="104140" h="140335">
                <a:moveTo>
                  <a:pt x="103801" y="14031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9328063" y="4514772"/>
            <a:ext cx="52705" cy="71120"/>
          </a:xfrm>
          <a:custGeom>
            <a:avLst/>
            <a:gdLst/>
            <a:ahLst/>
            <a:cxnLst/>
            <a:rect l="l" t="t" r="r" b="b"/>
            <a:pathLst>
              <a:path w="52704" h="71120">
                <a:moveTo>
                  <a:pt x="52258" y="7051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9377459" y="4368018"/>
            <a:ext cx="104775" cy="142240"/>
          </a:xfrm>
          <a:custGeom>
            <a:avLst/>
            <a:gdLst/>
            <a:ahLst/>
            <a:cxnLst/>
            <a:rect l="l" t="t" r="r" b="b"/>
            <a:pathLst>
              <a:path w="104775" h="142239">
                <a:moveTo>
                  <a:pt x="104517" y="14174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9531371" y="4363365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616" y="712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9580050" y="4215895"/>
            <a:ext cx="106045" cy="143510"/>
          </a:xfrm>
          <a:custGeom>
            <a:avLst/>
            <a:gdLst/>
            <a:ahLst/>
            <a:cxnLst/>
            <a:rect l="l" t="t" r="r" b="b"/>
            <a:pathLst>
              <a:path w="106045" h="143510">
                <a:moveTo>
                  <a:pt x="105949" y="14317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9741480" y="4206588"/>
            <a:ext cx="46990" cy="77470"/>
          </a:xfrm>
          <a:custGeom>
            <a:avLst/>
            <a:gdLst/>
            <a:ahLst/>
            <a:cxnLst/>
            <a:rect l="l" t="t" r="r" b="b"/>
            <a:pathLst>
              <a:path w="46990" h="77470">
                <a:moveTo>
                  <a:pt x="46531" y="7731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9796602" y="4051602"/>
            <a:ext cx="100330" cy="167005"/>
          </a:xfrm>
          <a:custGeom>
            <a:avLst/>
            <a:gdLst/>
            <a:ahLst/>
            <a:cxnLst/>
            <a:rect l="l" t="t" r="r" b="b"/>
            <a:pathLst>
              <a:path w="100329" h="167004">
                <a:moveTo>
                  <a:pt x="100222" y="16679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9951589" y="4063414"/>
            <a:ext cx="54610" cy="89535"/>
          </a:xfrm>
          <a:custGeom>
            <a:avLst/>
            <a:gdLst/>
            <a:ahLst/>
            <a:cxnLst/>
            <a:rect l="l" t="t" r="r" b="b"/>
            <a:pathLst>
              <a:path w="54609" h="89535">
                <a:moveTo>
                  <a:pt x="54048" y="8948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10323843" y="3801405"/>
            <a:ext cx="79375" cy="93345"/>
          </a:xfrm>
          <a:custGeom>
            <a:avLst/>
            <a:gdLst/>
            <a:ahLst/>
            <a:cxnLst/>
            <a:rect l="l" t="t" r="r" b="b"/>
            <a:pathLst>
              <a:path w="79375" h="93345">
                <a:moveTo>
                  <a:pt x="79103" y="9306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0345677" y="3631743"/>
            <a:ext cx="154305" cy="180975"/>
          </a:xfrm>
          <a:custGeom>
            <a:avLst/>
            <a:gdLst/>
            <a:ahLst/>
            <a:cxnLst/>
            <a:rect l="l" t="t" r="r" b="b"/>
            <a:pathLst>
              <a:path w="154304" h="180975">
                <a:moveTo>
                  <a:pt x="153912" y="1803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0521424" y="3642123"/>
            <a:ext cx="74930" cy="88265"/>
          </a:xfrm>
          <a:custGeom>
            <a:avLst/>
            <a:gdLst/>
            <a:ahLst/>
            <a:cxnLst/>
            <a:rect l="l" t="t" r="r" b="b"/>
            <a:pathLst>
              <a:path w="74929" h="88264">
                <a:moveTo>
                  <a:pt x="74450" y="8769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10563660" y="3468166"/>
            <a:ext cx="129539" cy="180340"/>
          </a:xfrm>
          <a:custGeom>
            <a:avLst/>
            <a:gdLst/>
            <a:ahLst/>
            <a:cxnLst/>
            <a:rect l="l" t="t" r="r" b="b"/>
            <a:pathLst>
              <a:path w="129540" h="180339">
                <a:moveTo>
                  <a:pt x="129215" y="18004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10732965" y="3486420"/>
            <a:ext cx="63500" cy="88265"/>
          </a:xfrm>
          <a:custGeom>
            <a:avLst/>
            <a:gdLst/>
            <a:ahLst/>
            <a:cxnLst/>
            <a:rect l="l" t="t" r="r" b="b"/>
            <a:pathLst>
              <a:path w="63500" h="88264">
                <a:moveTo>
                  <a:pt x="62996" y="8805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0775916" y="3328928"/>
            <a:ext cx="123189" cy="171450"/>
          </a:xfrm>
          <a:custGeom>
            <a:avLst/>
            <a:gdLst/>
            <a:ahLst/>
            <a:cxnLst/>
            <a:rect l="l" t="t" r="r" b="b"/>
            <a:pathLst>
              <a:path w="123190" h="171450">
                <a:moveTo>
                  <a:pt x="123130" y="17145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0941999" y="3342530"/>
            <a:ext cx="60325" cy="83820"/>
          </a:xfrm>
          <a:custGeom>
            <a:avLst/>
            <a:gdLst/>
            <a:ahLst/>
            <a:cxnLst/>
            <a:rect l="l" t="t" r="r" b="b"/>
            <a:pathLst>
              <a:path w="60325" h="83820">
                <a:moveTo>
                  <a:pt x="60133" y="8375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0988173" y="3189333"/>
            <a:ext cx="117475" cy="163195"/>
          </a:xfrm>
          <a:custGeom>
            <a:avLst/>
            <a:gdLst/>
            <a:ahLst/>
            <a:cxnLst/>
            <a:rect l="l" t="t" r="r" b="b"/>
            <a:pathLst>
              <a:path w="117475" h="163195">
                <a:moveTo>
                  <a:pt x="117045" y="1628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1151034" y="3198997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911" y="7946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1200072" y="3049738"/>
            <a:ext cx="111125" cy="154940"/>
          </a:xfrm>
          <a:custGeom>
            <a:avLst/>
            <a:gdLst/>
            <a:ahLst/>
            <a:cxnLst/>
            <a:rect l="l" t="t" r="r" b="b"/>
            <a:pathLst>
              <a:path w="111125" h="154939">
                <a:moveTo>
                  <a:pt x="110960" y="15462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1360069" y="3055107"/>
            <a:ext cx="54610" cy="75565"/>
          </a:xfrm>
          <a:custGeom>
            <a:avLst/>
            <a:gdLst/>
            <a:ahLst/>
            <a:cxnLst/>
            <a:rect l="l" t="t" r="r" b="b"/>
            <a:pathLst>
              <a:path w="54609" h="75564">
                <a:moveTo>
                  <a:pt x="54048" y="7516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1412328" y="2910501"/>
            <a:ext cx="105410" cy="146050"/>
          </a:xfrm>
          <a:custGeom>
            <a:avLst/>
            <a:gdLst/>
            <a:ahLst/>
            <a:cxnLst/>
            <a:rect l="l" t="t" r="r" b="b"/>
            <a:pathLst>
              <a:path w="105409" h="146050">
                <a:moveTo>
                  <a:pt x="104875" y="14603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1569104" y="2911574"/>
            <a:ext cx="51435" cy="71120"/>
          </a:xfrm>
          <a:custGeom>
            <a:avLst/>
            <a:gdLst/>
            <a:ahLst/>
            <a:cxnLst/>
            <a:rect l="l" t="t" r="r" b="b"/>
            <a:pathLst>
              <a:path w="51434" h="71119">
                <a:moveTo>
                  <a:pt x="51184" y="7087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1624584" y="2770905"/>
            <a:ext cx="98425" cy="137795"/>
          </a:xfrm>
          <a:custGeom>
            <a:avLst/>
            <a:gdLst/>
            <a:ahLst/>
            <a:cxnLst/>
            <a:rect l="l" t="t" r="r" b="b"/>
            <a:pathLst>
              <a:path w="98425" h="137794">
                <a:moveTo>
                  <a:pt x="98432" y="13744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1778497" y="2767684"/>
            <a:ext cx="47625" cy="66675"/>
          </a:xfrm>
          <a:custGeom>
            <a:avLst/>
            <a:gdLst/>
            <a:ahLst/>
            <a:cxnLst/>
            <a:rect l="l" t="t" r="r" b="b"/>
            <a:pathLst>
              <a:path w="47625" h="66675">
                <a:moveTo>
                  <a:pt x="47605" y="6657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1487853" y="2128409"/>
            <a:ext cx="43815" cy="64135"/>
          </a:xfrm>
          <a:custGeom>
            <a:avLst/>
            <a:gdLst/>
            <a:ahLst/>
            <a:cxnLst/>
            <a:rect l="l" t="t" r="r" b="b"/>
            <a:pathLst>
              <a:path w="43815" h="64135">
                <a:moveTo>
                  <a:pt x="0" y="0"/>
                </a:moveTo>
                <a:lnTo>
                  <a:pt x="43668" y="6371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1383335" y="2200355"/>
            <a:ext cx="88900" cy="130175"/>
          </a:xfrm>
          <a:custGeom>
            <a:avLst/>
            <a:gdLst/>
            <a:ahLst/>
            <a:cxnLst/>
            <a:rect l="l" t="t" r="r" b="b"/>
            <a:pathLst>
              <a:path w="88900" h="130175">
                <a:moveTo>
                  <a:pt x="0" y="0"/>
                </a:moveTo>
                <a:lnTo>
                  <a:pt x="88768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1278459" y="2271942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39">
                <a:moveTo>
                  <a:pt x="0" y="0"/>
                </a:moveTo>
                <a:lnTo>
                  <a:pt x="45457" y="658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1173942" y="2343887"/>
            <a:ext cx="92075" cy="133985"/>
          </a:xfrm>
          <a:custGeom>
            <a:avLst/>
            <a:gdLst/>
            <a:ahLst/>
            <a:cxnLst/>
            <a:rect l="l" t="t" r="r" b="b"/>
            <a:pathLst>
              <a:path w="92075" h="133985">
                <a:moveTo>
                  <a:pt x="0" y="0"/>
                </a:moveTo>
                <a:lnTo>
                  <a:pt x="91989" y="13386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1069425" y="2415832"/>
            <a:ext cx="46990" cy="68580"/>
          </a:xfrm>
          <a:custGeom>
            <a:avLst/>
            <a:gdLst/>
            <a:ahLst/>
            <a:cxnLst/>
            <a:rect l="l" t="t" r="r" b="b"/>
            <a:pathLst>
              <a:path w="46990" h="68580">
                <a:moveTo>
                  <a:pt x="0" y="0"/>
                </a:moveTo>
                <a:lnTo>
                  <a:pt x="46889" y="680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0964907" y="2487420"/>
            <a:ext cx="95250" cy="139065"/>
          </a:xfrm>
          <a:custGeom>
            <a:avLst/>
            <a:gdLst/>
            <a:ahLst/>
            <a:cxnLst/>
            <a:rect l="l" t="t" r="r" b="b"/>
            <a:pathLst>
              <a:path w="95250" h="139064">
                <a:moveTo>
                  <a:pt x="0" y="0"/>
                </a:moveTo>
                <a:lnTo>
                  <a:pt x="95211" y="13852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0860389" y="2559365"/>
            <a:ext cx="48895" cy="70485"/>
          </a:xfrm>
          <a:custGeom>
            <a:avLst/>
            <a:gdLst/>
            <a:ahLst/>
            <a:cxnLst/>
            <a:rect l="l" t="t" r="r" b="b"/>
            <a:pathLst>
              <a:path w="48895" h="70485">
                <a:moveTo>
                  <a:pt x="0" y="0"/>
                </a:moveTo>
                <a:lnTo>
                  <a:pt x="48321" y="7015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0755872" y="2630952"/>
            <a:ext cx="98425" cy="142875"/>
          </a:xfrm>
          <a:custGeom>
            <a:avLst/>
            <a:gdLst/>
            <a:ahLst/>
            <a:cxnLst/>
            <a:rect l="l" t="t" r="r" b="b"/>
            <a:pathLst>
              <a:path w="98425" h="142875">
                <a:moveTo>
                  <a:pt x="0" y="0"/>
                </a:moveTo>
                <a:lnTo>
                  <a:pt x="98074" y="1428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0651355" y="2702898"/>
            <a:ext cx="50165" cy="73025"/>
          </a:xfrm>
          <a:custGeom>
            <a:avLst/>
            <a:gdLst/>
            <a:ahLst/>
            <a:cxnLst/>
            <a:rect l="l" t="t" r="r" b="b"/>
            <a:pathLst>
              <a:path w="50165" h="73025">
                <a:moveTo>
                  <a:pt x="0" y="0"/>
                </a:moveTo>
                <a:lnTo>
                  <a:pt x="49753" y="726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0546837" y="2774843"/>
            <a:ext cx="100965" cy="147320"/>
          </a:xfrm>
          <a:custGeom>
            <a:avLst/>
            <a:gdLst/>
            <a:ahLst/>
            <a:cxnLst/>
            <a:rect l="l" t="t" r="r" b="b"/>
            <a:pathLst>
              <a:path w="100965" h="147319">
                <a:moveTo>
                  <a:pt x="0" y="0"/>
                </a:moveTo>
                <a:lnTo>
                  <a:pt x="100938" y="147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0442319" y="2846430"/>
            <a:ext cx="51435" cy="74930"/>
          </a:xfrm>
          <a:custGeom>
            <a:avLst/>
            <a:gdLst/>
            <a:ahLst/>
            <a:cxnLst/>
            <a:rect l="l" t="t" r="r" b="b"/>
            <a:pathLst>
              <a:path w="51434" h="74930">
                <a:moveTo>
                  <a:pt x="0" y="0"/>
                </a:moveTo>
                <a:lnTo>
                  <a:pt x="51184" y="7480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10337803" y="2918375"/>
            <a:ext cx="104775" cy="151765"/>
          </a:xfrm>
          <a:custGeom>
            <a:avLst/>
            <a:gdLst/>
            <a:ahLst/>
            <a:cxnLst/>
            <a:rect l="l" t="t" r="r" b="b"/>
            <a:pathLst>
              <a:path w="104775" h="151764">
                <a:moveTo>
                  <a:pt x="0" y="0"/>
                </a:moveTo>
                <a:lnTo>
                  <a:pt x="104159" y="1514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0233285" y="2989963"/>
            <a:ext cx="52705" cy="77470"/>
          </a:xfrm>
          <a:custGeom>
            <a:avLst/>
            <a:gdLst/>
            <a:ahLst/>
            <a:cxnLst/>
            <a:rect l="l" t="t" r="r" b="b"/>
            <a:pathLst>
              <a:path w="52704" h="77469">
                <a:moveTo>
                  <a:pt x="0" y="0"/>
                </a:moveTo>
                <a:lnTo>
                  <a:pt x="52616" y="7695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0127336" y="3060118"/>
            <a:ext cx="106045" cy="160655"/>
          </a:xfrm>
          <a:custGeom>
            <a:avLst/>
            <a:gdLst/>
            <a:ahLst/>
            <a:cxnLst/>
            <a:rect l="l" t="t" r="r" b="b"/>
            <a:pathLst>
              <a:path w="106045" h="160655">
                <a:moveTo>
                  <a:pt x="0" y="0"/>
                </a:moveTo>
                <a:lnTo>
                  <a:pt x="105949" y="16035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10021744" y="3130274"/>
            <a:ext cx="54610" cy="82550"/>
          </a:xfrm>
          <a:custGeom>
            <a:avLst/>
            <a:gdLst/>
            <a:ahLst/>
            <a:cxnLst/>
            <a:rect l="l" t="t" r="r" b="b"/>
            <a:pathLst>
              <a:path w="54609" h="82550">
                <a:moveTo>
                  <a:pt x="0" y="0"/>
                </a:moveTo>
                <a:lnTo>
                  <a:pt x="54406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9628014" y="3407674"/>
            <a:ext cx="59055" cy="83820"/>
          </a:xfrm>
          <a:custGeom>
            <a:avLst/>
            <a:gdLst/>
            <a:ahLst/>
            <a:cxnLst/>
            <a:rect l="l" t="t" r="r" b="b"/>
            <a:pathLst>
              <a:path w="59054" h="83820">
                <a:moveTo>
                  <a:pt x="0" y="0"/>
                </a:moveTo>
                <a:lnTo>
                  <a:pt x="59059" y="8339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9524571" y="3481051"/>
            <a:ext cx="119380" cy="168275"/>
          </a:xfrm>
          <a:custGeom>
            <a:avLst/>
            <a:gdLst/>
            <a:ahLst/>
            <a:cxnLst/>
            <a:rect l="l" t="t" r="r" b="b"/>
            <a:pathLst>
              <a:path w="119379" h="168275">
                <a:moveTo>
                  <a:pt x="0" y="0"/>
                </a:moveTo>
                <a:lnTo>
                  <a:pt x="119192" y="1678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9421127" y="3554428"/>
            <a:ext cx="60325" cy="85090"/>
          </a:xfrm>
          <a:custGeom>
            <a:avLst/>
            <a:gdLst/>
            <a:ahLst/>
            <a:cxnLst/>
            <a:rect l="l" t="t" r="r" b="b"/>
            <a:pathLst>
              <a:path w="60325" h="85089">
                <a:moveTo>
                  <a:pt x="0" y="0"/>
                </a:moveTo>
                <a:lnTo>
                  <a:pt x="59775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9317683" y="3627805"/>
            <a:ext cx="120650" cy="170815"/>
          </a:xfrm>
          <a:custGeom>
            <a:avLst/>
            <a:gdLst/>
            <a:ahLst/>
            <a:cxnLst/>
            <a:rect l="l" t="t" r="r" b="b"/>
            <a:pathLst>
              <a:path w="120650" h="170814">
                <a:moveTo>
                  <a:pt x="0" y="0"/>
                </a:moveTo>
                <a:lnTo>
                  <a:pt x="120624" y="1703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9207081" y="3689728"/>
            <a:ext cx="52705" cy="100330"/>
          </a:xfrm>
          <a:custGeom>
            <a:avLst/>
            <a:gdLst/>
            <a:ahLst/>
            <a:cxnLst/>
            <a:rect l="l" t="t" r="r" b="b"/>
            <a:pathLst>
              <a:path w="52704" h="100329">
                <a:moveTo>
                  <a:pt x="0" y="0"/>
                </a:moveTo>
                <a:lnTo>
                  <a:pt x="52616" y="998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9094689" y="3748788"/>
            <a:ext cx="114300" cy="215900"/>
          </a:xfrm>
          <a:custGeom>
            <a:avLst/>
            <a:gdLst/>
            <a:ahLst/>
            <a:cxnLst/>
            <a:rect l="l" t="t" r="r" b="b"/>
            <a:pathLst>
              <a:path w="114300" h="215900">
                <a:moveTo>
                  <a:pt x="0" y="0"/>
                </a:moveTo>
                <a:lnTo>
                  <a:pt x="113823" y="2154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8982654" y="3808205"/>
            <a:ext cx="61594" cy="116205"/>
          </a:xfrm>
          <a:custGeom>
            <a:avLst/>
            <a:gdLst/>
            <a:ahLst/>
            <a:cxnLst/>
            <a:rect l="l" t="t" r="r" b="b"/>
            <a:pathLst>
              <a:path w="61595" h="116204">
                <a:moveTo>
                  <a:pt x="0" y="0"/>
                </a:moveTo>
                <a:lnTo>
                  <a:pt x="61207" y="11561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8870621" y="3867265"/>
            <a:ext cx="130810" cy="247015"/>
          </a:xfrm>
          <a:custGeom>
            <a:avLst/>
            <a:gdLst/>
            <a:ahLst/>
            <a:cxnLst/>
            <a:rect l="l" t="t" r="r" b="b"/>
            <a:pathLst>
              <a:path w="130809" h="247014">
                <a:moveTo>
                  <a:pt x="0" y="0"/>
                </a:moveTo>
                <a:lnTo>
                  <a:pt x="130288" y="2469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8758587" y="3926682"/>
            <a:ext cx="69850" cy="131445"/>
          </a:xfrm>
          <a:custGeom>
            <a:avLst/>
            <a:gdLst/>
            <a:ahLst/>
            <a:cxnLst/>
            <a:rect l="l" t="t" r="r" b="b"/>
            <a:pathLst>
              <a:path w="69850" h="131445">
                <a:moveTo>
                  <a:pt x="0" y="0"/>
                </a:moveTo>
                <a:lnTo>
                  <a:pt x="69439" y="13136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8646194" y="3986100"/>
            <a:ext cx="147320" cy="278130"/>
          </a:xfrm>
          <a:custGeom>
            <a:avLst/>
            <a:gdLst/>
            <a:ahLst/>
            <a:cxnLst/>
            <a:rect l="l" t="t" r="r" b="b"/>
            <a:pathLst>
              <a:path w="147320" h="278129">
                <a:moveTo>
                  <a:pt x="0" y="0"/>
                </a:moveTo>
                <a:lnTo>
                  <a:pt x="147111" y="2781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8534160" y="4045159"/>
            <a:ext cx="78105" cy="147320"/>
          </a:xfrm>
          <a:custGeom>
            <a:avLst/>
            <a:gdLst/>
            <a:ahLst/>
            <a:cxnLst/>
            <a:rect l="l" t="t" r="r" b="b"/>
            <a:pathLst>
              <a:path w="78104" h="147320">
                <a:moveTo>
                  <a:pt x="0" y="0"/>
                </a:moveTo>
                <a:lnTo>
                  <a:pt x="77672" y="147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8422127" y="4104577"/>
            <a:ext cx="163830" cy="309880"/>
          </a:xfrm>
          <a:custGeom>
            <a:avLst/>
            <a:gdLst/>
            <a:ahLst/>
            <a:cxnLst/>
            <a:rect l="l" t="t" r="r" b="b"/>
            <a:pathLst>
              <a:path w="163829" h="309879">
                <a:moveTo>
                  <a:pt x="0" y="0"/>
                </a:moveTo>
                <a:lnTo>
                  <a:pt x="163576" y="3096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8310092" y="4163636"/>
            <a:ext cx="86360" cy="163195"/>
          </a:xfrm>
          <a:custGeom>
            <a:avLst/>
            <a:gdLst/>
            <a:ahLst/>
            <a:cxnLst/>
            <a:rect l="l" t="t" r="r" b="b"/>
            <a:pathLst>
              <a:path w="86359" h="163195">
                <a:moveTo>
                  <a:pt x="0" y="0"/>
                </a:moveTo>
                <a:lnTo>
                  <a:pt x="85904" y="1628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8197700" y="4223054"/>
            <a:ext cx="180975" cy="341630"/>
          </a:xfrm>
          <a:custGeom>
            <a:avLst/>
            <a:gdLst/>
            <a:ahLst/>
            <a:cxnLst/>
            <a:rect l="l" t="t" r="r" b="b"/>
            <a:pathLst>
              <a:path w="180975" h="341629">
                <a:moveTo>
                  <a:pt x="0" y="0"/>
                </a:moveTo>
                <a:lnTo>
                  <a:pt x="180399" y="34147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8085666" y="4282471"/>
            <a:ext cx="94615" cy="178435"/>
          </a:xfrm>
          <a:custGeom>
            <a:avLst/>
            <a:gdLst/>
            <a:ahLst/>
            <a:cxnLst/>
            <a:rect l="l" t="t" r="r" b="b"/>
            <a:pathLst>
              <a:path w="94615" h="178435">
                <a:moveTo>
                  <a:pt x="0" y="0"/>
                </a:moveTo>
                <a:lnTo>
                  <a:pt x="94495" y="17825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7973631" y="4341531"/>
            <a:ext cx="197485" cy="373380"/>
          </a:xfrm>
          <a:custGeom>
            <a:avLst/>
            <a:gdLst/>
            <a:ahLst/>
            <a:cxnLst/>
            <a:rect l="l" t="t" r="r" b="b"/>
            <a:pathLst>
              <a:path w="197484" h="373379">
                <a:moveTo>
                  <a:pt x="0" y="0"/>
                </a:moveTo>
                <a:lnTo>
                  <a:pt x="196865" y="37296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7861598" y="4400948"/>
            <a:ext cx="102870" cy="194945"/>
          </a:xfrm>
          <a:custGeom>
            <a:avLst/>
            <a:gdLst/>
            <a:ahLst/>
            <a:cxnLst/>
            <a:rect l="l" t="t" r="r" b="b"/>
            <a:pathLst>
              <a:path w="102870" h="194945">
                <a:moveTo>
                  <a:pt x="0" y="0"/>
                </a:moveTo>
                <a:lnTo>
                  <a:pt x="102369" y="1943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7749206" y="4460007"/>
            <a:ext cx="213995" cy="404495"/>
          </a:xfrm>
          <a:custGeom>
            <a:avLst/>
            <a:gdLst/>
            <a:ahLst/>
            <a:cxnLst/>
            <a:rect l="l" t="t" r="r" b="b"/>
            <a:pathLst>
              <a:path w="213995" h="404495">
                <a:moveTo>
                  <a:pt x="0" y="0"/>
                </a:moveTo>
                <a:lnTo>
                  <a:pt x="213688" y="40446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7637171" y="4519425"/>
            <a:ext cx="111125" cy="210185"/>
          </a:xfrm>
          <a:custGeom>
            <a:avLst/>
            <a:gdLst/>
            <a:ahLst/>
            <a:cxnLst/>
            <a:rect l="l" t="t" r="r" b="b"/>
            <a:pathLst>
              <a:path w="111125" h="210185">
                <a:moveTo>
                  <a:pt x="0" y="0"/>
                </a:moveTo>
                <a:lnTo>
                  <a:pt x="110960" y="21010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9721436" y="3219758"/>
            <a:ext cx="661035" cy="805180"/>
          </a:xfrm>
          <a:custGeom>
            <a:avLst/>
            <a:gdLst/>
            <a:ahLst/>
            <a:cxnLst/>
            <a:rect l="l" t="t" r="r" b="b"/>
            <a:pathLst>
              <a:path w="661034" h="805179">
                <a:moveTo>
                  <a:pt x="0" y="121698"/>
                </a:moveTo>
                <a:lnTo>
                  <a:pt x="497531" y="804999"/>
                </a:lnTo>
                <a:lnTo>
                  <a:pt x="660750" y="692249"/>
                </a:lnTo>
                <a:lnTo>
                  <a:pt x="164292" y="0"/>
                </a:lnTo>
                <a:lnTo>
                  <a:pt x="0" y="121698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 txBox="1"/>
          <p:nvPr/>
        </p:nvSpPr>
        <p:spPr>
          <a:xfrm rot="2220000">
            <a:off x="13642775" y="2237758"/>
            <a:ext cx="31477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"/>
              </a:lnSpc>
            </a:pPr>
            <a:r>
              <a:rPr sz="350" spc="-30" dirty="0">
                <a:latin typeface="Lucida Sans Unicode"/>
                <a:cs typeface="Lucida Sans Unicode"/>
              </a:rPr>
              <a:t>betonconstructie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985" name="object 1985"/>
          <p:cNvSpPr/>
          <p:nvPr/>
        </p:nvSpPr>
        <p:spPr>
          <a:xfrm>
            <a:off x="13960478" y="2733680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4">
                <a:moveTo>
                  <a:pt x="10022" y="0"/>
                </a:moveTo>
                <a:lnTo>
                  <a:pt x="6800" y="30782"/>
                </a:lnTo>
                <a:lnTo>
                  <a:pt x="0" y="715"/>
                </a:lnTo>
                <a:lnTo>
                  <a:pt x="1002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3668401" y="2181742"/>
            <a:ext cx="297180" cy="552450"/>
          </a:xfrm>
          <a:custGeom>
            <a:avLst/>
            <a:gdLst/>
            <a:ahLst/>
            <a:cxnLst/>
            <a:rect l="l" t="t" r="r" b="b"/>
            <a:pathLst>
              <a:path w="297180" h="552450">
                <a:moveTo>
                  <a:pt x="297087" y="552296"/>
                </a:moveTo>
                <a:lnTo>
                  <a:pt x="277042" y="213688"/>
                </a:lnTo>
                <a:lnTo>
                  <a:pt x="253061" y="195433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 txBox="1"/>
          <p:nvPr/>
        </p:nvSpPr>
        <p:spPr>
          <a:xfrm rot="2220000">
            <a:off x="10184298" y="4316004"/>
            <a:ext cx="9585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40" dirty="0">
                <a:latin typeface="Lucida Sans Unicode"/>
                <a:cs typeface="Lucida Sans Unicode"/>
              </a:rPr>
              <a:t>brug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988" name="object 1988"/>
          <p:cNvSpPr/>
          <p:nvPr/>
        </p:nvSpPr>
        <p:spPr>
          <a:xfrm>
            <a:off x="10204292" y="3852231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4">
                <a:moveTo>
                  <a:pt x="0" y="29350"/>
                </a:moveTo>
                <a:lnTo>
                  <a:pt x="8948" y="0"/>
                </a:lnTo>
                <a:lnTo>
                  <a:pt x="10022" y="30782"/>
                </a:lnTo>
                <a:lnTo>
                  <a:pt x="0" y="293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0152391" y="3882298"/>
            <a:ext cx="96520" cy="496570"/>
          </a:xfrm>
          <a:custGeom>
            <a:avLst/>
            <a:gdLst/>
            <a:ahLst/>
            <a:cxnLst/>
            <a:rect l="l" t="t" r="r" b="b"/>
            <a:pathLst>
              <a:path w="96520" h="496570">
                <a:moveTo>
                  <a:pt x="56911" y="0"/>
                </a:moveTo>
                <a:lnTo>
                  <a:pt x="0" y="422007"/>
                </a:lnTo>
                <a:lnTo>
                  <a:pt x="23981" y="440619"/>
                </a:lnTo>
                <a:lnTo>
                  <a:pt x="96284" y="496457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5696111" y="7852529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0" y="49753"/>
                </a:moveTo>
                <a:lnTo>
                  <a:pt x="7516" y="44282"/>
                </a:lnTo>
                <a:lnTo>
                  <a:pt x="7516" y="59775"/>
                </a:lnTo>
                <a:lnTo>
                  <a:pt x="75882" y="10022"/>
                </a:lnTo>
                <a:lnTo>
                  <a:pt x="0" y="49753"/>
                </a:lnTo>
                <a:close/>
              </a:path>
              <a:path w="76200" h="60325">
                <a:moveTo>
                  <a:pt x="0" y="49753"/>
                </a:moveTo>
                <a:lnTo>
                  <a:pt x="75882" y="10022"/>
                </a:lnTo>
                <a:lnTo>
                  <a:pt x="68365" y="0"/>
                </a:lnTo>
                <a:lnTo>
                  <a:pt x="7516" y="44282"/>
                </a:lnTo>
                <a:lnTo>
                  <a:pt x="7516" y="59775"/>
                </a:lnTo>
                <a:lnTo>
                  <a:pt x="0" y="4975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5696111" y="7852529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5">
                <a:moveTo>
                  <a:pt x="68365" y="0"/>
                </a:moveTo>
                <a:lnTo>
                  <a:pt x="0" y="49753"/>
                </a:lnTo>
                <a:lnTo>
                  <a:pt x="75882" y="10022"/>
                </a:lnTo>
                <a:lnTo>
                  <a:pt x="68365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5696111" y="7862552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5">
                <a:moveTo>
                  <a:pt x="0" y="39730"/>
                </a:moveTo>
                <a:lnTo>
                  <a:pt x="75882" y="0"/>
                </a:lnTo>
                <a:lnTo>
                  <a:pt x="7516" y="49753"/>
                </a:lnTo>
                <a:lnTo>
                  <a:pt x="0" y="3973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5696111" y="7852529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75882" y="10022"/>
                </a:moveTo>
                <a:lnTo>
                  <a:pt x="7516" y="59775"/>
                </a:lnTo>
                <a:lnTo>
                  <a:pt x="0" y="49753"/>
                </a:lnTo>
                <a:lnTo>
                  <a:pt x="68365" y="0"/>
                </a:lnTo>
                <a:lnTo>
                  <a:pt x="75882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5706850" y="7857183"/>
            <a:ext cx="58419" cy="45720"/>
          </a:xfrm>
          <a:custGeom>
            <a:avLst/>
            <a:gdLst/>
            <a:ahLst/>
            <a:cxnLst/>
            <a:rect l="l" t="t" r="r" b="b"/>
            <a:pathLst>
              <a:path w="58419" h="45720">
                <a:moveTo>
                  <a:pt x="50826" y="0"/>
                </a:moveTo>
                <a:lnTo>
                  <a:pt x="58343" y="10380"/>
                </a:lnTo>
                <a:lnTo>
                  <a:pt x="0" y="45099"/>
                </a:lnTo>
                <a:lnTo>
                  <a:pt x="508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5702912" y="7897272"/>
            <a:ext cx="7620" cy="10160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7516" y="100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2402380" y="5072079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4">
                <a:moveTo>
                  <a:pt x="68365" y="0"/>
                </a:moveTo>
                <a:lnTo>
                  <a:pt x="0" y="49753"/>
                </a:lnTo>
                <a:lnTo>
                  <a:pt x="75882" y="10022"/>
                </a:lnTo>
                <a:lnTo>
                  <a:pt x="68365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2402380" y="5082101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4">
                <a:moveTo>
                  <a:pt x="0" y="39730"/>
                </a:moveTo>
                <a:lnTo>
                  <a:pt x="75882" y="0"/>
                </a:lnTo>
                <a:lnTo>
                  <a:pt x="7516" y="49753"/>
                </a:lnTo>
                <a:lnTo>
                  <a:pt x="0" y="3973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2402380" y="5072079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75882" y="10022"/>
                </a:moveTo>
                <a:lnTo>
                  <a:pt x="7516" y="59775"/>
                </a:lnTo>
                <a:lnTo>
                  <a:pt x="0" y="49753"/>
                </a:lnTo>
                <a:lnTo>
                  <a:pt x="68365" y="0"/>
                </a:lnTo>
                <a:lnTo>
                  <a:pt x="75882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2412760" y="5077090"/>
            <a:ext cx="58419" cy="45085"/>
          </a:xfrm>
          <a:custGeom>
            <a:avLst/>
            <a:gdLst/>
            <a:ahLst/>
            <a:cxnLst/>
            <a:rect l="l" t="t" r="r" b="b"/>
            <a:pathLst>
              <a:path w="58420" h="45085">
                <a:moveTo>
                  <a:pt x="51184" y="0"/>
                </a:moveTo>
                <a:lnTo>
                  <a:pt x="58343" y="10022"/>
                </a:lnTo>
                <a:lnTo>
                  <a:pt x="0" y="44742"/>
                </a:lnTo>
                <a:lnTo>
                  <a:pt x="51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2409181" y="5116821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516" y="103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2812576" y="4773560"/>
            <a:ext cx="75565" cy="50165"/>
          </a:xfrm>
          <a:custGeom>
            <a:avLst/>
            <a:gdLst/>
            <a:ahLst/>
            <a:cxnLst/>
            <a:rect l="l" t="t" r="r" b="b"/>
            <a:pathLst>
              <a:path w="75565" h="50164">
                <a:moveTo>
                  <a:pt x="68365" y="0"/>
                </a:moveTo>
                <a:lnTo>
                  <a:pt x="0" y="49753"/>
                </a:lnTo>
                <a:lnTo>
                  <a:pt x="75524" y="10022"/>
                </a:lnTo>
                <a:lnTo>
                  <a:pt x="68365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2812576" y="4783582"/>
            <a:ext cx="75565" cy="50165"/>
          </a:xfrm>
          <a:custGeom>
            <a:avLst/>
            <a:gdLst/>
            <a:ahLst/>
            <a:cxnLst/>
            <a:rect l="l" t="t" r="r" b="b"/>
            <a:pathLst>
              <a:path w="75565" h="50164">
                <a:moveTo>
                  <a:pt x="0" y="39730"/>
                </a:moveTo>
                <a:lnTo>
                  <a:pt x="75524" y="0"/>
                </a:lnTo>
                <a:lnTo>
                  <a:pt x="7158" y="49753"/>
                </a:lnTo>
                <a:lnTo>
                  <a:pt x="0" y="3973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2812576" y="4773560"/>
            <a:ext cx="75565" cy="60325"/>
          </a:xfrm>
          <a:custGeom>
            <a:avLst/>
            <a:gdLst/>
            <a:ahLst/>
            <a:cxnLst/>
            <a:rect l="l" t="t" r="r" b="b"/>
            <a:pathLst>
              <a:path w="75565" h="60325">
                <a:moveTo>
                  <a:pt x="75524" y="10022"/>
                </a:moveTo>
                <a:lnTo>
                  <a:pt x="7158" y="59775"/>
                </a:lnTo>
                <a:lnTo>
                  <a:pt x="0" y="49753"/>
                </a:lnTo>
                <a:lnTo>
                  <a:pt x="68365" y="0"/>
                </a:lnTo>
                <a:lnTo>
                  <a:pt x="75524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2822956" y="4778571"/>
            <a:ext cx="58419" cy="45085"/>
          </a:xfrm>
          <a:custGeom>
            <a:avLst/>
            <a:gdLst/>
            <a:ahLst/>
            <a:cxnLst/>
            <a:rect l="l" t="t" r="r" b="b"/>
            <a:pathLst>
              <a:path w="58420" h="45085">
                <a:moveTo>
                  <a:pt x="51184" y="0"/>
                </a:moveTo>
                <a:lnTo>
                  <a:pt x="58343" y="10022"/>
                </a:lnTo>
                <a:lnTo>
                  <a:pt x="0" y="44742"/>
                </a:lnTo>
                <a:lnTo>
                  <a:pt x="51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2819376" y="481830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516" y="103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15559380" y="7952036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0" y="49753"/>
                </a:moveTo>
                <a:lnTo>
                  <a:pt x="7516" y="44282"/>
                </a:lnTo>
                <a:lnTo>
                  <a:pt x="7516" y="59775"/>
                </a:lnTo>
                <a:lnTo>
                  <a:pt x="75882" y="10022"/>
                </a:lnTo>
                <a:lnTo>
                  <a:pt x="0" y="49753"/>
                </a:lnTo>
                <a:close/>
              </a:path>
              <a:path w="76200" h="60325">
                <a:moveTo>
                  <a:pt x="0" y="49753"/>
                </a:moveTo>
                <a:lnTo>
                  <a:pt x="75882" y="10022"/>
                </a:lnTo>
                <a:lnTo>
                  <a:pt x="68365" y="0"/>
                </a:lnTo>
                <a:lnTo>
                  <a:pt x="7516" y="44282"/>
                </a:lnTo>
                <a:lnTo>
                  <a:pt x="7516" y="59775"/>
                </a:lnTo>
                <a:lnTo>
                  <a:pt x="0" y="4975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15559380" y="7952036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5">
                <a:moveTo>
                  <a:pt x="68365" y="0"/>
                </a:moveTo>
                <a:lnTo>
                  <a:pt x="0" y="49753"/>
                </a:lnTo>
                <a:lnTo>
                  <a:pt x="75882" y="10022"/>
                </a:lnTo>
                <a:lnTo>
                  <a:pt x="68365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15559380" y="7962058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5">
                <a:moveTo>
                  <a:pt x="0" y="39730"/>
                </a:moveTo>
                <a:lnTo>
                  <a:pt x="75882" y="0"/>
                </a:lnTo>
                <a:lnTo>
                  <a:pt x="7516" y="49753"/>
                </a:lnTo>
                <a:lnTo>
                  <a:pt x="0" y="3973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15559380" y="7952036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7516" y="59775"/>
                </a:moveTo>
                <a:lnTo>
                  <a:pt x="75882" y="10022"/>
                </a:lnTo>
                <a:lnTo>
                  <a:pt x="68365" y="0"/>
                </a:lnTo>
                <a:lnTo>
                  <a:pt x="0" y="49753"/>
                </a:lnTo>
                <a:lnTo>
                  <a:pt x="7516" y="597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15566181" y="7962058"/>
            <a:ext cx="59055" cy="45085"/>
          </a:xfrm>
          <a:custGeom>
            <a:avLst/>
            <a:gdLst/>
            <a:ahLst/>
            <a:cxnLst/>
            <a:rect l="l" t="t" r="r" b="b"/>
            <a:pathLst>
              <a:path w="59055" h="45084">
                <a:moveTo>
                  <a:pt x="7516" y="44742"/>
                </a:moveTo>
                <a:lnTo>
                  <a:pt x="58701" y="0"/>
                </a:lnTo>
                <a:lnTo>
                  <a:pt x="0" y="34719"/>
                </a:lnTo>
                <a:lnTo>
                  <a:pt x="7516" y="447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15620945" y="7957047"/>
            <a:ext cx="7620" cy="10160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0"/>
                </a:moveTo>
                <a:lnTo>
                  <a:pt x="7516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12539112" y="4972573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4">
                <a:moveTo>
                  <a:pt x="68365" y="0"/>
                </a:moveTo>
                <a:lnTo>
                  <a:pt x="0" y="49753"/>
                </a:lnTo>
                <a:lnTo>
                  <a:pt x="75882" y="10022"/>
                </a:lnTo>
                <a:lnTo>
                  <a:pt x="68365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12539112" y="4982595"/>
            <a:ext cx="76200" cy="50165"/>
          </a:xfrm>
          <a:custGeom>
            <a:avLst/>
            <a:gdLst/>
            <a:ahLst/>
            <a:cxnLst/>
            <a:rect l="l" t="t" r="r" b="b"/>
            <a:pathLst>
              <a:path w="76200" h="50164">
                <a:moveTo>
                  <a:pt x="0" y="39730"/>
                </a:moveTo>
                <a:lnTo>
                  <a:pt x="75882" y="0"/>
                </a:lnTo>
                <a:lnTo>
                  <a:pt x="7516" y="49753"/>
                </a:lnTo>
                <a:lnTo>
                  <a:pt x="0" y="3973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12539112" y="4972573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7516" y="59775"/>
                </a:moveTo>
                <a:lnTo>
                  <a:pt x="75882" y="10022"/>
                </a:lnTo>
                <a:lnTo>
                  <a:pt x="68365" y="0"/>
                </a:lnTo>
                <a:lnTo>
                  <a:pt x="0" y="49753"/>
                </a:lnTo>
                <a:lnTo>
                  <a:pt x="7516" y="597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12545913" y="4982595"/>
            <a:ext cx="58419" cy="45720"/>
          </a:xfrm>
          <a:custGeom>
            <a:avLst/>
            <a:gdLst/>
            <a:ahLst/>
            <a:cxnLst/>
            <a:rect l="l" t="t" r="r" b="b"/>
            <a:pathLst>
              <a:path w="58420" h="45720">
                <a:moveTo>
                  <a:pt x="7516" y="45099"/>
                </a:moveTo>
                <a:lnTo>
                  <a:pt x="58343" y="0"/>
                </a:lnTo>
                <a:lnTo>
                  <a:pt x="0" y="34719"/>
                </a:lnTo>
                <a:lnTo>
                  <a:pt x="7516" y="450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12600677" y="497758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7158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12949307" y="4674054"/>
            <a:ext cx="75565" cy="50165"/>
          </a:xfrm>
          <a:custGeom>
            <a:avLst/>
            <a:gdLst/>
            <a:ahLst/>
            <a:cxnLst/>
            <a:rect l="l" t="t" r="r" b="b"/>
            <a:pathLst>
              <a:path w="75565" h="50164">
                <a:moveTo>
                  <a:pt x="68365" y="0"/>
                </a:moveTo>
                <a:lnTo>
                  <a:pt x="0" y="49753"/>
                </a:lnTo>
                <a:lnTo>
                  <a:pt x="75524" y="10022"/>
                </a:lnTo>
                <a:lnTo>
                  <a:pt x="68365" y="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12949307" y="4684076"/>
            <a:ext cx="75565" cy="50165"/>
          </a:xfrm>
          <a:custGeom>
            <a:avLst/>
            <a:gdLst/>
            <a:ahLst/>
            <a:cxnLst/>
            <a:rect l="l" t="t" r="r" b="b"/>
            <a:pathLst>
              <a:path w="75565" h="50164">
                <a:moveTo>
                  <a:pt x="0" y="39730"/>
                </a:moveTo>
                <a:lnTo>
                  <a:pt x="75524" y="0"/>
                </a:lnTo>
                <a:lnTo>
                  <a:pt x="7158" y="49753"/>
                </a:lnTo>
                <a:lnTo>
                  <a:pt x="0" y="39730"/>
                </a:lnTo>
                <a:close/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12949307" y="4674054"/>
            <a:ext cx="75565" cy="60325"/>
          </a:xfrm>
          <a:custGeom>
            <a:avLst/>
            <a:gdLst/>
            <a:ahLst/>
            <a:cxnLst/>
            <a:rect l="l" t="t" r="r" b="b"/>
            <a:pathLst>
              <a:path w="75565" h="60325">
                <a:moveTo>
                  <a:pt x="7158" y="59775"/>
                </a:moveTo>
                <a:lnTo>
                  <a:pt x="75524" y="10022"/>
                </a:lnTo>
                <a:lnTo>
                  <a:pt x="68365" y="0"/>
                </a:lnTo>
                <a:lnTo>
                  <a:pt x="0" y="49753"/>
                </a:lnTo>
                <a:lnTo>
                  <a:pt x="7158" y="597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12956108" y="4684076"/>
            <a:ext cx="58419" cy="45085"/>
          </a:xfrm>
          <a:custGeom>
            <a:avLst/>
            <a:gdLst/>
            <a:ahLst/>
            <a:cxnLst/>
            <a:rect l="l" t="t" r="r" b="b"/>
            <a:pathLst>
              <a:path w="58419" h="45085">
                <a:moveTo>
                  <a:pt x="7516" y="44742"/>
                </a:moveTo>
                <a:lnTo>
                  <a:pt x="58343" y="0"/>
                </a:lnTo>
                <a:lnTo>
                  <a:pt x="0" y="34719"/>
                </a:lnTo>
                <a:lnTo>
                  <a:pt x="7516" y="447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13010872" y="4679065"/>
            <a:ext cx="7620" cy="10160"/>
          </a:xfrm>
          <a:custGeom>
            <a:avLst/>
            <a:gdLst/>
            <a:ahLst/>
            <a:cxnLst/>
            <a:rect l="l" t="t" r="r" b="b"/>
            <a:pathLst>
              <a:path w="7619" h="10160">
                <a:moveTo>
                  <a:pt x="0" y="0"/>
                </a:moveTo>
                <a:lnTo>
                  <a:pt x="7158" y="1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1567642" y="6042803"/>
            <a:ext cx="6541289" cy="4821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11459575" y="6043161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4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11288840" y="6167365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5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11117746" y="6291927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5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10947010" y="6416131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5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10775916" y="6540693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5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10605181" y="6665255"/>
            <a:ext cx="248920" cy="341630"/>
          </a:xfrm>
          <a:custGeom>
            <a:avLst/>
            <a:gdLst/>
            <a:ahLst/>
            <a:cxnLst/>
            <a:rect l="l" t="t" r="r" b="b"/>
            <a:pathLst>
              <a:path w="248920" h="341629">
                <a:moveTo>
                  <a:pt x="248765" y="34147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10434087" y="6789459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5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10263351" y="6914020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5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10092258" y="7038224"/>
            <a:ext cx="248920" cy="342265"/>
          </a:xfrm>
          <a:custGeom>
            <a:avLst/>
            <a:gdLst/>
            <a:ahLst/>
            <a:cxnLst/>
            <a:rect l="l" t="t" r="r" b="b"/>
            <a:pathLst>
              <a:path w="248920" h="342265">
                <a:moveTo>
                  <a:pt x="248765" y="34182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10055748" y="7791680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8052" y="12134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9996331" y="7709355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9897182" y="7572623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09" h="109854">
                <a:moveTo>
                  <a:pt x="79461" y="1095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9837765" y="7490298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39730" y="547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9738617" y="7353208"/>
            <a:ext cx="79375" cy="109855"/>
          </a:xfrm>
          <a:custGeom>
            <a:avLst/>
            <a:gdLst/>
            <a:ahLst/>
            <a:cxnLst/>
            <a:rect l="l" t="t" r="r" b="b"/>
            <a:pathLst>
              <a:path w="79375" h="109854">
                <a:moveTo>
                  <a:pt x="79103" y="1095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9716067" y="7285201"/>
            <a:ext cx="52069" cy="41275"/>
          </a:xfrm>
          <a:custGeom>
            <a:avLst/>
            <a:gdLst/>
            <a:ahLst/>
            <a:cxnLst/>
            <a:rect l="l" t="t" r="r" b="b"/>
            <a:pathLst>
              <a:path w="52070" h="41275">
                <a:moveTo>
                  <a:pt x="2505" y="40804"/>
                </a:moveTo>
                <a:lnTo>
                  <a:pt x="0" y="37225"/>
                </a:lnTo>
                <a:lnTo>
                  <a:pt x="5154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9794812" y="7177103"/>
            <a:ext cx="121920" cy="88265"/>
          </a:xfrm>
          <a:custGeom>
            <a:avLst/>
            <a:gdLst/>
            <a:ahLst/>
            <a:cxnLst/>
            <a:rect l="l" t="t" r="r" b="b"/>
            <a:pathLst>
              <a:path w="121920" h="88265">
                <a:moveTo>
                  <a:pt x="0" y="88052"/>
                </a:moveTo>
                <a:lnTo>
                  <a:pt x="12134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9607970" y="7145247"/>
            <a:ext cx="36195" cy="29209"/>
          </a:xfrm>
          <a:custGeom>
            <a:avLst/>
            <a:gdLst/>
            <a:ahLst/>
            <a:cxnLst/>
            <a:rect l="l" t="t" r="r" b="b"/>
            <a:pathLst>
              <a:path w="36195" h="29209">
                <a:moveTo>
                  <a:pt x="35793" y="0"/>
                </a:moveTo>
                <a:lnTo>
                  <a:pt x="17538" y="14317"/>
                </a:lnTo>
                <a:lnTo>
                  <a:pt x="0" y="2899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9562154" y="7198222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22192" y="0"/>
                </a:moveTo>
                <a:lnTo>
                  <a:pt x="12885" y="10022"/>
                </a:lnTo>
                <a:lnTo>
                  <a:pt x="0" y="2577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9525286" y="7251555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09">
                <a:moveTo>
                  <a:pt x="17180" y="0"/>
                </a:moveTo>
                <a:lnTo>
                  <a:pt x="8590" y="13601"/>
                </a:lnTo>
                <a:lnTo>
                  <a:pt x="0" y="2899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9484124" y="7310972"/>
            <a:ext cx="26670" cy="80645"/>
          </a:xfrm>
          <a:custGeom>
            <a:avLst/>
            <a:gdLst/>
            <a:ahLst/>
            <a:cxnLst/>
            <a:rect l="l" t="t" r="r" b="b"/>
            <a:pathLst>
              <a:path w="26670" h="80645">
                <a:moveTo>
                  <a:pt x="26129" y="0"/>
                </a:moveTo>
                <a:lnTo>
                  <a:pt x="18970" y="17180"/>
                </a:lnTo>
                <a:lnTo>
                  <a:pt x="11096" y="39373"/>
                </a:lnTo>
                <a:lnTo>
                  <a:pt x="4295" y="61923"/>
                </a:lnTo>
                <a:lnTo>
                  <a:pt x="0" y="8017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9475534" y="7424438"/>
            <a:ext cx="3810" cy="33655"/>
          </a:xfrm>
          <a:custGeom>
            <a:avLst/>
            <a:gdLst/>
            <a:ahLst/>
            <a:cxnLst/>
            <a:rect l="l" t="t" r="r" b="b"/>
            <a:pathLst>
              <a:path w="3809" h="33654">
                <a:moveTo>
                  <a:pt x="3221" y="0"/>
                </a:moveTo>
                <a:lnTo>
                  <a:pt x="1073" y="17538"/>
                </a:lnTo>
                <a:lnTo>
                  <a:pt x="0" y="3364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9475534" y="7492088"/>
            <a:ext cx="3175" cy="33655"/>
          </a:xfrm>
          <a:custGeom>
            <a:avLst/>
            <a:gdLst/>
            <a:ahLst/>
            <a:cxnLst/>
            <a:rect l="l" t="t" r="r" b="b"/>
            <a:pathLst>
              <a:path w="3175" h="33654">
                <a:moveTo>
                  <a:pt x="0" y="0"/>
                </a:moveTo>
                <a:lnTo>
                  <a:pt x="1073" y="20044"/>
                </a:lnTo>
                <a:lnTo>
                  <a:pt x="2863" y="3364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9483407" y="755902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5" h="45084">
                <a:moveTo>
                  <a:pt x="0" y="0"/>
                </a:moveTo>
                <a:lnTo>
                  <a:pt x="5369" y="22192"/>
                </a:lnTo>
                <a:lnTo>
                  <a:pt x="11811" y="4474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4698901" y="3402305"/>
            <a:ext cx="39370" cy="64135"/>
          </a:xfrm>
          <a:custGeom>
            <a:avLst/>
            <a:gdLst/>
            <a:ahLst/>
            <a:cxnLst/>
            <a:rect l="l" t="t" r="r" b="b"/>
            <a:pathLst>
              <a:path w="39369" h="64135">
                <a:moveTo>
                  <a:pt x="0" y="63712"/>
                </a:moveTo>
                <a:lnTo>
                  <a:pt x="28634" y="30782"/>
                </a:lnTo>
                <a:lnTo>
                  <a:pt x="36509" y="10738"/>
                </a:lnTo>
                <a:lnTo>
                  <a:pt x="3901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5046814" y="3196850"/>
            <a:ext cx="78105" cy="69215"/>
          </a:xfrm>
          <a:custGeom>
            <a:avLst/>
            <a:gdLst/>
            <a:ahLst/>
            <a:cxnLst/>
            <a:rect l="l" t="t" r="r" b="b"/>
            <a:pathLst>
              <a:path w="78105" h="69214">
                <a:moveTo>
                  <a:pt x="77672" y="68723"/>
                </a:moveTo>
                <a:lnTo>
                  <a:pt x="41162" y="28992"/>
                </a:lnTo>
                <a:lnTo>
                  <a:pt x="12527" y="7516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4983818" y="317286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26845" y="7874"/>
                </a:lnTo>
                <a:lnTo>
                  <a:pt x="9664" y="2147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4916526" y="3166783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69">
                <a:moveTo>
                  <a:pt x="34003" y="715"/>
                </a:moveTo>
                <a:lnTo>
                  <a:pt x="23981" y="0"/>
                </a:lnTo>
                <a:lnTo>
                  <a:pt x="5726" y="0"/>
                </a:lnTo>
                <a:lnTo>
                  <a:pt x="0" y="35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4788027" y="3171436"/>
            <a:ext cx="95250" cy="41275"/>
          </a:xfrm>
          <a:custGeom>
            <a:avLst/>
            <a:gdLst/>
            <a:ahLst/>
            <a:cxnLst/>
            <a:rect l="l" t="t" r="r" b="b"/>
            <a:pathLst>
              <a:path w="95250" h="41275">
                <a:moveTo>
                  <a:pt x="95211" y="0"/>
                </a:moveTo>
                <a:lnTo>
                  <a:pt x="46889" y="14675"/>
                </a:lnTo>
                <a:lnTo>
                  <a:pt x="15033" y="31140"/>
                </a:lnTo>
                <a:lnTo>
                  <a:pt x="0" y="4116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1768474" y="3357921"/>
            <a:ext cx="3423920" cy="2823845"/>
          </a:xfrm>
          <a:custGeom>
            <a:avLst/>
            <a:gdLst/>
            <a:ahLst/>
            <a:cxnLst/>
            <a:rect l="l" t="t" r="r" b="b"/>
            <a:pathLst>
              <a:path w="3423919" h="2823845">
                <a:moveTo>
                  <a:pt x="3423304" y="0"/>
                </a:moveTo>
                <a:lnTo>
                  <a:pt x="0" y="2491595"/>
                </a:lnTo>
                <a:lnTo>
                  <a:pt x="241249" y="282340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5139878" y="3362216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4" h="40004">
                <a:moveTo>
                  <a:pt x="55122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5085472" y="342199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5003147" y="3461723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4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4948740" y="352149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4866415" y="3561229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4812009" y="362100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4729683" y="3660735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4675277" y="372051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4592951" y="3760242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4538545" y="382001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4456219" y="3859748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4401813" y="391952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4319488" y="3959254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4265082" y="401903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4182756" y="4058761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4128350" y="411853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4046024" y="4158267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3991618" y="421804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3909293" y="4257774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3854886" y="431754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13772560" y="4357280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13718154" y="441705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13635829" y="4456786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39">
                <a:moveTo>
                  <a:pt x="54764" y="0"/>
                </a:moveTo>
                <a:lnTo>
                  <a:pt x="0" y="400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13581423" y="451656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13499456" y="4556650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13444690" y="461606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13362723" y="4656157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13307959" y="471557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13225992" y="4755663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13171228" y="481508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13089259" y="4855169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13034495" y="491458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12952528" y="4954676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12897764" y="501409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12815796" y="5054182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12761032" y="511360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12679065" y="5153689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12624300" y="521310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12542333" y="5253195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12487569" y="531261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12405601" y="5352701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12350837" y="541211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12268870" y="5452208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12214105" y="551198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12132138" y="5551714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12077374" y="5611490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11995406" y="5651220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09" h="40004">
                <a:moveTo>
                  <a:pt x="54406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11940642" y="571099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11858674" y="5750727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11803910" y="581050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11775633" y="5850233"/>
            <a:ext cx="39370" cy="54610"/>
          </a:xfrm>
          <a:custGeom>
            <a:avLst/>
            <a:gdLst/>
            <a:ahLst/>
            <a:cxnLst/>
            <a:rect l="l" t="t" r="r" b="b"/>
            <a:pathLst>
              <a:path w="39370" h="54610">
                <a:moveTo>
                  <a:pt x="1073" y="0"/>
                </a:moveTo>
                <a:lnTo>
                  <a:pt x="0" y="715"/>
                </a:lnTo>
                <a:lnTo>
                  <a:pt x="39015" y="544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11834693" y="5931842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11874424" y="5986607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0" y="0"/>
                </a:moveTo>
                <a:lnTo>
                  <a:pt x="39730" y="547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11934199" y="6068574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11973930" y="6123339"/>
            <a:ext cx="40640" cy="55244"/>
          </a:xfrm>
          <a:custGeom>
            <a:avLst/>
            <a:gdLst/>
            <a:ahLst/>
            <a:cxnLst/>
            <a:rect l="l" t="t" r="r" b="b"/>
            <a:pathLst>
              <a:path w="40640" h="55245">
                <a:moveTo>
                  <a:pt x="0" y="0"/>
                </a:moveTo>
                <a:lnTo>
                  <a:pt x="40088" y="547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14429733" y="2838197"/>
            <a:ext cx="34925" cy="29209"/>
          </a:xfrm>
          <a:custGeom>
            <a:avLst/>
            <a:gdLst/>
            <a:ahLst/>
            <a:cxnLst/>
            <a:rect l="l" t="t" r="r" b="b"/>
            <a:pathLst>
              <a:path w="34925" h="29210">
                <a:moveTo>
                  <a:pt x="0" y="28634"/>
                </a:moveTo>
                <a:lnTo>
                  <a:pt x="16823" y="15749"/>
                </a:lnTo>
                <a:lnTo>
                  <a:pt x="32930" y="1431"/>
                </a:lnTo>
                <a:lnTo>
                  <a:pt x="343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14487002" y="2786655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5">
                <a:moveTo>
                  <a:pt x="0" y="26845"/>
                </a:moveTo>
                <a:lnTo>
                  <a:pt x="4653" y="21476"/>
                </a:lnTo>
                <a:lnTo>
                  <a:pt x="17538" y="4653"/>
                </a:lnTo>
                <a:lnTo>
                  <a:pt x="2040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4524944" y="2727237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5" h="30480">
                <a:moveTo>
                  <a:pt x="0" y="30424"/>
                </a:moveTo>
                <a:lnTo>
                  <a:pt x="1789" y="27561"/>
                </a:lnTo>
                <a:lnTo>
                  <a:pt x="11096" y="8590"/>
                </a:lnTo>
                <a:lnTo>
                  <a:pt x="1431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4550714" y="2611982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4" h="83819">
                <a:moveTo>
                  <a:pt x="0" y="83399"/>
                </a:moveTo>
                <a:lnTo>
                  <a:pt x="5369" y="62996"/>
                </a:lnTo>
                <a:lnTo>
                  <a:pt x="9306" y="42236"/>
                </a:lnTo>
                <a:lnTo>
                  <a:pt x="11811" y="21118"/>
                </a:lnTo>
                <a:lnTo>
                  <a:pt x="1288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4558232" y="2544690"/>
            <a:ext cx="4445" cy="33655"/>
          </a:xfrm>
          <a:custGeom>
            <a:avLst/>
            <a:gdLst/>
            <a:ahLst/>
            <a:cxnLst/>
            <a:rect l="l" t="t" r="r" b="b"/>
            <a:pathLst>
              <a:path w="4444" h="33655">
                <a:moveTo>
                  <a:pt x="4295" y="33646"/>
                </a:moveTo>
                <a:lnTo>
                  <a:pt x="3937" y="24339"/>
                </a:lnTo>
                <a:lnTo>
                  <a:pt x="715" y="3221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4539261" y="2479903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30" h="32385">
                <a:moveTo>
                  <a:pt x="11096" y="31856"/>
                </a:moveTo>
                <a:lnTo>
                  <a:pt x="9664" y="26487"/>
                </a:lnTo>
                <a:lnTo>
                  <a:pt x="2863" y="6442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4501319" y="2411895"/>
            <a:ext cx="24130" cy="38100"/>
          </a:xfrm>
          <a:custGeom>
            <a:avLst/>
            <a:gdLst/>
            <a:ahLst/>
            <a:cxnLst/>
            <a:rect l="l" t="t" r="r" b="b"/>
            <a:pathLst>
              <a:path w="24130" h="38100">
                <a:moveTo>
                  <a:pt x="23623" y="37583"/>
                </a:moveTo>
                <a:lnTo>
                  <a:pt x="22907" y="35793"/>
                </a:lnTo>
                <a:lnTo>
                  <a:pt x="11811" y="17538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0663525" y="5395654"/>
            <a:ext cx="471805" cy="171450"/>
          </a:xfrm>
          <a:custGeom>
            <a:avLst/>
            <a:gdLst/>
            <a:ahLst/>
            <a:cxnLst/>
            <a:rect l="l" t="t" r="r" b="b"/>
            <a:pathLst>
              <a:path w="471804" h="171450">
                <a:moveTo>
                  <a:pt x="471402" y="0"/>
                </a:moveTo>
                <a:lnTo>
                  <a:pt x="236238" y="171451"/>
                </a:lnTo>
                <a:lnTo>
                  <a:pt x="0" y="13422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8612190" y="6319488"/>
            <a:ext cx="100965" cy="90170"/>
          </a:xfrm>
          <a:custGeom>
            <a:avLst/>
            <a:gdLst/>
            <a:ahLst/>
            <a:cxnLst/>
            <a:rect l="l" t="t" r="r" b="b"/>
            <a:pathLst>
              <a:path w="100965" h="90170">
                <a:moveTo>
                  <a:pt x="0" y="0"/>
                </a:moveTo>
                <a:lnTo>
                  <a:pt x="23981" y="24339"/>
                </a:lnTo>
                <a:lnTo>
                  <a:pt x="49037" y="47605"/>
                </a:lnTo>
                <a:lnTo>
                  <a:pt x="75166" y="70155"/>
                </a:lnTo>
                <a:lnTo>
                  <a:pt x="100580" y="8984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8739974" y="6429374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0"/>
                </a:moveTo>
                <a:lnTo>
                  <a:pt x="2147" y="1431"/>
                </a:lnTo>
                <a:lnTo>
                  <a:pt x="2827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8796886" y="6465884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10">
                <a:moveTo>
                  <a:pt x="0" y="0"/>
                </a:moveTo>
                <a:lnTo>
                  <a:pt x="3221" y="1789"/>
                </a:lnTo>
                <a:lnTo>
                  <a:pt x="29708" y="1610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8856661" y="6497382"/>
            <a:ext cx="78105" cy="33020"/>
          </a:xfrm>
          <a:custGeom>
            <a:avLst/>
            <a:gdLst/>
            <a:ahLst/>
            <a:cxnLst/>
            <a:rect l="l" t="t" r="r" b="b"/>
            <a:pathLst>
              <a:path w="78104" h="33020">
                <a:moveTo>
                  <a:pt x="0" y="0"/>
                </a:moveTo>
                <a:lnTo>
                  <a:pt x="3937" y="1789"/>
                </a:lnTo>
                <a:lnTo>
                  <a:pt x="35435" y="16107"/>
                </a:lnTo>
                <a:lnTo>
                  <a:pt x="67292" y="28634"/>
                </a:lnTo>
                <a:lnTo>
                  <a:pt x="7803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8966906" y="654069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22192" y="6800"/>
                </a:lnTo>
                <a:lnTo>
                  <a:pt x="32214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9032050" y="6558232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4">
                <a:moveTo>
                  <a:pt x="0" y="0"/>
                </a:moveTo>
                <a:lnTo>
                  <a:pt x="23623" y="5369"/>
                </a:lnTo>
                <a:lnTo>
                  <a:pt x="33288" y="680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9098626" y="6570759"/>
            <a:ext cx="84455" cy="7620"/>
          </a:xfrm>
          <a:custGeom>
            <a:avLst/>
            <a:gdLst/>
            <a:ahLst/>
            <a:cxnLst/>
            <a:rect l="l" t="t" r="r" b="b"/>
            <a:pathLst>
              <a:path w="84454" h="7620">
                <a:moveTo>
                  <a:pt x="0" y="0"/>
                </a:moveTo>
                <a:lnTo>
                  <a:pt x="24697" y="3221"/>
                </a:lnTo>
                <a:lnTo>
                  <a:pt x="59059" y="6442"/>
                </a:lnTo>
                <a:lnTo>
                  <a:pt x="84115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9216387" y="6578276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70">
                <a:moveTo>
                  <a:pt x="0" y="715"/>
                </a:moveTo>
                <a:lnTo>
                  <a:pt x="9664" y="715"/>
                </a:lnTo>
                <a:lnTo>
                  <a:pt x="340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9284037" y="6572907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09">
                <a:moveTo>
                  <a:pt x="0" y="3221"/>
                </a:moveTo>
                <a:lnTo>
                  <a:pt x="10738" y="2505"/>
                </a:lnTo>
                <a:lnTo>
                  <a:pt x="3364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9351329" y="6550357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4" h="17779">
                <a:moveTo>
                  <a:pt x="0" y="17538"/>
                </a:moveTo>
                <a:lnTo>
                  <a:pt x="11096" y="15749"/>
                </a:lnTo>
                <a:lnTo>
                  <a:pt x="44742" y="9306"/>
                </a:lnTo>
                <a:lnTo>
                  <a:pt x="78030" y="1073"/>
                </a:lnTo>
                <a:lnTo>
                  <a:pt x="8268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9466227" y="6529954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0" y="10738"/>
                </a:moveTo>
                <a:lnTo>
                  <a:pt x="28634" y="1431"/>
                </a:lnTo>
                <a:lnTo>
                  <a:pt x="3221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9529940" y="6504541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4">
                <a:moveTo>
                  <a:pt x="0" y="13243"/>
                </a:moveTo>
                <a:lnTo>
                  <a:pt x="28634" y="1073"/>
                </a:lnTo>
                <a:lnTo>
                  <a:pt x="3114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9591505" y="6419710"/>
            <a:ext cx="115570" cy="70485"/>
          </a:xfrm>
          <a:custGeom>
            <a:avLst/>
            <a:gdLst/>
            <a:ahLst/>
            <a:cxnLst/>
            <a:rect l="l" t="t" r="r" b="b"/>
            <a:pathLst>
              <a:path w="115570" h="70485">
                <a:moveTo>
                  <a:pt x="0" y="70155"/>
                </a:moveTo>
                <a:lnTo>
                  <a:pt x="28276" y="55122"/>
                </a:lnTo>
                <a:lnTo>
                  <a:pt x="57985" y="37941"/>
                </a:lnTo>
                <a:lnTo>
                  <a:pt x="86978" y="19686"/>
                </a:lnTo>
                <a:lnTo>
                  <a:pt x="11525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4996674" y="6571833"/>
            <a:ext cx="27305" cy="38100"/>
          </a:xfrm>
          <a:custGeom>
            <a:avLst/>
            <a:gdLst/>
            <a:ahLst/>
            <a:cxnLst/>
            <a:rect l="l" t="t" r="r" b="b"/>
            <a:pathLst>
              <a:path w="27304" h="38100">
                <a:moveTo>
                  <a:pt x="0" y="0"/>
                </a:moveTo>
                <a:lnTo>
                  <a:pt x="26845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033541" y="662337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053228" y="6650937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112287" y="6733262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131974" y="6760823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191033" y="6843149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210720" y="6870710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269779" y="695339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289466" y="6980955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348525" y="706328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368212" y="7090841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427629" y="717316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447316" y="7200727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506375" y="7283053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526062" y="7310614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585121" y="7393297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604808" y="7420501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908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663867" y="750318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683554" y="7530745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742614" y="761307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762300" y="7640632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821360" y="7722957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841046" y="7750518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900106" y="7833201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919792" y="7860404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978852" y="7943088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998896" y="7970649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6057956" y="8052975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6077642" y="8080536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6136702" y="8162861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6156388" y="8190422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6215448" y="8273105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6235134" y="8300308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6294194" y="8382992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6313880" y="8410553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6372940" y="8492878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6392626" y="8520439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6451686" y="8602765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6471372" y="8630326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6530432" y="871301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6550118" y="8740213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395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6609536" y="882289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6629222" y="8850457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6688282" y="8932782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6707968" y="8960343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5">
                <a:moveTo>
                  <a:pt x="0" y="0"/>
                </a:moveTo>
                <a:lnTo>
                  <a:pt x="49037" y="687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6767028" y="9042668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9664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6786714" y="9070230"/>
            <a:ext cx="27305" cy="38100"/>
          </a:xfrm>
          <a:custGeom>
            <a:avLst/>
            <a:gdLst/>
            <a:ahLst/>
            <a:cxnLst/>
            <a:rect l="l" t="t" r="r" b="b"/>
            <a:pathLst>
              <a:path w="27304" h="38100">
                <a:moveTo>
                  <a:pt x="0" y="0"/>
                </a:moveTo>
                <a:lnTo>
                  <a:pt x="27203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11749861" y="4232002"/>
            <a:ext cx="45085" cy="61594"/>
          </a:xfrm>
          <a:custGeom>
            <a:avLst/>
            <a:gdLst/>
            <a:ahLst/>
            <a:cxnLst/>
            <a:rect l="l" t="t" r="r" b="b"/>
            <a:pathLst>
              <a:path w="45084" h="61595">
                <a:moveTo>
                  <a:pt x="0" y="0"/>
                </a:moveTo>
                <a:lnTo>
                  <a:pt x="44742" y="612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1804626" y="4307169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1824671" y="4334372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1884088" y="441634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11904133" y="4443901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1963908" y="4525868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1983594" y="4553071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2043370" y="4635039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12063414" y="4662600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2123190" y="4744567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2142876" y="4771770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12202652" y="485409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2222696" y="4881299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2282113" y="496326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2302158" y="4990827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2361933" y="5072795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2381620" y="5099998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2441395" y="518196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12461440" y="5209527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2521215" y="529149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2540901" y="5318697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2600677" y="5401023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10022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2620721" y="5428226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2680497" y="5510193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2700183" y="5537755"/>
            <a:ext cx="45085" cy="61594"/>
          </a:xfrm>
          <a:custGeom>
            <a:avLst/>
            <a:gdLst/>
            <a:ahLst/>
            <a:cxnLst/>
            <a:rect l="l" t="t" r="r" b="b"/>
            <a:pathLst>
              <a:path w="45084" h="61595">
                <a:moveTo>
                  <a:pt x="0" y="0"/>
                </a:moveTo>
                <a:lnTo>
                  <a:pt x="44742" y="612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4262904" y="8107739"/>
            <a:ext cx="1998980" cy="1456690"/>
          </a:xfrm>
          <a:custGeom>
            <a:avLst/>
            <a:gdLst/>
            <a:ahLst/>
            <a:cxnLst/>
            <a:rect l="l" t="t" r="r" b="b"/>
            <a:pathLst>
              <a:path w="1998979" h="1456690">
                <a:moveTo>
                  <a:pt x="1998717" y="0"/>
                </a:moveTo>
                <a:lnTo>
                  <a:pt x="1523377" y="343976"/>
                </a:lnTo>
                <a:lnTo>
                  <a:pt x="762046" y="907011"/>
                </a:lnTo>
                <a:lnTo>
                  <a:pt x="537262" y="1061639"/>
                </a:lnTo>
                <a:lnTo>
                  <a:pt x="0" y="1456085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6382604" y="6813440"/>
            <a:ext cx="1668145" cy="1207135"/>
          </a:xfrm>
          <a:custGeom>
            <a:avLst/>
            <a:gdLst/>
            <a:ahLst/>
            <a:cxnLst/>
            <a:rect l="l" t="t" r="r" b="b"/>
            <a:pathLst>
              <a:path w="1668145" h="1207134">
                <a:moveTo>
                  <a:pt x="1667984" y="0"/>
                </a:moveTo>
                <a:lnTo>
                  <a:pt x="1469687" y="142100"/>
                </a:lnTo>
                <a:lnTo>
                  <a:pt x="1160430" y="367242"/>
                </a:lnTo>
                <a:lnTo>
                  <a:pt x="1019761" y="466749"/>
                </a:lnTo>
                <a:lnTo>
                  <a:pt x="191138" y="1069514"/>
                </a:lnTo>
                <a:lnTo>
                  <a:pt x="0" y="120660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9775484" y="5765044"/>
            <a:ext cx="1772920" cy="1310005"/>
          </a:xfrm>
          <a:custGeom>
            <a:avLst/>
            <a:gdLst/>
            <a:ahLst/>
            <a:cxnLst/>
            <a:rect l="l" t="t" r="r" b="b"/>
            <a:pathLst>
              <a:path w="1772920" h="1310004">
                <a:moveTo>
                  <a:pt x="1743150" y="0"/>
                </a:moveTo>
                <a:lnTo>
                  <a:pt x="1772859" y="40804"/>
                </a:lnTo>
                <a:lnTo>
                  <a:pt x="29708" y="1309689"/>
                </a:lnTo>
                <a:lnTo>
                  <a:pt x="0" y="126852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 txBox="1"/>
          <p:nvPr/>
        </p:nvSpPr>
        <p:spPr>
          <a:xfrm rot="19440000">
            <a:off x="15198087" y="12216331"/>
            <a:ext cx="350143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Anjerlaan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04" name="object 2204"/>
          <p:cNvSpPr txBox="1"/>
          <p:nvPr/>
        </p:nvSpPr>
        <p:spPr>
          <a:xfrm rot="3180000">
            <a:off x="15616452" y="3513863"/>
            <a:ext cx="35136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Anjerlaan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05" name="object 2205"/>
          <p:cNvSpPr txBox="1"/>
          <p:nvPr/>
        </p:nvSpPr>
        <p:spPr>
          <a:xfrm rot="19500000">
            <a:off x="3087122" y="9364167"/>
            <a:ext cx="374093" cy="9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-75" dirty="0">
                <a:solidFill>
                  <a:srgbClr val="ACACAC"/>
                </a:solidFill>
                <a:latin typeface="Lucida Sans Unicode"/>
                <a:cs typeface="Lucida Sans Unicode"/>
              </a:rPr>
              <a:t>Rozenlaan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06" name="object 2206"/>
          <p:cNvSpPr txBox="1"/>
          <p:nvPr/>
        </p:nvSpPr>
        <p:spPr>
          <a:xfrm rot="3180000">
            <a:off x="9887294" y="8679734"/>
            <a:ext cx="37409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700" spc="-75" dirty="0">
                <a:solidFill>
                  <a:srgbClr val="ACACAC"/>
                </a:solidFill>
                <a:latin typeface="Lucida Sans Unicode"/>
                <a:cs typeface="Lucida Sans Unicode"/>
              </a:rPr>
              <a:t>Rozenlaan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07" name="object 2207"/>
          <p:cNvSpPr txBox="1"/>
          <p:nvPr/>
        </p:nvSpPr>
        <p:spPr>
          <a:xfrm rot="19500000">
            <a:off x="12275611" y="4602860"/>
            <a:ext cx="374093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</a:pPr>
            <a:r>
              <a:rPr sz="700" spc="-75" dirty="0">
                <a:solidFill>
                  <a:srgbClr val="ACACAC"/>
                </a:solidFill>
                <a:latin typeface="Lucida Sans Unicode"/>
                <a:cs typeface="Lucida Sans Unicode"/>
              </a:rPr>
              <a:t>Rozenlaan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08" name="object 2208"/>
          <p:cNvSpPr txBox="1"/>
          <p:nvPr/>
        </p:nvSpPr>
        <p:spPr>
          <a:xfrm rot="3180000">
            <a:off x="3843078" y="13637576"/>
            <a:ext cx="37409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700" spc="-75" dirty="0">
                <a:solidFill>
                  <a:srgbClr val="ACACAC"/>
                </a:solidFill>
                <a:latin typeface="Lucida Sans Unicode"/>
                <a:cs typeface="Lucida Sans Unicode"/>
              </a:rPr>
              <a:t>Rozenlaan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09" name="object 2209"/>
          <p:cNvSpPr txBox="1"/>
          <p:nvPr/>
        </p:nvSpPr>
        <p:spPr>
          <a:xfrm rot="19500000">
            <a:off x="14731001" y="833760"/>
            <a:ext cx="618398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7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Evenementenlaan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10" name="object 2210"/>
          <p:cNvSpPr/>
          <p:nvPr/>
        </p:nvSpPr>
        <p:spPr>
          <a:xfrm>
            <a:off x="14760466" y="3211883"/>
            <a:ext cx="29209" cy="47625"/>
          </a:xfrm>
          <a:custGeom>
            <a:avLst/>
            <a:gdLst/>
            <a:ahLst/>
            <a:cxnLst/>
            <a:rect l="l" t="t" r="r" b="b"/>
            <a:pathLst>
              <a:path w="29209" h="47625">
                <a:moveTo>
                  <a:pt x="28634" y="0"/>
                </a:moveTo>
                <a:lnTo>
                  <a:pt x="1789" y="37941"/>
                </a:lnTo>
                <a:lnTo>
                  <a:pt x="0" y="4724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478233" y="9641138"/>
            <a:ext cx="1667510" cy="1854200"/>
          </a:xfrm>
          <a:custGeom>
            <a:avLst/>
            <a:gdLst/>
            <a:ahLst/>
            <a:cxnLst/>
            <a:rect l="l" t="t" r="r" b="b"/>
            <a:pathLst>
              <a:path w="1667510" h="1854200">
                <a:moveTo>
                  <a:pt x="1667268" y="0"/>
                </a:moveTo>
                <a:lnTo>
                  <a:pt x="1162935" y="369032"/>
                </a:lnTo>
                <a:lnTo>
                  <a:pt x="629968" y="753456"/>
                </a:lnTo>
                <a:lnTo>
                  <a:pt x="217983" y="1034436"/>
                </a:lnTo>
                <a:lnTo>
                  <a:pt x="0" y="1219489"/>
                </a:lnTo>
                <a:lnTo>
                  <a:pt x="36151" y="1273538"/>
                </a:lnTo>
                <a:lnTo>
                  <a:pt x="295297" y="1620378"/>
                </a:lnTo>
                <a:lnTo>
                  <a:pt x="460306" y="1854111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8107271" y="6063593"/>
            <a:ext cx="495934" cy="264795"/>
          </a:xfrm>
          <a:custGeom>
            <a:avLst/>
            <a:gdLst/>
            <a:ahLst/>
            <a:cxnLst/>
            <a:rect l="l" t="t" r="r" b="b"/>
            <a:pathLst>
              <a:path w="495934" h="264795">
                <a:moveTo>
                  <a:pt x="495562" y="264394"/>
                </a:moveTo>
                <a:lnTo>
                  <a:pt x="458431" y="227611"/>
                </a:lnTo>
                <a:lnTo>
                  <a:pt x="419368" y="193192"/>
                </a:lnTo>
                <a:lnTo>
                  <a:pt x="378488" y="161198"/>
                </a:lnTo>
                <a:lnTo>
                  <a:pt x="335908" y="131691"/>
                </a:lnTo>
                <a:lnTo>
                  <a:pt x="291743" y="104734"/>
                </a:lnTo>
                <a:lnTo>
                  <a:pt x="246111" y="80388"/>
                </a:lnTo>
                <a:lnTo>
                  <a:pt x="199127" y="58716"/>
                </a:lnTo>
                <a:lnTo>
                  <a:pt x="150908" y="39778"/>
                </a:lnTo>
                <a:lnTo>
                  <a:pt x="101569" y="23639"/>
                </a:lnTo>
                <a:lnTo>
                  <a:pt x="51228" y="10358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8555636" y="626508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10">
                <a:moveTo>
                  <a:pt x="56553" y="54048"/>
                </a:moveTo>
                <a:lnTo>
                  <a:pt x="32572" y="30066"/>
                </a:lnTo>
                <a:lnTo>
                  <a:pt x="7874" y="6800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8503377" y="6222129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26487" y="21118"/>
                </a:moveTo>
                <a:lnTo>
                  <a:pt x="7874" y="5726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8447898" y="6183472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8276" y="18612"/>
                </a:moveTo>
                <a:lnTo>
                  <a:pt x="7874" y="465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8344812" y="6125844"/>
            <a:ext cx="74930" cy="40005"/>
          </a:xfrm>
          <a:custGeom>
            <a:avLst/>
            <a:gdLst/>
            <a:ahLst/>
            <a:cxnLst/>
            <a:rect l="l" t="t" r="r" b="b"/>
            <a:pathLst>
              <a:path w="74929" h="40004">
                <a:moveTo>
                  <a:pt x="74450" y="39730"/>
                </a:moveTo>
                <a:lnTo>
                  <a:pt x="52616" y="26845"/>
                </a:lnTo>
                <a:lnTo>
                  <a:pt x="22549" y="11096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8282531" y="6098999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31498" y="12885"/>
                </a:moveTo>
                <a:lnTo>
                  <a:pt x="22907" y="9306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8218818" y="6077165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32214" y="10380"/>
                </a:moveTo>
                <a:lnTo>
                  <a:pt x="22907" y="7158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8109648" y="6051036"/>
            <a:ext cx="76835" cy="17145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598" y="16823"/>
                </a:moveTo>
                <a:lnTo>
                  <a:pt x="66576" y="14317"/>
                </a:lnTo>
                <a:lnTo>
                  <a:pt x="33288" y="6442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14550714" y="2200355"/>
            <a:ext cx="373380" cy="274320"/>
          </a:xfrm>
          <a:custGeom>
            <a:avLst/>
            <a:gdLst/>
            <a:ahLst/>
            <a:cxnLst/>
            <a:rect l="l" t="t" r="r" b="b"/>
            <a:pathLst>
              <a:path w="373380" h="274319">
                <a:moveTo>
                  <a:pt x="0" y="273821"/>
                </a:moveTo>
                <a:lnTo>
                  <a:pt x="280264" y="256998"/>
                </a:lnTo>
                <a:lnTo>
                  <a:pt x="37296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11232515" y="513315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8531" y="25847"/>
                </a:moveTo>
                <a:lnTo>
                  <a:pt x="33543" y="19353"/>
                </a:lnTo>
                <a:lnTo>
                  <a:pt x="32342" y="10024"/>
                </a:lnTo>
                <a:lnTo>
                  <a:pt x="25847" y="5012"/>
                </a:lnTo>
                <a:lnTo>
                  <a:pt x="19353" y="0"/>
                </a:lnTo>
                <a:lnTo>
                  <a:pt x="10024" y="1201"/>
                </a:lnTo>
                <a:lnTo>
                  <a:pt x="5012" y="7695"/>
                </a:lnTo>
                <a:lnTo>
                  <a:pt x="0" y="14190"/>
                </a:lnTo>
                <a:lnTo>
                  <a:pt x="1201" y="23518"/>
                </a:lnTo>
                <a:lnTo>
                  <a:pt x="7695" y="28531"/>
                </a:lnTo>
                <a:lnTo>
                  <a:pt x="14190" y="33543"/>
                </a:lnTo>
                <a:lnTo>
                  <a:pt x="23518" y="32342"/>
                </a:lnTo>
                <a:lnTo>
                  <a:pt x="28531" y="25847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11235149" y="5146530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90" h="17145">
                <a:moveTo>
                  <a:pt x="0" y="0"/>
                </a:moveTo>
                <a:lnTo>
                  <a:pt x="21476" y="1682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11242308" y="5137224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90" h="17145">
                <a:moveTo>
                  <a:pt x="0" y="0"/>
                </a:moveTo>
                <a:lnTo>
                  <a:pt x="21476" y="1682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11238370" y="5122906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70">
                <a:moveTo>
                  <a:pt x="5726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11258415" y="5126844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0" y="11811"/>
                </a:moveTo>
                <a:lnTo>
                  <a:pt x="9306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11264142" y="515225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75" y="1789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11255194" y="5164069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70">
                <a:moveTo>
                  <a:pt x="0" y="0"/>
                </a:moveTo>
                <a:lnTo>
                  <a:pt x="5726" y="1360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11231570" y="5161921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8948" y="0"/>
                </a:moveTo>
                <a:lnTo>
                  <a:pt x="0" y="1181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11220115" y="5146172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4675" y="2147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4734895" y="809043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8531" y="25847"/>
                </a:moveTo>
                <a:lnTo>
                  <a:pt x="33543" y="19353"/>
                </a:lnTo>
                <a:lnTo>
                  <a:pt x="32342" y="10024"/>
                </a:lnTo>
                <a:lnTo>
                  <a:pt x="25847" y="5012"/>
                </a:lnTo>
                <a:lnTo>
                  <a:pt x="19353" y="0"/>
                </a:lnTo>
                <a:lnTo>
                  <a:pt x="10024" y="1201"/>
                </a:lnTo>
                <a:lnTo>
                  <a:pt x="5012" y="7695"/>
                </a:lnTo>
                <a:lnTo>
                  <a:pt x="0" y="14190"/>
                </a:lnTo>
                <a:lnTo>
                  <a:pt x="1201" y="23518"/>
                </a:lnTo>
                <a:lnTo>
                  <a:pt x="7695" y="28531"/>
                </a:lnTo>
                <a:lnTo>
                  <a:pt x="14190" y="33543"/>
                </a:lnTo>
                <a:lnTo>
                  <a:pt x="23518" y="32342"/>
                </a:lnTo>
                <a:lnTo>
                  <a:pt x="28531" y="25847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4737528" y="8103801"/>
            <a:ext cx="21590" cy="16510"/>
          </a:xfrm>
          <a:custGeom>
            <a:avLst/>
            <a:gdLst/>
            <a:ahLst/>
            <a:cxnLst/>
            <a:rect l="l" t="t" r="r" b="b"/>
            <a:pathLst>
              <a:path w="21589" h="16509">
                <a:moveTo>
                  <a:pt x="0" y="0"/>
                </a:moveTo>
                <a:lnTo>
                  <a:pt x="21476" y="16465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4744687" y="8094495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89" h="17145">
                <a:moveTo>
                  <a:pt x="0" y="0"/>
                </a:moveTo>
                <a:lnTo>
                  <a:pt x="21476" y="1682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4740749" y="8080178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70">
                <a:moveTo>
                  <a:pt x="5369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4760794" y="8084115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0" y="11811"/>
                </a:moveTo>
                <a:lnTo>
                  <a:pt x="9306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4766521" y="810952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75" y="1789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4757572" y="8121340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70">
                <a:moveTo>
                  <a:pt x="0" y="0"/>
                </a:moveTo>
                <a:lnTo>
                  <a:pt x="5726" y="1360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4733949" y="8119192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8948" y="0"/>
                </a:moveTo>
                <a:lnTo>
                  <a:pt x="0" y="1181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4722495" y="8103444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40">
                <a:moveTo>
                  <a:pt x="14675" y="2147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4570729" y="8307467"/>
            <a:ext cx="348615" cy="375920"/>
          </a:xfrm>
          <a:custGeom>
            <a:avLst/>
            <a:gdLst/>
            <a:ahLst/>
            <a:cxnLst/>
            <a:rect l="l" t="t" r="r" b="b"/>
            <a:pathLst>
              <a:path w="348614" h="375920">
                <a:moveTo>
                  <a:pt x="0" y="0"/>
                </a:moveTo>
                <a:lnTo>
                  <a:pt x="348272" y="34003"/>
                </a:lnTo>
                <a:lnTo>
                  <a:pt x="273821" y="37583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4919002" y="7999641"/>
            <a:ext cx="348615" cy="375920"/>
          </a:xfrm>
          <a:custGeom>
            <a:avLst/>
            <a:gdLst/>
            <a:ahLst/>
            <a:cxnLst/>
            <a:rect l="l" t="t" r="r" b="b"/>
            <a:pathLst>
              <a:path w="348614" h="375920">
                <a:moveTo>
                  <a:pt x="74450" y="0"/>
                </a:moveTo>
                <a:lnTo>
                  <a:pt x="0" y="341829"/>
                </a:lnTo>
                <a:lnTo>
                  <a:pt x="348272" y="37583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9357056" y="6580065"/>
            <a:ext cx="361315" cy="495934"/>
          </a:xfrm>
          <a:custGeom>
            <a:avLst/>
            <a:gdLst/>
            <a:ahLst/>
            <a:cxnLst/>
            <a:rect l="l" t="t" r="r" b="b"/>
            <a:pathLst>
              <a:path w="361315" h="495934">
                <a:moveTo>
                  <a:pt x="0" y="0"/>
                </a:moveTo>
                <a:lnTo>
                  <a:pt x="83399" y="373327"/>
                </a:lnTo>
                <a:lnTo>
                  <a:pt x="360799" y="49538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750778" y="1026310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8531" y="25847"/>
                </a:moveTo>
                <a:lnTo>
                  <a:pt x="33543" y="19353"/>
                </a:lnTo>
                <a:lnTo>
                  <a:pt x="32342" y="10024"/>
                </a:lnTo>
                <a:lnTo>
                  <a:pt x="25847" y="5012"/>
                </a:lnTo>
                <a:lnTo>
                  <a:pt x="19353" y="0"/>
                </a:lnTo>
                <a:lnTo>
                  <a:pt x="10024" y="1201"/>
                </a:lnTo>
                <a:lnTo>
                  <a:pt x="5012" y="7695"/>
                </a:lnTo>
                <a:lnTo>
                  <a:pt x="0" y="14190"/>
                </a:lnTo>
                <a:lnTo>
                  <a:pt x="1201" y="23518"/>
                </a:lnTo>
                <a:lnTo>
                  <a:pt x="7695" y="28531"/>
                </a:lnTo>
                <a:lnTo>
                  <a:pt x="14190" y="33543"/>
                </a:lnTo>
                <a:lnTo>
                  <a:pt x="23518" y="32342"/>
                </a:lnTo>
                <a:lnTo>
                  <a:pt x="28531" y="25847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753411" y="10276118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89" h="17145">
                <a:moveTo>
                  <a:pt x="0" y="0"/>
                </a:moveTo>
                <a:lnTo>
                  <a:pt x="21476" y="1682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1760570" y="10267170"/>
            <a:ext cx="21590" cy="16510"/>
          </a:xfrm>
          <a:custGeom>
            <a:avLst/>
            <a:gdLst/>
            <a:ahLst/>
            <a:cxnLst/>
            <a:rect l="l" t="t" r="r" b="b"/>
            <a:pathLst>
              <a:path w="21589" h="16509">
                <a:moveTo>
                  <a:pt x="0" y="0"/>
                </a:moveTo>
                <a:lnTo>
                  <a:pt x="21476" y="16465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756633" y="10252494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70">
                <a:moveTo>
                  <a:pt x="5369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1776677" y="10256432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0" y="11811"/>
                </a:moveTo>
                <a:lnTo>
                  <a:pt x="9306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782404" y="10281845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40">
                <a:moveTo>
                  <a:pt x="0" y="0"/>
                </a:moveTo>
                <a:lnTo>
                  <a:pt x="14675" y="2147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1773456" y="10293656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70">
                <a:moveTo>
                  <a:pt x="0" y="0"/>
                </a:moveTo>
                <a:lnTo>
                  <a:pt x="5726" y="1360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749832" y="10291509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8948" y="0"/>
                </a:moveTo>
                <a:lnTo>
                  <a:pt x="0" y="1181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1738378" y="1027611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14675" y="1789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7753015" y="59982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8531" y="25847"/>
                </a:moveTo>
                <a:lnTo>
                  <a:pt x="33543" y="19353"/>
                </a:lnTo>
                <a:lnTo>
                  <a:pt x="32342" y="10024"/>
                </a:lnTo>
                <a:lnTo>
                  <a:pt x="25847" y="5012"/>
                </a:lnTo>
                <a:lnTo>
                  <a:pt x="19353" y="0"/>
                </a:lnTo>
                <a:lnTo>
                  <a:pt x="10024" y="1201"/>
                </a:lnTo>
                <a:lnTo>
                  <a:pt x="5012" y="7695"/>
                </a:lnTo>
                <a:lnTo>
                  <a:pt x="0" y="14190"/>
                </a:lnTo>
                <a:lnTo>
                  <a:pt x="1201" y="23518"/>
                </a:lnTo>
                <a:lnTo>
                  <a:pt x="7695" y="28531"/>
                </a:lnTo>
                <a:lnTo>
                  <a:pt x="14190" y="33543"/>
                </a:lnTo>
                <a:lnTo>
                  <a:pt x="23518" y="32342"/>
                </a:lnTo>
                <a:lnTo>
                  <a:pt x="28531" y="25847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7755649" y="6011662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90" h="17145">
                <a:moveTo>
                  <a:pt x="0" y="0"/>
                </a:moveTo>
                <a:lnTo>
                  <a:pt x="21476" y="1682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7762807" y="6002356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90" h="17145">
                <a:moveTo>
                  <a:pt x="0" y="0"/>
                </a:moveTo>
                <a:lnTo>
                  <a:pt x="21476" y="1682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7758512" y="5988039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70">
                <a:moveTo>
                  <a:pt x="5726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7778915" y="5991976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0" y="11811"/>
                </a:moveTo>
                <a:lnTo>
                  <a:pt x="8948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7784641" y="601739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75" y="1789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7775335" y="6029201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70">
                <a:moveTo>
                  <a:pt x="0" y="0"/>
                </a:moveTo>
                <a:lnTo>
                  <a:pt x="5726" y="1360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7751711" y="6027054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8948" y="0"/>
                </a:moveTo>
                <a:lnTo>
                  <a:pt x="0" y="11811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7740615" y="6011304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4675" y="2147"/>
                </a:moveTo>
                <a:lnTo>
                  <a:pt x="0" y="0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1070498" y="5241741"/>
            <a:ext cx="62865" cy="86360"/>
          </a:xfrm>
          <a:custGeom>
            <a:avLst/>
            <a:gdLst/>
            <a:ahLst/>
            <a:cxnLst/>
            <a:rect l="l" t="t" r="r" b="b"/>
            <a:pathLst>
              <a:path w="62865" h="86360">
                <a:moveTo>
                  <a:pt x="62280" y="8590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10992468" y="5236014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0855736" y="5295431"/>
            <a:ext cx="109855" cy="80010"/>
          </a:xfrm>
          <a:custGeom>
            <a:avLst/>
            <a:gdLst/>
            <a:ahLst/>
            <a:cxnLst/>
            <a:rect l="l" t="t" r="r" b="b"/>
            <a:pathLst>
              <a:path w="109854" h="80010">
                <a:moveTo>
                  <a:pt x="109528" y="0"/>
                </a:moveTo>
                <a:lnTo>
                  <a:pt x="0" y="7946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10773411" y="5394580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54764" y="0"/>
                </a:move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10660303" y="5454355"/>
            <a:ext cx="86360" cy="62865"/>
          </a:xfrm>
          <a:custGeom>
            <a:avLst/>
            <a:gdLst/>
            <a:ahLst/>
            <a:cxnLst/>
            <a:rect l="l" t="t" r="r" b="b"/>
            <a:pathLst>
              <a:path w="86359" h="62864">
                <a:moveTo>
                  <a:pt x="85904" y="0"/>
                </a:moveTo>
                <a:lnTo>
                  <a:pt x="0" y="6228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12345468" y="4794320"/>
            <a:ext cx="499745" cy="184150"/>
          </a:xfrm>
          <a:custGeom>
            <a:avLst/>
            <a:gdLst/>
            <a:ahLst/>
            <a:cxnLst/>
            <a:rect l="l" t="t" r="r" b="b"/>
            <a:pathLst>
              <a:path w="499745" h="184150">
                <a:moveTo>
                  <a:pt x="0" y="175388"/>
                </a:moveTo>
                <a:lnTo>
                  <a:pt x="2863" y="183621"/>
                </a:lnTo>
                <a:lnTo>
                  <a:pt x="499679" y="0"/>
                </a:lnTo>
                <a:lnTo>
                  <a:pt x="0" y="1753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2348332" y="4794320"/>
            <a:ext cx="499745" cy="184150"/>
          </a:xfrm>
          <a:custGeom>
            <a:avLst/>
            <a:gdLst/>
            <a:ahLst/>
            <a:cxnLst/>
            <a:rect l="l" t="t" r="r" b="b"/>
            <a:pathLst>
              <a:path w="499745" h="184150">
                <a:moveTo>
                  <a:pt x="0" y="183621"/>
                </a:moveTo>
                <a:lnTo>
                  <a:pt x="496815" y="0"/>
                </a:lnTo>
                <a:lnTo>
                  <a:pt x="499679" y="7874"/>
                </a:lnTo>
                <a:lnTo>
                  <a:pt x="0" y="1836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2439963" y="4672622"/>
            <a:ext cx="320675" cy="426720"/>
          </a:xfrm>
          <a:custGeom>
            <a:avLst/>
            <a:gdLst/>
            <a:ahLst/>
            <a:cxnLst/>
            <a:rect l="l" t="t" r="r" b="b"/>
            <a:pathLst>
              <a:path w="320675" h="426720">
                <a:moveTo>
                  <a:pt x="320353" y="5369"/>
                </a:moveTo>
                <a:lnTo>
                  <a:pt x="313910" y="0"/>
                </a:lnTo>
                <a:lnTo>
                  <a:pt x="0" y="426660"/>
                </a:lnTo>
                <a:lnTo>
                  <a:pt x="320353" y="53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2433162" y="4672622"/>
            <a:ext cx="321310" cy="426720"/>
          </a:xfrm>
          <a:custGeom>
            <a:avLst/>
            <a:gdLst/>
            <a:ahLst/>
            <a:cxnLst/>
            <a:rect l="l" t="t" r="r" b="b"/>
            <a:pathLst>
              <a:path w="321309" h="426720">
                <a:moveTo>
                  <a:pt x="320711" y="0"/>
                </a:moveTo>
                <a:lnTo>
                  <a:pt x="6800" y="426660"/>
                </a:lnTo>
                <a:lnTo>
                  <a:pt x="0" y="421649"/>
                </a:lnTo>
                <a:lnTo>
                  <a:pt x="32071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2755664" y="4495801"/>
            <a:ext cx="499745" cy="184150"/>
          </a:xfrm>
          <a:custGeom>
            <a:avLst/>
            <a:gdLst/>
            <a:ahLst/>
            <a:cxnLst/>
            <a:rect l="l" t="t" r="r" b="b"/>
            <a:pathLst>
              <a:path w="499744" h="184150">
                <a:moveTo>
                  <a:pt x="0" y="175388"/>
                </a:moveTo>
                <a:lnTo>
                  <a:pt x="2863" y="183621"/>
                </a:lnTo>
                <a:lnTo>
                  <a:pt x="499679" y="0"/>
                </a:lnTo>
                <a:lnTo>
                  <a:pt x="0" y="1753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2758527" y="4495801"/>
            <a:ext cx="499745" cy="184150"/>
          </a:xfrm>
          <a:custGeom>
            <a:avLst/>
            <a:gdLst/>
            <a:ahLst/>
            <a:cxnLst/>
            <a:rect l="l" t="t" r="r" b="b"/>
            <a:pathLst>
              <a:path w="499744" h="184150">
                <a:moveTo>
                  <a:pt x="0" y="183621"/>
                </a:moveTo>
                <a:lnTo>
                  <a:pt x="496815" y="0"/>
                </a:lnTo>
                <a:lnTo>
                  <a:pt x="499679" y="7874"/>
                </a:lnTo>
                <a:lnTo>
                  <a:pt x="0" y="1836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2850159" y="4374103"/>
            <a:ext cx="320675" cy="426720"/>
          </a:xfrm>
          <a:custGeom>
            <a:avLst/>
            <a:gdLst/>
            <a:ahLst/>
            <a:cxnLst/>
            <a:rect l="l" t="t" r="r" b="b"/>
            <a:pathLst>
              <a:path w="320675" h="426720">
                <a:moveTo>
                  <a:pt x="320353" y="5369"/>
                </a:moveTo>
                <a:lnTo>
                  <a:pt x="313552" y="0"/>
                </a:lnTo>
                <a:lnTo>
                  <a:pt x="0" y="426660"/>
                </a:lnTo>
                <a:lnTo>
                  <a:pt x="320353" y="53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12843357" y="4374103"/>
            <a:ext cx="320675" cy="426720"/>
          </a:xfrm>
          <a:custGeom>
            <a:avLst/>
            <a:gdLst/>
            <a:ahLst/>
            <a:cxnLst/>
            <a:rect l="l" t="t" r="r" b="b"/>
            <a:pathLst>
              <a:path w="320675" h="426720">
                <a:moveTo>
                  <a:pt x="320353" y="0"/>
                </a:moveTo>
                <a:lnTo>
                  <a:pt x="6800" y="426660"/>
                </a:lnTo>
                <a:lnTo>
                  <a:pt x="0" y="421649"/>
                </a:lnTo>
                <a:lnTo>
                  <a:pt x="32035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 txBox="1"/>
          <p:nvPr/>
        </p:nvSpPr>
        <p:spPr>
          <a:xfrm rot="19440000">
            <a:off x="15962930" y="7475524"/>
            <a:ext cx="5494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</a:t>
            </a:r>
            <a:r>
              <a:rPr sz="500" spc="-15" dirty="0">
                <a:latin typeface="Lucida Sans Unicode"/>
                <a:cs typeface="Lucida Sans Unicode"/>
              </a:rPr>
              <a:t> </a:t>
            </a:r>
            <a:r>
              <a:rPr sz="500" spc="-30" dirty="0">
                <a:latin typeface="Lucida Sans Unicode"/>
                <a:cs typeface="Lucida Sans Unicode"/>
              </a:rPr>
              <a:t>trottoirb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74" name="object 2274"/>
          <p:cNvSpPr/>
          <p:nvPr/>
        </p:nvSpPr>
        <p:spPr>
          <a:xfrm>
            <a:off x="1828578" y="10813381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9664" y="1360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873678" y="10822687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59">
                <a:moveTo>
                  <a:pt x="0" y="10022"/>
                </a:moveTo>
                <a:lnTo>
                  <a:pt x="13959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1894438" y="10794052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29">
                <a:moveTo>
                  <a:pt x="0" y="23623"/>
                </a:moveTo>
                <a:lnTo>
                  <a:pt x="13601" y="13601"/>
                </a:lnTo>
                <a:lnTo>
                  <a:pt x="3579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1882984" y="1077365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10022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1854349" y="10752889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30" h="13970">
                <a:moveTo>
                  <a:pt x="23623" y="13601"/>
                </a:moveTo>
                <a:lnTo>
                  <a:pt x="13959" y="0"/>
                </a:lnTo>
                <a:lnTo>
                  <a:pt x="0" y="1002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833947" y="10767923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59">
                <a:moveTo>
                  <a:pt x="13601" y="0"/>
                </a:moveTo>
                <a:lnTo>
                  <a:pt x="0" y="1002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1891525" y="10796397"/>
            <a:ext cx="3810" cy="17780"/>
          </a:xfrm>
          <a:custGeom>
            <a:avLst/>
            <a:gdLst/>
            <a:ahLst/>
            <a:cxnLst/>
            <a:rect l="l" t="t" r="r" b="b"/>
            <a:pathLst>
              <a:path w="3810" h="17779">
                <a:moveTo>
                  <a:pt x="0" y="17294"/>
                </a:moveTo>
                <a:lnTo>
                  <a:pt x="2410" y="11868"/>
                </a:lnTo>
                <a:lnTo>
                  <a:pt x="3350" y="5904"/>
                </a:lnTo>
                <a:lnTo>
                  <a:pt x="272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1843253" y="10833783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30" h="13970">
                <a:moveTo>
                  <a:pt x="23623" y="3579"/>
                </a:moveTo>
                <a:lnTo>
                  <a:pt x="10022" y="13601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13545" y="1078295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29">
                <a:moveTo>
                  <a:pt x="13601" y="0"/>
                </a:moveTo>
                <a:lnTo>
                  <a:pt x="0" y="10022"/>
                </a:lnTo>
                <a:lnTo>
                  <a:pt x="10022" y="2362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881880" y="10773655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4" h="14604">
                <a:moveTo>
                  <a:pt x="10301" y="14156"/>
                </a:moveTo>
                <a:lnTo>
                  <a:pt x="8169" y="8615"/>
                </a:lnTo>
                <a:lnTo>
                  <a:pt x="4616" y="3732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1857052" y="10765696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80" h="3809">
                <a:moveTo>
                  <a:pt x="17294" y="3350"/>
                </a:moveTo>
                <a:lnTo>
                  <a:pt x="11868" y="940"/>
                </a:lnTo>
                <a:lnTo>
                  <a:pt x="5904" y="0"/>
                </a:lnTo>
                <a:lnTo>
                  <a:pt x="0" y="62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834310" y="10768389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5">
                <a:moveTo>
                  <a:pt x="14156" y="0"/>
                </a:moveTo>
                <a:lnTo>
                  <a:pt x="8615" y="2132"/>
                </a:lnTo>
                <a:lnTo>
                  <a:pt x="3732" y="5684"/>
                </a:lnTo>
                <a:lnTo>
                  <a:pt x="0" y="1030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826351" y="10786227"/>
            <a:ext cx="3810" cy="17780"/>
          </a:xfrm>
          <a:custGeom>
            <a:avLst/>
            <a:gdLst/>
            <a:ahLst/>
            <a:cxnLst/>
            <a:rect l="l" t="t" r="r" b="b"/>
            <a:pathLst>
              <a:path w="3810" h="17779">
                <a:moveTo>
                  <a:pt x="3349" y="0"/>
                </a:moveTo>
                <a:lnTo>
                  <a:pt x="939" y="5425"/>
                </a:lnTo>
                <a:lnTo>
                  <a:pt x="0" y="11390"/>
                </a:lnTo>
                <a:lnTo>
                  <a:pt x="625" y="1729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1829045" y="10812107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4" h="14604">
                <a:moveTo>
                  <a:pt x="0" y="0"/>
                </a:moveTo>
                <a:lnTo>
                  <a:pt x="2132" y="5540"/>
                </a:lnTo>
                <a:lnTo>
                  <a:pt x="5685" y="10422"/>
                </a:lnTo>
                <a:lnTo>
                  <a:pt x="10303" y="1415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846882" y="10830870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80" h="3809">
                <a:moveTo>
                  <a:pt x="0" y="0"/>
                </a:moveTo>
                <a:lnTo>
                  <a:pt x="5425" y="2410"/>
                </a:lnTo>
                <a:lnTo>
                  <a:pt x="11390" y="3349"/>
                </a:lnTo>
                <a:lnTo>
                  <a:pt x="17294" y="272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872763" y="10821223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5">
                <a:moveTo>
                  <a:pt x="0" y="10303"/>
                </a:moveTo>
                <a:lnTo>
                  <a:pt x="5540" y="8170"/>
                </a:lnTo>
                <a:lnTo>
                  <a:pt x="10422" y="4617"/>
                </a:lnTo>
                <a:lnTo>
                  <a:pt x="1415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5985652" y="7902283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031110" y="7911589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10022"/>
                </a:moveTo>
                <a:lnTo>
                  <a:pt x="13601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051513" y="7882955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0" y="23623"/>
                </a:moveTo>
                <a:lnTo>
                  <a:pt x="13601" y="13959"/>
                </a:lnTo>
                <a:lnTo>
                  <a:pt x="3937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040417" y="7862552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10022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011782" y="7842150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29" h="13970">
                <a:moveTo>
                  <a:pt x="23623" y="13601"/>
                </a:moveTo>
                <a:lnTo>
                  <a:pt x="13601" y="0"/>
                </a:lnTo>
                <a:lnTo>
                  <a:pt x="0" y="1002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5991380" y="7857183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13601" y="0"/>
                </a:moveTo>
                <a:lnTo>
                  <a:pt x="0" y="966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048599" y="7885658"/>
            <a:ext cx="3810" cy="17780"/>
          </a:xfrm>
          <a:custGeom>
            <a:avLst/>
            <a:gdLst/>
            <a:ahLst/>
            <a:cxnLst/>
            <a:rect l="l" t="t" r="r" b="b"/>
            <a:pathLst>
              <a:path w="3810" h="17779">
                <a:moveTo>
                  <a:pt x="0" y="17294"/>
                </a:moveTo>
                <a:lnTo>
                  <a:pt x="2410" y="11868"/>
                </a:lnTo>
                <a:lnTo>
                  <a:pt x="3350" y="5904"/>
                </a:lnTo>
                <a:lnTo>
                  <a:pt x="272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000686" y="7923043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29" h="13970">
                <a:moveTo>
                  <a:pt x="23623" y="3579"/>
                </a:moveTo>
                <a:lnTo>
                  <a:pt x="10022" y="13601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5970619" y="7871859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59" y="0"/>
                </a:moveTo>
                <a:lnTo>
                  <a:pt x="0" y="10022"/>
                </a:lnTo>
                <a:lnTo>
                  <a:pt x="10022" y="2362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038955" y="7862916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10301" y="14156"/>
                </a:moveTo>
                <a:lnTo>
                  <a:pt x="8169" y="8615"/>
                </a:lnTo>
                <a:lnTo>
                  <a:pt x="4616" y="3732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014127" y="7854956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09">
                <a:moveTo>
                  <a:pt x="17294" y="3350"/>
                </a:moveTo>
                <a:lnTo>
                  <a:pt x="11868" y="940"/>
                </a:lnTo>
                <a:lnTo>
                  <a:pt x="5904" y="0"/>
                </a:lnTo>
                <a:lnTo>
                  <a:pt x="0" y="62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5991385" y="7857649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4156" y="0"/>
                </a:moveTo>
                <a:lnTo>
                  <a:pt x="8615" y="2132"/>
                </a:lnTo>
                <a:lnTo>
                  <a:pt x="3732" y="5684"/>
                </a:lnTo>
                <a:lnTo>
                  <a:pt x="0" y="1030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5983425" y="7875488"/>
            <a:ext cx="3810" cy="17780"/>
          </a:xfrm>
          <a:custGeom>
            <a:avLst/>
            <a:gdLst/>
            <a:ahLst/>
            <a:cxnLst/>
            <a:rect l="l" t="t" r="r" b="b"/>
            <a:pathLst>
              <a:path w="3810" h="17779">
                <a:moveTo>
                  <a:pt x="3349" y="0"/>
                </a:moveTo>
                <a:lnTo>
                  <a:pt x="939" y="5425"/>
                </a:lnTo>
                <a:lnTo>
                  <a:pt x="0" y="11390"/>
                </a:lnTo>
                <a:lnTo>
                  <a:pt x="625" y="1729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986120" y="7901368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0" y="0"/>
                </a:moveTo>
                <a:lnTo>
                  <a:pt x="2132" y="5540"/>
                </a:lnTo>
                <a:lnTo>
                  <a:pt x="5685" y="10422"/>
                </a:lnTo>
                <a:lnTo>
                  <a:pt x="10303" y="1415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6003957" y="7920131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09">
                <a:moveTo>
                  <a:pt x="0" y="0"/>
                </a:moveTo>
                <a:lnTo>
                  <a:pt x="5425" y="2410"/>
                </a:lnTo>
                <a:lnTo>
                  <a:pt x="11390" y="3349"/>
                </a:lnTo>
                <a:lnTo>
                  <a:pt x="17294" y="272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6029837" y="7910483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10303"/>
                </a:moveTo>
                <a:lnTo>
                  <a:pt x="5540" y="8170"/>
                </a:lnTo>
                <a:lnTo>
                  <a:pt x="10422" y="4617"/>
                </a:lnTo>
                <a:lnTo>
                  <a:pt x="1415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5091199" y="2831397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69">
                <a:moveTo>
                  <a:pt x="0" y="0"/>
                </a:moveTo>
                <a:lnTo>
                  <a:pt x="10022" y="1395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5136657" y="2840703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0" y="10022"/>
                </a:moveTo>
                <a:lnTo>
                  <a:pt x="13601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5157059" y="281242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30">
                <a:moveTo>
                  <a:pt x="0" y="23623"/>
                </a:moveTo>
                <a:lnTo>
                  <a:pt x="13601" y="13601"/>
                </a:lnTo>
                <a:lnTo>
                  <a:pt x="3579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5145963" y="279166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69">
                <a:moveTo>
                  <a:pt x="9664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15117328" y="2771263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30" h="13969">
                <a:moveTo>
                  <a:pt x="23623" y="13601"/>
                </a:moveTo>
                <a:lnTo>
                  <a:pt x="13601" y="0"/>
                </a:lnTo>
                <a:lnTo>
                  <a:pt x="0" y="1002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5096568" y="2786297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13959" y="0"/>
                </a:moveTo>
                <a:lnTo>
                  <a:pt x="0" y="966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15154146" y="2814771"/>
            <a:ext cx="3810" cy="17780"/>
          </a:xfrm>
          <a:custGeom>
            <a:avLst/>
            <a:gdLst/>
            <a:ahLst/>
            <a:cxnLst/>
            <a:rect l="l" t="t" r="r" b="b"/>
            <a:pathLst>
              <a:path w="3809" h="17780">
                <a:moveTo>
                  <a:pt x="0" y="17294"/>
                </a:moveTo>
                <a:lnTo>
                  <a:pt x="2410" y="11868"/>
                </a:lnTo>
                <a:lnTo>
                  <a:pt x="3350" y="5904"/>
                </a:lnTo>
                <a:lnTo>
                  <a:pt x="272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5105874" y="2852157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30" h="13969">
                <a:moveTo>
                  <a:pt x="23623" y="3579"/>
                </a:moveTo>
                <a:lnTo>
                  <a:pt x="10022" y="13601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5076166" y="2800972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30">
                <a:moveTo>
                  <a:pt x="13601" y="0"/>
                </a:moveTo>
                <a:lnTo>
                  <a:pt x="0" y="10022"/>
                </a:lnTo>
                <a:lnTo>
                  <a:pt x="10022" y="2362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5144501" y="2792029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4" h="14605">
                <a:moveTo>
                  <a:pt x="10301" y="14156"/>
                </a:moveTo>
                <a:lnTo>
                  <a:pt x="8169" y="8615"/>
                </a:lnTo>
                <a:lnTo>
                  <a:pt x="4616" y="3732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5119674" y="2784070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80" h="3810">
                <a:moveTo>
                  <a:pt x="17294" y="3350"/>
                </a:moveTo>
                <a:lnTo>
                  <a:pt x="11868" y="940"/>
                </a:lnTo>
                <a:lnTo>
                  <a:pt x="5904" y="0"/>
                </a:lnTo>
                <a:lnTo>
                  <a:pt x="0" y="62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5096931" y="2786763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4">
                <a:moveTo>
                  <a:pt x="14156" y="0"/>
                </a:moveTo>
                <a:lnTo>
                  <a:pt x="8615" y="2132"/>
                </a:lnTo>
                <a:lnTo>
                  <a:pt x="3732" y="5684"/>
                </a:lnTo>
                <a:lnTo>
                  <a:pt x="0" y="1030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5088972" y="2804601"/>
            <a:ext cx="3810" cy="17780"/>
          </a:xfrm>
          <a:custGeom>
            <a:avLst/>
            <a:gdLst/>
            <a:ahLst/>
            <a:cxnLst/>
            <a:rect l="l" t="t" r="r" b="b"/>
            <a:pathLst>
              <a:path w="3809" h="17780">
                <a:moveTo>
                  <a:pt x="3349" y="0"/>
                </a:moveTo>
                <a:lnTo>
                  <a:pt x="939" y="5425"/>
                </a:lnTo>
                <a:lnTo>
                  <a:pt x="0" y="11390"/>
                </a:lnTo>
                <a:lnTo>
                  <a:pt x="625" y="1729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5091666" y="2830481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4" h="14605">
                <a:moveTo>
                  <a:pt x="0" y="0"/>
                </a:moveTo>
                <a:lnTo>
                  <a:pt x="2132" y="5540"/>
                </a:lnTo>
                <a:lnTo>
                  <a:pt x="5685" y="10422"/>
                </a:lnTo>
                <a:lnTo>
                  <a:pt x="10303" y="1415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5109504" y="2849245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80" h="3810">
                <a:moveTo>
                  <a:pt x="0" y="0"/>
                </a:moveTo>
                <a:lnTo>
                  <a:pt x="5425" y="2410"/>
                </a:lnTo>
                <a:lnTo>
                  <a:pt x="11390" y="3349"/>
                </a:lnTo>
                <a:lnTo>
                  <a:pt x="17294" y="272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5135384" y="2839597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4">
                <a:moveTo>
                  <a:pt x="0" y="10303"/>
                </a:moveTo>
                <a:lnTo>
                  <a:pt x="5540" y="8170"/>
                </a:lnTo>
                <a:lnTo>
                  <a:pt x="10422" y="4617"/>
                </a:lnTo>
                <a:lnTo>
                  <a:pt x="1415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4477338" y="2843209"/>
            <a:ext cx="276225" cy="379095"/>
          </a:xfrm>
          <a:custGeom>
            <a:avLst/>
            <a:gdLst/>
            <a:ahLst/>
            <a:cxnLst/>
            <a:rect l="l" t="t" r="r" b="b"/>
            <a:pathLst>
              <a:path w="276225" h="379094">
                <a:moveTo>
                  <a:pt x="0" y="0"/>
                </a:moveTo>
                <a:lnTo>
                  <a:pt x="250555" y="85546"/>
                </a:lnTo>
                <a:lnTo>
                  <a:pt x="275969" y="37905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 txBox="1"/>
          <p:nvPr/>
        </p:nvSpPr>
        <p:spPr>
          <a:xfrm rot="19500000">
            <a:off x="2651433" y="964844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24" name="object 2324"/>
          <p:cNvSpPr txBox="1"/>
          <p:nvPr/>
        </p:nvSpPr>
        <p:spPr>
          <a:xfrm rot="19500000">
            <a:off x="2775098" y="981980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25" name="object 2325"/>
          <p:cNvSpPr txBox="1"/>
          <p:nvPr/>
        </p:nvSpPr>
        <p:spPr>
          <a:xfrm rot="19500000">
            <a:off x="2889411" y="997736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26" name="object 2326"/>
          <p:cNvSpPr txBox="1"/>
          <p:nvPr/>
        </p:nvSpPr>
        <p:spPr>
          <a:xfrm rot="19500000">
            <a:off x="2931697" y="1003537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27" name="object 2327"/>
          <p:cNvSpPr txBox="1"/>
          <p:nvPr/>
        </p:nvSpPr>
        <p:spPr>
          <a:xfrm rot="19500000">
            <a:off x="2998450" y="1010651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28" name="object 2328"/>
          <p:cNvSpPr txBox="1"/>
          <p:nvPr/>
        </p:nvSpPr>
        <p:spPr>
          <a:xfrm rot="19500000">
            <a:off x="3041225" y="1016494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29" name="object 2329"/>
          <p:cNvSpPr txBox="1"/>
          <p:nvPr/>
        </p:nvSpPr>
        <p:spPr>
          <a:xfrm rot="19500000">
            <a:off x="3105116" y="1026758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0" name="object 2330"/>
          <p:cNvSpPr txBox="1"/>
          <p:nvPr/>
        </p:nvSpPr>
        <p:spPr>
          <a:xfrm rot="19500000">
            <a:off x="4420174" y="836085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1" name="object 2331"/>
          <p:cNvSpPr txBox="1"/>
          <p:nvPr/>
        </p:nvSpPr>
        <p:spPr>
          <a:xfrm rot="19500000">
            <a:off x="4544201" y="853204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2" name="object 2332"/>
          <p:cNvSpPr txBox="1"/>
          <p:nvPr/>
        </p:nvSpPr>
        <p:spPr>
          <a:xfrm rot="19500000">
            <a:off x="4658025" y="868953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3" name="object 2333"/>
          <p:cNvSpPr txBox="1"/>
          <p:nvPr/>
        </p:nvSpPr>
        <p:spPr>
          <a:xfrm rot="19500000">
            <a:off x="4700438" y="874742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4" name="object 2334"/>
          <p:cNvSpPr txBox="1"/>
          <p:nvPr/>
        </p:nvSpPr>
        <p:spPr>
          <a:xfrm rot="19500000">
            <a:off x="4767553" y="881910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5" name="object 2335"/>
          <p:cNvSpPr txBox="1"/>
          <p:nvPr/>
        </p:nvSpPr>
        <p:spPr>
          <a:xfrm rot="19500000">
            <a:off x="4809609" y="887700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6" name="object 2336"/>
          <p:cNvSpPr txBox="1"/>
          <p:nvPr/>
        </p:nvSpPr>
        <p:spPr>
          <a:xfrm rot="19500000">
            <a:off x="4879180" y="898731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7" name="object 2337"/>
          <p:cNvSpPr txBox="1"/>
          <p:nvPr/>
        </p:nvSpPr>
        <p:spPr>
          <a:xfrm rot="19500000">
            <a:off x="6778440" y="664392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8" name="object 2338"/>
          <p:cNvSpPr txBox="1"/>
          <p:nvPr/>
        </p:nvSpPr>
        <p:spPr>
          <a:xfrm rot="19500000">
            <a:off x="6902106" y="681528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39" name="object 2339"/>
          <p:cNvSpPr txBox="1"/>
          <p:nvPr/>
        </p:nvSpPr>
        <p:spPr>
          <a:xfrm rot="19500000">
            <a:off x="7016288" y="697277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0" name="object 2340"/>
          <p:cNvSpPr txBox="1"/>
          <p:nvPr/>
        </p:nvSpPr>
        <p:spPr>
          <a:xfrm rot="19500000">
            <a:off x="7058704" y="703085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1" name="object 2341"/>
          <p:cNvSpPr txBox="1"/>
          <p:nvPr/>
        </p:nvSpPr>
        <p:spPr>
          <a:xfrm rot="19500000">
            <a:off x="7125948" y="710206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2" name="object 2342"/>
          <p:cNvSpPr txBox="1"/>
          <p:nvPr/>
        </p:nvSpPr>
        <p:spPr>
          <a:xfrm rot="19500000">
            <a:off x="7168053" y="716033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3" name="object 2343"/>
          <p:cNvSpPr txBox="1"/>
          <p:nvPr/>
        </p:nvSpPr>
        <p:spPr>
          <a:xfrm rot="19500000">
            <a:off x="7237850" y="727022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4" name="object 2344"/>
          <p:cNvSpPr txBox="1"/>
          <p:nvPr/>
        </p:nvSpPr>
        <p:spPr>
          <a:xfrm rot="19500000">
            <a:off x="5010769" y="793061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5" name="object 2345"/>
          <p:cNvSpPr txBox="1"/>
          <p:nvPr/>
        </p:nvSpPr>
        <p:spPr>
          <a:xfrm rot="19500000">
            <a:off x="5134796" y="810216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6" name="object 2346"/>
          <p:cNvSpPr txBox="1"/>
          <p:nvPr/>
        </p:nvSpPr>
        <p:spPr>
          <a:xfrm rot="19500000">
            <a:off x="5248929" y="825962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7" name="object 2347"/>
          <p:cNvSpPr txBox="1"/>
          <p:nvPr/>
        </p:nvSpPr>
        <p:spPr>
          <a:xfrm rot="19500000">
            <a:off x="5291346" y="831770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8" name="object 2348"/>
          <p:cNvSpPr txBox="1"/>
          <p:nvPr/>
        </p:nvSpPr>
        <p:spPr>
          <a:xfrm rot="19500000">
            <a:off x="5357968" y="838913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49" name="object 2349"/>
          <p:cNvSpPr txBox="1"/>
          <p:nvPr/>
        </p:nvSpPr>
        <p:spPr>
          <a:xfrm rot="19500000">
            <a:off x="5400743" y="844721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0" name="object 2350"/>
          <p:cNvSpPr txBox="1"/>
          <p:nvPr/>
        </p:nvSpPr>
        <p:spPr>
          <a:xfrm rot="19500000">
            <a:off x="5469286" y="855593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1" name="object 2351"/>
          <p:cNvSpPr txBox="1"/>
          <p:nvPr/>
        </p:nvSpPr>
        <p:spPr>
          <a:xfrm rot="19500000">
            <a:off x="2585214" y="1019859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2" name="object 2352"/>
          <p:cNvSpPr txBox="1"/>
          <p:nvPr/>
        </p:nvSpPr>
        <p:spPr>
          <a:xfrm rot="19500000">
            <a:off x="2627628" y="1025648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3" name="object 2353"/>
          <p:cNvSpPr txBox="1"/>
          <p:nvPr/>
        </p:nvSpPr>
        <p:spPr>
          <a:xfrm rot="19500000">
            <a:off x="2347364" y="986955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4" name="object 2354"/>
          <p:cNvSpPr txBox="1"/>
          <p:nvPr/>
        </p:nvSpPr>
        <p:spPr>
          <a:xfrm rot="19500000">
            <a:off x="2471523" y="1004117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5" name="object 2355"/>
          <p:cNvSpPr txBox="1"/>
          <p:nvPr/>
        </p:nvSpPr>
        <p:spPr>
          <a:xfrm rot="20760000">
            <a:off x="9370629" y="649313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6" name="object 2356"/>
          <p:cNvSpPr txBox="1"/>
          <p:nvPr/>
        </p:nvSpPr>
        <p:spPr>
          <a:xfrm rot="20760000">
            <a:off x="9374925" y="655935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7" name="object 2357"/>
          <p:cNvSpPr txBox="1"/>
          <p:nvPr/>
        </p:nvSpPr>
        <p:spPr>
          <a:xfrm rot="19500000">
            <a:off x="9567482" y="677851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8" name="object 2358"/>
          <p:cNvSpPr txBox="1"/>
          <p:nvPr/>
        </p:nvSpPr>
        <p:spPr>
          <a:xfrm rot="19500000">
            <a:off x="9699511" y="695996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59" name="object 2359"/>
          <p:cNvSpPr txBox="1"/>
          <p:nvPr/>
        </p:nvSpPr>
        <p:spPr>
          <a:xfrm rot="19500000">
            <a:off x="9772354" y="705848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0" name="object 2360"/>
          <p:cNvSpPr txBox="1"/>
          <p:nvPr/>
        </p:nvSpPr>
        <p:spPr>
          <a:xfrm rot="19500000">
            <a:off x="9815532" y="711354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1" name="object 2361"/>
          <p:cNvSpPr txBox="1"/>
          <p:nvPr/>
        </p:nvSpPr>
        <p:spPr>
          <a:xfrm rot="18480000">
            <a:off x="9458824" y="7165262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-4.71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2" name="object 2362"/>
          <p:cNvSpPr txBox="1"/>
          <p:nvPr/>
        </p:nvSpPr>
        <p:spPr>
          <a:xfrm rot="18480000">
            <a:off x="9506088" y="721590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3" name="object 2363"/>
          <p:cNvSpPr txBox="1"/>
          <p:nvPr/>
        </p:nvSpPr>
        <p:spPr>
          <a:xfrm rot="180000">
            <a:off x="9026195" y="650711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4" name="object 2364"/>
          <p:cNvSpPr txBox="1"/>
          <p:nvPr/>
        </p:nvSpPr>
        <p:spPr>
          <a:xfrm rot="180000">
            <a:off x="9040418" y="6579956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-4.71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5" name="object 2365"/>
          <p:cNvSpPr txBox="1"/>
          <p:nvPr/>
        </p:nvSpPr>
        <p:spPr>
          <a:xfrm rot="19500000">
            <a:off x="4951352" y="847575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6" name="object 2366"/>
          <p:cNvSpPr txBox="1"/>
          <p:nvPr/>
        </p:nvSpPr>
        <p:spPr>
          <a:xfrm rot="19500000">
            <a:off x="4993769" y="853419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7" name="object 2367"/>
          <p:cNvSpPr txBox="1"/>
          <p:nvPr/>
        </p:nvSpPr>
        <p:spPr>
          <a:xfrm rot="19500000">
            <a:off x="4713505" y="814726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8" name="object 2368"/>
          <p:cNvSpPr txBox="1"/>
          <p:nvPr/>
        </p:nvSpPr>
        <p:spPr>
          <a:xfrm rot="19500000">
            <a:off x="4837170" y="831826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69" name="object 2369"/>
          <p:cNvSpPr txBox="1"/>
          <p:nvPr/>
        </p:nvSpPr>
        <p:spPr>
          <a:xfrm rot="19500000">
            <a:off x="7332703" y="674226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0" name="object 2370"/>
          <p:cNvSpPr txBox="1"/>
          <p:nvPr/>
        </p:nvSpPr>
        <p:spPr>
          <a:xfrm rot="19500000">
            <a:off x="7375479" y="680034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1" name="object 2371"/>
          <p:cNvSpPr txBox="1"/>
          <p:nvPr/>
        </p:nvSpPr>
        <p:spPr>
          <a:xfrm rot="19500000">
            <a:off x="7095346" y="641348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2" name="object 2372"/>
          <p:cNvSpPr txBox="1"/>
          <p:nvPr/>
        </p:nvSpPr>
        <p:spPr>
          <a:xfrm rot="19500000">
            <a:off x="7219012" y="658484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3" name="object 2373"/>
          <p:cNvSpPr txBox="1"/>
          <p:nvPr/>
        </p:nvSpPr>
        <p:spPr>
          <a:xfrm rot="19500000">
            <a:off x="7559277" y="657689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4" name="object 2374"/>
          <p:cNvSpPr txBox="1"/>
          <p:nvPr/>
        </p:nvSpPr>
        <p:spPr>
          <a:xfrm rot="19500000">
            <a:off x="7601156" y="663524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5" name="object 2375"/>
          <p:cNvSpPr txBox="1"/>
          <p:nvPr/>
        </p:nvSpPr>
        <p:spPr>
          <a:xfrm rot="19500000">
            <a:off x="7320892" y="624831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6" name="object 2376"/>
          <p:cNvSpPr txBox="1"/>
          <p:nvPr/>
        </p:nvSpPr>
        <p:spPr>
          <a:xfrm rot="19500000">
            <a:off x="7445096" y="641940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7" name="object 2377"/>
          <p:cNvSpPr txBox="1"/>
          <p:nvPr/>
        </p:nvSpPr>
        <p:spPr>
          <a:xfrm rot="3240000">
            <a:off x="8207524" y="662197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8" name="object 2378"/>
          <p:cNvSpPr txBox="1"/>
          <p:nvPr/>
        </p:nvSpPr>
        <p:spPr>
          <a:xfrm rot="3240000">
            <a:off x="8137727" y="667280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79" name="object 2379"/>
          <p:cNvSpPr txBox="1"/>
          <p:nvPr/>
        </p:nvSpPr>
        <p:spPr>
          <a:xfrm rot="2460000">
            <a:off x="8615784" y="631604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0" name="object 2380"/>
          <p:cNvSpPr txBox="1"/>
          <p:nvPr/>
        </p:nvSpPr>
        <p:spPr>
          <a:xfrm rot="2460000">
            <a:off x="8552063" y="637259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1" name="object 2381"/>
          <p:cNvSpPr txBox="1"/>
          <p:nvPr/>
        </p:nvSpPr>
        <p:spPr>
          <a:xfrm rot="3240000">
            <a:off x="8373249" y="650170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2" name="object 2382"/>
          <p:cNvSpPr txBox="1"/>
          <p:nvPr/>
        </p:nvSpPr>
        <p:spPr>
          <a:xfrm rot="780000">
            <a:off x="7929587" y="6469820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3" name="object 2383"/>
          <p:cNvSpPr txBox="1"/>
          <p:nvPr/>
        </p:nvSpPr>
        <p:spPr>
          <a:xfrm rot="480000">
            <a:off x="8013383" y="6054148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-4.80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4" name="object 2384"/>
          <p:cNvSpPr txBox="1"/>
          <p:nvPr/>
        </p:nvSpPr>
        <p:spPr>
          <a:xfrm rot="780000">
            <a:off x="7975838" y="6280656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5" name="object 2385"/>
          <p:cNvSpPr txBox="1"/>
          <p:nvPr/>
        </p:nvSpPr>
        <p:spPr>
          <a:xfrm rot="19500000">
            <a:off x="7948354" y="675801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6" name="object 2386"/>
          <p:cNvSpPr txBox="1"/>
          <p:nvPr/>
        </p:nvSpPr>
        <p:spPr>
          <a:xfrm rot="19500000">
            <a:off x="14447442" y="3313893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7" name="object 2387"/>
          <p:cNvSpPr txBox="1"/>
          <p:nvPr/>
        </p:nvSpPr>
        <p:spPr>
          <a:xfrm rot="19500000">
            <a:off x="14336760" y="315519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8" name="object 2388"/>
          <p:cNvSpPr txBox="1"/>
          <p:nvPr/>
        </p:nvSpPr>
        <p:spPr>
          <a:xfrm rot="19500000">
            <a:off x="14540652" y="343538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89" name="object 2389"/>
          <p:cNvSpPr txBox="1"/>
          <p:nvPr/>
        </p:nvSpPr>
        <p:spPr>
          <a:xfrm rot="19500000">
            <a:off x="14583020" y="349379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0" name="object 2390"/>
          <p:cNvSpPr txBox="1"/>
          <p:nvPr/>
        </p:nvSpPr>
        <p:spPr>
          <a:xfrm rot="19500000">
            <a:off x="14670357" y="360797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1" name="object 2391"/>
          <p:cNvSpPr txBox="1"/>
          <p:nvPr/>
        </p:nvSpPr>
        <p:spPr>
          <a:xfrm rot="19500000">
            <a:off x="14169684" y="2925174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2" name="object 2392"/>
          <p:cNvSpPr txBox="1"/>
          <p:nvPr/>
        </p:nvSpPr>
        <p:spPr>
          <a:xfrm rot="19500000">
            <a:off x="14210305" y="2983778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3" name="object 2393"/>
          <p:cNvSpPr txBox="1"/>
          <p:nvPr/>
        </p:nvSpPr>
        <p:spPr>
          <a:xfrm rot="19500000">
            <a:off x="9297955" y="697466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4" name="object 2394"/>
          <p:cNvSpPr txBox="1"/>
          <p:nvPr/>
        </p:nvSpPr>
        <p:spPr>
          <a:xfrm rot="19500000">
            <a:off x="10859452" y="545083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5" name="object 2395"/>
          <p:cNvSpPr txBox="1"/>
          <p:nvPr/>
        </p:nvSpPr>
        <p:spPr>
          <a:xfrm rot="19500000">
            <a:off x="10901869" y="550926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6" name="object 2396"/>
          <p:cNvSpPr txBox="1"/>
          <p:nvPr/>
        </p:nvSpPr>
        <p:spPr>
          <a:xfrm rot="19500000">
            <a:off x="11043074" y="570246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7" name="object 2397"/>
          <p:cNvSpPr txBox="1"/>
          <p:nvPr/>
        </p:nvSpPr>
        <p:spPr>
          <a:xfrm rot="19500000">
            <a:off x="9716515" y="628283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8" name="object 2398"/>
          <p:cNvSpPr txBox="1"/>
          <p:nvPr/>
        </p:nvSpPr>
        <p:spPr>
          <a:xfrm rot="19500000">
            <a:off x="9758571" y="634073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99" name="object 2399"/>
          <p:cNvSpPr txBox="1"/>
          <p:nvPr/>
        </p:nvSpPr>
        <p:spPr>
          <a:xfrm rot="19500000">
            <a:off x="9900005" y="653654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0" name="object 2400"/>
          <p:cNvSpPr txBox="1"/>
          <p:nvPr/>
        </p:nvSpPr>
        <p:spPr>
          <a:xfrm rot="19500000">
            <a:off x="11592393" y="5396519"/>
            <a:ext cx="1442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-4.81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1" name="object 2401"/>
          <p:cNvSpPr txBox="1"/>
          <p:nvPr/>
        </p:nvSpPr>
        <p:spPr>
          <a:xfrm rot="19500000">
            <a:off x="11312129" y="5009590"/>
            <a:ext cx="1442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-4.71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2" name="object 2402"/>
          <p:cNvSpPr txBox="1"/>
          <p:nvPr/>
        </p:nvSpPr>
        <p:spPr>
          <a:xfrm rot="19500000">
            <a:off x="11354174" y="5067838"/>
            <a:ext cx="1442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-4.81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3" name="object 2403"/>
          <p:cNvSpPr txBox="1"/>
          <p:nvPr/>
        </p:nvSpPr>
        <p:spPr>
          <a:xfrm rot="19500000">
            <a:off x="11477921" y="523659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4" name="object 2404"/>
          <p:cNvSpPr txBox="1"/>
          <p:nvPr/>
        </p:nvSpPr>
        <p:spPr>
          <a:xfrm rot="19500000">
            <a:off x="11690939" y="550989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5" name="object 2405"/>
          <p:cNvSpPr txBox="1"/>
          <p:nvPr/>
        </p:nvSpPr>
        <p:spPr>
          <a:xfrm rot="19500000">
            <a:off x="11733845" y="556804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6" name="object 2406"/>
          <p:cNvSpPr txBox="1"/>
          <p:nvPr/>
        </p:nvSpPr>
        <p:spPr>
          <a:xfrm rot="19500000">
            <a:off x="11811337" y="568928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7" name="object 2407"/>
          <p:cNvSpPr txBox="1"/>
          <p:nvPr/>
        </p:nvSpPr>
        <p:spPr>
          <a:xfrm rot="19500000">
            <a:off x="11546155" y="637368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8" name="object 2408"/>
          <p:cNvSpPr txBox="1"/>
          <p:nvPr/>
        </p:nvSpPr>
        <p:spPr>
          <a:xfrm rot="19500000">
            <a:off x="11588392" y="643167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09" name="object 2409"/>
          <p:cNvSpPr txBox="1"/>
          <p:nvPr/>
        </p:nvSpPr>
        <p:spPr>
          <a:xfrm rot="19500000">
            <a:off x="10403083" y="720543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0" name="object 2410"/>
          <p:cNvSpPr txBox="1"/>
          <p:nvPr/>
        </p:nvSpPr>
        <p:spPr>
          <a:xfrm rot="19500000">
            <a:off x="10445451" y="726385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1" name="object 2411"/>
          <p:cNvSpPr txBox="1"/>
          <p:nvPr/>
        </p:nvSpPr>
        <p:spPr>
          <a:xfrm rot="3240000">
            <a:off x="11851966" y="607722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2" name="object 2412"/>
          <p:cNvSpPr txBox="1"/>
          <p:nvPr/>
        </p:nvSpPr>
        <p:spPr>
          <a:xfrm rot="3240000">
            <a:off x="11787248" y="612480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3" name="object 2413"/>
          <p:cNvSpPr txBox="1"/>
          <p:nvPr/>
        </p:nvSpPr>
        <p:spPr>
          <a:xfrm rot="3240000">
            <a:off x="11728810" y="616708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4" name="object 2414"/>
          <p:cNvSpPr txBox="1"/>
          <p:nvPr/>
        </p:nvSpPr>
        <p:spPr>
          <a:xfrm rot="3240000">
            <a:off x="10067627" y="737619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5" name="object 2415"/>
          <p:cNvSpPr txBox="1"/>
          <p:nvPr/>
        </p:nvSpPr>
        <p:spPr>
          <a:xfrm rot="3240000">
            <a:off x="10009641" y="741842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6" name="object 2416"/>
          <p:cNvSpPr txBox="1"/>
          <p:nvPr/>
        </p:nvSpPr>
        <p:spPr>
          <a:xfrm rot="360000">
            <a:off x="14888747" y="3097483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7" name="object 2417"/>
          <p:cNvSpPr txBox="1"/>
          <p:nvPr/>
        </p:nvSpPr>
        <p:spPr>
          <a:xfrm rot="17040000">
            <a:off x="14521199" y="2647609"/>
            <a:ext cx="1442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8" name="object 2418"/>
          <p:cNvSpPr txBox="1"/>
          <p:nvPr/>
        </p:nvSpPr>
        <p:spPr>
          <a:xfrm rot="19500000">
            <a:off x="14720514" y="287619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19" name="object 2419"/>
          <p:cNvSpPr txBox="1"/>
          <p:nvPr/>
        </p:nvSpPr>
        <p:spPr>
          <a:xfrm rot="19500000">
            <a:off x="2295644" y="1040942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0" name="object 2420"/>
          <p:cNvSpPr txBox="1"/>
          <p:nvPr/>
        </p:nvSpPr>
        <p:spPr>
          <a:xfrm rot="19500000">
            <a:off x="2337700" y="1046731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1" name="object 2421"/>
          <p:cNvSpPr txBox="1"/>
          <p:nvPr/>
        </p:nvSpPr>
        <p:spPr>
          <a:xfrm rot="19500000">
            <a:off x="2057435" y="1008074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2" name="object 2422"/>
          <p:cNvSpPr txBox="1"/>
          <p:nvPr/>
        </p:nvSpPr>
        <p:spPr>
          <a:xfrm rot="19500000">
            <a:off x="2181462" y="1025192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3" name="object 2423"/>
          <p:cNvSpPr txBox="1"/>
          <p:nvPr/>
        </p:nvSpPr>
        <p:spPr>
          <a:xfrm>
            <a:off x="2117276" y="10702463"/>
            <a:ext cx="163830" cy="153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580"/>
              </a:lnSpc>
            </a:pPr>
            <a:r>
              <a:rPr sz="500" dirty="0">
                <a:solidFill>
                  <a:srgbClr val="ACACAC"/>
                </a:solidFill>
                <a:latin typeface="Lucida Sans Unicode"/>
                <a:cs typeface="Lucida Sans Unicode"/>
              </a:rPr>
              <a:t>-4.71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80"/>
              </a:lnSpc>
            </a:pPr>
            <a:r>
              <a:rPr sz="50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4" name="object 2424"/>
          <p:cNvSpPr txBox="1"/>
          <p:nvPr/>
        </p:nvSpPr>
        <p:spPr>
          <a:xfrm rot="14040000">
            <a:off x="1895597" y="1091271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5" name="object 2425"/>
          <p:cNvSpPr txBox="1"/>
          <p:nvPr/>
        </p:nvSpPr>
        <p:spPr>
          <a:xfrm rot="19500000">
            <a:off x="2409645" y="1077907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6" name="object 2426"/>
          <p:cNvSpPr txBox="1"/>
          <p:nvPr/>
        </p:nvSpPr>
        <p:spPr>
          <a:xfrm rot="14040000">
            <a:off x="1683963" y="1106774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7" name="object 2427"/>
          <p:cNvSpPr txBox="1"/>
          <p:nvPr/>
        </p:nvSpPr>
        <p:spPr>
          <a:xfrm rot="14040000">
            <a:off x="1741949" y="1102515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8" name="object 2428"/>
          <p:cNvSpPr txBox="1"/>
          <p:nvPr/>
        </p:nvSpPr>
        <p:spPr>
          <a:xfrm rot="19500000">
            <a:off x="10509703" y="549645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29" name="object 2429"/>
          <p:cNvSpPr txBox="1"/>
          <p:nvPr/>
        </p:nvSpPr>
        <p:spPr>
          <a:xfrm rot="19500000">
            <a:off x="10547154" y="555759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0" name="object 2430"/>
          <p:cNvSpPr txBox="1"/>
          <p:nvPr/>
        </p:nvSpPr>
        <p:spPr>
          <a:xfrm rot="19500000">
            <a:off x="9858303" y="597055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1" name="object 2431"/>
          <p:cNvSpPr txBox="1"/>
          <p:nvPr/>
        </p:nvSpPr>
        <p:spPr>
          <a:xfrm rot="19500000">
            <a:off x="9905016" y="602577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2" name="object 2432"/>
          <p:cNvSpPr txBox="1"/>
          <p:nvPr/>
        </p:nvSpPr>
        <p:spPr>
          <a:xfrm rot="19500000">
            <a:off x="10031367" y="671802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3" name="object 2433"/>
          <p:cNvSpPr txBox="1"/>
          <p:nvPr/>
        </p:nvSpPr>
        <p:spPr>
          <a:xfrm rot="19500000">
            <a:off x="10103671" y="681716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4" name="object 2434"/>
          <p:cNvSpPr txBox="1"/>
          <p:nvPr/>
        </p:nvSpPr>
        <p:spPr>
          <a:xfrm rot="19500000">
            <a:off x="10143221" y="687148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5" name="object 2435"/>
          <p:cNvSpPr txBox="1"/>
          <p:nvPr/>
        </p:nvSpPr>
        <p:spPr>
          <a:xfrm rot="19500000">
            <a:off x="11175510" y="588679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6" name="object 2436"/>
          <p:cNvSpPr txBox="1"/>
          <p:nvPr/>
        </p:nvSpPr>
        <p:spPr>
          <a:xfrm rot="19500000">
            <a:off x="11246920" y="598496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7" name="object 2437"/>
          <p:cNvSpPr txBox="1"/>
          <p:nvPr/>
        </p:nvSpPr>
        <p:spPr>
          <a:xfrm rot="19500000">
            <a:off x="11286651" y="603973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8" name="object 2438"/>
          <p:cNvSpPr txBox="1"/>
          <p:nvPr/>
        </p:nvSpPr>
        <p:spPr>
          <a:xfrm rot="19500000">
            <a:off x="12972306" y="438863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39" name="object 2439"/>
          <p:cNvSpPr txBox="1"/>
          <p:nvPr/>
        </p:nvSpPr>
        <p:spPr>
          <a:xfrm rot="19500000">
            <a:off x="12854625" y="4232358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40" name="object 2440"/>
          <p:cNvSpPr txBox="1"/>
          <p:nvPr/>
        </p:nvSpPr>
        <p:spPr>
          <a:xfrm rot="19500000">
            <a:off x="13061835" y="451124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41" name="object 2441"/>
          <p:cNvSpPr txBox="1"/>
          <p:nvPr/>
        </p:nvSpPr>
        <p:spPr>
          <a:xfrm rot="19500000">
            <a:off x="13104252" y="456968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42" name="object 2442"/>
          <p:cNvSpPr txBox="1"/>
          <p:nvPr/>
        </p:nvSpPr>
        <p:spPr>
          <a:xfrm rot="19500000">
            <a:off x="13191408" y="468377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43" name="object 2443"/>
          <p:cNvSpPr txBox="1"/>
          <p:nvPr/>
        </p:nvSpPr>
        <p:spPr>
          <a:xfrm rot="19500000">
            <a:off x="12694547" y="399992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44" name="object 2444"/>
          <p:cNvSpPr txBox="1"/>
          <p:nvPr/>
        </p:nvSpPr>
        <p:spPr>
          <a:xfrm rot="19500000">
            <a:off x="12735578" y="405891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45" name="object 2445"/>
          <p:cNvSpPr/>
          <p:nvPr/>
        </p:nvSpPr>
        <p:spPr>
          <a:xfrm>
            <a:off x="8182309" y="6626955"/>
            <a:ext cx="86995" cy="88265"/>
          </a:xfrm>
          <a:custGeom>
            <a:avLst/>
            <a:gdLst/>
            <a:ahLst/>
            <a:cxnLst/>
            <a:rect l="l" t="t" r="r" b="b"/>
            <a:pathLst>
              <a:path w="86995" h="88265">
                <a:moveTo>
                  <a:pt x="86620" y="87694"/>
                </a:moveTo>
                <a:lnTo>
                  <a:pt x="56196" y="50826"/>
                </a:lnTo>
                <a:lnTo>
                  <a:pt x="21834" y="17538"/>
                </a:lnTo>
                <a:lnTo>
                  <a:pt x="3579" y="250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8125039" y="6590803"/>
            <a:ext cx="29845" cy="17780"/>
          </a:xfrm>
          <a:custGeom>
            <a:avLst/>
            <a:gdLst/>
            <a:ahLst/>
            <a:cxnLst/>
            <a:rect l="l" t="t" r="r" b="b"/>
            <a:pathLst>
              <a:path w="29845" h="17779">
                <a:moveTo>
                  <a:pt x="29350" y="17180"/>
                </a:moveTo>
                <a:lnTo>
                  <a:pt x="21118" y="11811"/>
                </a:lnTo>
                <a:lnTo>
                  <a:pt x="357" y="357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8062758" y="6565032"/>
            <a:ext cx="31750" cy="12065"/>
          </a:xfrm>
          <a:custGeom>
            <a:avLst/>
            <a:gdLst/>
            <a:ahLst/>
            <a:cxnLst/>
            <a:rect l="l" t="t" r="r" b="b"/>
            <a:pathLst>
              <a:path w="31750" h="12065">
                <a:moveTo>
                  <a:pt x="31498" y="11811"/>
                </a:moveTo>
                <a:lnTo>
                  <a:pt x="18970" y="6442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7946428" y="6545346"/>
            <a:ext cx="83820" cy="10795"/>
          </a:xfrm>
          <a:custGeom>
            <a:avLst/>
            <a:gdLst/>
            <a:ahLst/>
            <a:cxnLst/>
            <a:rect l="l" t="t" r="r" b="b"/>
            <a:pathLst>
              <a:path w="83820" h="10795">
                <a:moveTo>
                  <a:pt x="83757" y="10738"/>
                </a:moveTo>
                <a:lnTo>
                  <a:pt x="66218" y="6800"/>
                </a:lnTo>
                <a:lnTo>
                  <a:pt x="42594" y="3221"/>
                </a:lnTo>
                <a:lnTo>
                  <a:pt x="18970" y="71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7879136" y="6546062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09">
                <a:moveTo>
                  <a:pt x="33646" y="0"/>
                </a:moveTo>
                <a:lnTo>
                  <a:pt x="14675" y="1431"/>
                </a:lnTo>
                <a:lnTo>
                  <a:pt x="0" y="322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7813276" y="655536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0"/>
                </a:moveTo>
                <a:lnTo>
                  <a:pt x="10022" y="5726"/>
                </a:lnTo>
                <a:lnTo>
                  <a:pt x="0" y="894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7706969" y="6575770"/>
            <a:ext cx="74930" cy="40005"/>
          </a:xfrm>
          <a:custGeom>
            <a:avLst/>
            <a:gdLst/>
            <a:ahLst/>
            <a:cxnLst/>
            <a:rect l="l" t="t" r="r" b="b"/>
            <a:pathLst>
              <a:path w="74929" h="40004">
                <a:moveTo>
                  <a:pt x="74450" y="0"/>
                </a:moveTo>
                <a:lnTo>
                  <a:pt x="71587" y="1073"/>
                </a:lnTo>
                <a:lnTo>
                  <a:pt x="49753" y="10738"/>
                </a:lnTo>
                <a:lnTo>
                  <a:pt x="28634" y="22192"/>
                </a:lnTo>
                <a:lnTo>
                  <a:pt x="7874" y="34361"/>
                </a:lnTo>
                <a:lnTo>
                  <a:pt x="0" y="397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7652205" y="663518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7597440" y="667491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7501514" y="6714649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7447107" y="678444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7392343" y="682417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7345453" y="6866414"/>
            <a:ext cx="21590" cy="80645"/>
          </a:xfrm>
          <a:custGeom>
            <a:avLst/>
            <a:gdLst/>
            <a:ahLst/>
            <a:cxnLst/>
            <a:rect l="l" t="t" r="r" b="b"/>
            <a:pathLst>
              <a:path w="21590" h="80645">
                <a:moveTo>
                  <a:pt x="21476" y="0"/>
                </a:moveTo>
                <a:lnTo>
                  <a:pt x="17180" y="6084"/>
                </a:lnTo>
                <a:lnTo>
                  <a:pt x="12885" y="14675"/>
                </a:lnTo>
                <a:lnTo>
                  <a:pt x="9664" y="23265"/>
                </a:lnTo>
                <a:lnTo>
                  <a:pt x="7516" y="32572"/>
                </a:lnTo>
                <a:lnTo>
                  <a:pt x="0" y="8053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7334715" y="6980597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5369" y="0"/>
                </a:moveTo>
                <a:lnTo>
                  <a:pt x="0" y="332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7322903" y="7047172"/>
            <a:ext cx="6985" cy="33655"/>
          </a:xfrm>
          <a:custGeom>
            <a:avLst/>
            <a:gdLst/>
            <a:ahLst/>
            <a:cxnLst/>
            <a:rect l="l" t="t" r="r" b="b"/>
            <a:pathLst>
              <a:path w="6984" h="33654">
                <a:moveTo>
                  <a:pt x="6800" y="0"/>
                </a:moveTo>
                <a:lnTo>
                  <a:pt x="3579" y="18612"/>
                </a:lnTo>
                <a:lnTo>
                  <a:pt x="1431" y="29350"/>
                </a:lnTo>
                <a:lnTo>
                  <a:pt x="0" y="332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7241651" y="7110169"/>
            <a:ext cx="66040" cy="53340"/>
          </a:xfrm>
          <a:custGeom>
            <a:avLst/>
            <a:gdLst/>
            <a:ahLst/>
            <a:cxnLst/>
            <a:rect l="l" t="t" r="r" b="b"/>
            <a:pathLst>
              <a:path w="66040" h="53340">
                <a:moveTo>
                  <a:pt x="65860" y="0"/>
                </a:moveTo>
                <a:lnTo>
                  <a:pt x="62280" y="4653"/>
                </a:lnTo>
                <a:lnTo>
                  <a:pt x="54406" y="12527"/>
                </a:lnTo>
                <a:lnTo>
                  <a:pt x="46173" y="19328"/>
                </a:lnTo>
                <a:lnTo>
                  <a:pt x="0" y="5297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7186887" y="7182831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7132481" y="722256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7036554" y="726265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6982148" y="733209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6927384" y="737182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6831456" y="7411910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6777050" y="748135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6722286" y="7521439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6626359" y="7561170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6571953" y="763060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6517188" y="7670698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421261" y="7710429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6366855" y="7780227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6312091" y="7819958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6216522" y="7859689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6161757" y="792948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6106993" y="7969217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6011424" y="800894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956660" y="807874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901895" y="811847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806326" y="815820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751562" y="822800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696798" y="826773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601229" y="830746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546464" y="837726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491700" y="841699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396131" y="845672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332418" y="8521155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33288" y="0"/>
                </a:moveTo>
                <a:lnTo>
                  <a:pt x="23981" y="2505"/>
                </a:lnTo>
                <a:lnTo>
                  <a:pt x="13243" y="3579"/>
                </a:lnTo>
                <a:lnTo>
                  <a:pt x="2147" y="3937"/>
                </a:lnTo>
                <a:lnTo>
                  <a:pt x="0" y="357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265484" y="8514712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288" y="5369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148439" y="8496816"/>
            <a:ext cx="83820" cy="12700"/>
          </a:xfrm>
          <a:custGeom>
            <a:avLst/>
            <a:gdLst/>
            <a:ahLst/>
            <a:cxnLst/>
            <a:rect l="l" t="t" r="r" b="b"/>
            <a:pathLst>
              <a:path w="83820" h="12700">
                <a:moveTo>
                  <a:pt x="83757" y="12527"/>
                </a:moveTo>
                <a:lnTo>
                  <a:pt x="8232" y="71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087590" y="8503616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27919" y="0"/>
                </a:moveTo>
                <a:lnTo>
                  <a:pt x="23623" y="1789"/>
                </a:lnTo>
                <a:lnTo>
                  <a:pt x="15749" y="6800"/>
                </a:lnTo>
                <a:lnTo>
                  <a:pt x="0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032825" y="854191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4986652" y="8584510"/>
            <a:ext cx="21590" cy="81280"/>
          </a:xfrm>
          <a:custGeom>
            <a:avLst/>
            <a:gdLst/>
            <a:ahLst/>
            <a:cxnLst/>
            <a:rect l="l" t="t" r="r" b="b"/>
            <a:pathLst>
              <a:path w="21589" h="81279">
                <a:moveTo>
                  <a:pt x="21118" y="0"/>
                </a:moveTo>
                <a:lnTo>
                  <a:pt x="17538" y="5011"/>
                </a:lnTo>
                <a:lnTo>
                  <a:pt x="13243" y="13243"/>
                </a:lnTo>
                <a:lnTo>
                  <a:pt x="10022" y="22192"/>
                </a:lnTo>
                <a:lnTo>
                  <a:pt x="7874" y="31140"/>
                </a:ln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4976271" y="8698692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4" h="33654">
                <a:moveTo>
                  <a:pt x="5369" y="0"/>
                </a:moveTo>
                <a:lnTo>
                  <a:pt x="0" y="3364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4964102" y="8765626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5" h="33020">
                <a:moveTo>
                  <a:pt x="6800" y="0"/>
                </a:moveTo>
                <a:lnTo>
                  <a:pt x="4295" y="17180"/>
                </a:lnTo>
                <a:lnTo>
                  <a:pt x="1789" y="27919"/>
                </a:lnTo>
                <a:lnTo>
                  <a:pt x="0" y="32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4882134" y="8828265"/>
            <a:ext cx="66040" cy="52705"/>
          </a:xfrm>
          <a:custGeom>
            <a:avLst/>
            <a:gdLst/>
            <a:ahLst/>
            <a:cxnLst/>
            <a:rect l="l" t="t" r="r" b="b"/>
            <a:pathLst>
              <a:path w="66039" h="52704">
                <a:moveTo>
                  <a:pt x="65860" y="0"/>
                </a:moveTo>
                <a:lnTo>
                  <a:pt x="63354" y="3221"/>
                </a:lnTo>
                <a:lnTo>
                  <a:pt x="55838" y="11096"/>
                </a:lnTo>
                <a:lnTo>
                  <a:pt x="47247" y="17896"/>
                </a:lnTo>
                <a:lnTo>
                  <a:pt x="0" y="526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4827370" y="890056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4772964" y="894029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4677036" y="898038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4622272" y="904982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4567866" y="908955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4471939" y="912964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4417533" y="919908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4362768" y="923917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4266841" y="927890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4212435" y="934834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4157671" y="938843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4061744" y="942816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4007337" y="949760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3952573" y="953769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3857004" y="957742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3802240" y="964722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3747475" y="9686955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3651906" y="972668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3597142" y="979648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3542378" y="983621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3446809" y="987594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3392044" y="994574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3337280" y="9985474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3241711" y="1002520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3186947" y="10095002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3132183" y="10134733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3036614" y="1017446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68365" y="0"/>
                </a:moveTo>
                <a:lnTo>
                  <a:pt x="1431" y="49037"/>
                </a:ln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2972543" y="10238534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5" h="3809">
                <a:moveTo>
                  <a:pt x="33646" y="0"/>
                </a:moveTo>
                <a:lnTo>
                  <a:pt x="25413" y="1789"/>
                </a:lnTo>
                <a:lnTo>
                  <a:pt x="14675" y="3221"/>
                </a:lnTo>
                <a:lnTo>
                  <a:pt x="3937" y="3221"/>
                </a:lnTo>
                <a:lnTo>
                  <a:pt x="0" y="286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2905609" y="10231376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5" h="5715">
                <a:moveTo>
                  <a:pt x="33646" y="5369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2788564" y="10213837"/>
            <a:ext cx="83820" cy="12700"/>
          </a:xfrm>
          <a:custGeom>
            <a:avLst/>
            <a:gdLst/>
            <a:ahLst/>
            <a:cxnLst/>
            <a:rect l="l" t="t" r="r" b="b"/>
            <a:pathLst>
              <a:path w="83819" h="12700">
                <a:moveTo>
                  <a:pt x="83757" y="12169"/>
                </a:moveTo>
                <a:lnTo>
                  <a:pt x="10022" y="715"/>
                </a:lnTo>
                <a:lnTo>
                  <a:pt x="715" y="0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2728072" y="10220996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27919" y="0"/>
                </a:moveTo>
                <a:lnTo>
                  <a:pt x="25055" y="1431"/>
                </a:lnTo>
                <a:lnTo>
                  <a:pt x="16823" y="6442"/>
                </a:lnTo>
                <a:lnTo>
                  <a:pt x="0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2673308" y="1025965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2577739" y="1029938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68007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2522975" y="1036918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2468210" y="1040891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2372641" y="1044900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2318951" y="10518441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90">
                <a:moveTo>
                  <a:pt x="26129" y="0"/>
                </a:moveTo>
                <a:lnTo>
                  <a:pt x="25413" y="715"/>
                </a:lnTo>
                <a:lnTo>
                  <a:pt x="8590" y="13601"/>
                </a:lnTo>
                <a:lnTo>
                  <a:pt x="0" y="2147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2273493" y="10563541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21476" y="0"/>
                </a:moveTo>
                <a:lnTo>
                  <a:pt x="9306" y="13959"/>
                </a:lnTo>
                <a:lnTo>
                  <a:pt x="0" y="2612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2222308" y="10617948"/>
            <a:ext cx="33020" cy="78105"/>
          </a:xfrm>
          <a:custGeom>
            <a:avLst/>
            <a:gdLst/>
            <a:ahLst/>
            <a:cxnLst/>
            <a:rect l="l" t="t" r="r" b="b"/>
            <a:pathLst>
              <a:path w="33019" h="78104">
                <a:moveTo>
                  <a:pt x="32572" y="0"/>
                </a:moveTo>
                <a:lnTo>
                  <a:pt x="25413" y="12885"/>
                </a:lnTo>
                <a:lnTo>
                  <a:pt x="16107" y="32214"/>
                </a:lnTo>
                <a:lnTo>
                  <a:pt x="8232" y="51900"/>
                </a:lnTo>
                <a:lnTo>
                  <a:pt x="1431" y="71945"/>
                </a:lnTo>
                <a:lnTo>
                  <a:pt x="0" y="776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2211212" y="10728907"/>
            <a:ext cx="3810" cy="33655"/>
          </a:xfrm>
          <a:custGeom>
            <a:avLst/>
            <a:gdLst/>
            <a:ahLst/>
            <a:cxnLst/>
            <a:rect l="l" t="t" r="r" b="b"/>
            <a:pathLst>
              <a:path w="3810" h="33654">
                <a:moveTo>
                  <a:pt x="3579" y="0"/>
                </a:moveTo>
                <a:lnTo>
                  <a:pt x="3221" y="2505"/>
                </a:lnTo>
                <a:lnTo>
                  <a:pt x="715" y="23981"/>
                </a:lnTo>
                <a:lnTo>
                  <a:pt x="0" y="332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2210854" y="10796199"/>
            <a:ext cx="3810" cy="33655"/>
          </a:xfrm>
          <a:custGeom>
            <a:avLst/>
            <a:gdLst/>
            <a:ahLst/>
            <a:cxnLst/>
            <a:rect l="l" t="t" r="r" b="b"/>
            <a:pathLst>
              <a:path w="3810" h="33654">
                <a:moveTo>
                  <a:pt x="0" y="0"/>
                </a:moveTo>
                <a:lnTo>
                  <a:pt x="1431" y="20402"/>
                </a:lnTo>
                <a:lnTo>
                  <a:pt x="3221" y="3364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2220876" y="10862776"/>
            <a:ext cx="52069" cy="111125"/>
          </a:xfrm>
          <a:custGeom>
            <a:avLst/>
            <a:gdLst/>
            <a:ahLst/>
            <a:cxnLst/>
            <a:rect l="l" t="t" r="r" b="b"/>
            <a:pathLst>
              <a:path w="52069" h="111125">
                <a:moveTo>
                  <a:pt x="0" y="0"/>
                </a:moveTo>
                <a:lnTo>
                  <a:pt x="11453" y="36509"/>
                </a:lnTo>
                <a:lnTo>
                  <a:pt x="28992" y="75166"/>
                </a:lnTo>
                <a:lnTo>
                  <a:pt x="39730" y="93421"/>
                </a:lnTo>
                <a:lnTo>
                  <a:pt x="51900" y="11096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9542826" y="7724747"/>
            <a:ext cx="49530" cy="68580"/>
          </a:xfrm>
          <a:custGeom>
            <a:avLst/>
            <a:gdLst/>
            <a:ahLst/>
            <a:cxnLst/>
            <a:rect l="l" t="t" r="r" b="b"/>
            <a:pathLst>
              <a:path w="49529" h="68579">
                <a:moveTo>
                  <a:pt x="49395" y="68365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9704254" y="7169945"/>
            <a:ext cx="433070" cy="748665"/>
          </a:xfrm>
          <a:custGeom>
            <a:avLst/>
            <a:gdLst/>
            <a:ahLst/>
            <a:cxnLst/>
            <a:rect l="l" t="t" r="r" b="b"/>
            <a:pathLst>
              <a:path w="433070" h="748665">
                <a:moveTo>
                  <a:pt x="432745" y="748087"/>
                </a:moveTo>
                <a:lnTo>
                  <a:pt x="0" y="150691"/>
                </a:lnTo>
                <a:lnTo>
                  <a:pt x="20688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9462761" y="7134583"/>
            <a:ext cx="173990" cy="590550"/>
          </a:xfrm>
          <a:custGeom>
            <a:avLst/>
            <a:gdLst/>
            <a:ahLst/>
            <a:cxnLst/>
            <a:rect l="l" t="t" r="r" b="b"/>
            <a:pathLst>
              <a:path w="173990" h="590550">
                <a:moveTo>
                  <a:pt x="173579" y="0"/>
                </a:moveTo>
                <a:lnTo>
                  <a:pt x="135439" y="31264"/>
                </a:lnTo>
                <a:lnTo>
                  <a:pt x="101857" y="65966"/>
                </a:lnTo>
                <a:lnTo>
                  <a:pt x="72902" y="103663"/>
                </a:lnTo>
                <a:lnTo>
                  <a:pt x="48646" y="143916"/>
                </a:lnTo>
                <a:lnTo>
                  <a:pt x="29157" y="186283"/>
                </a:lnTo>
                <a:lnTo>
                  <a:pt x="14506" y="230323"/>
                </a:lnTo>
                <a:lnTo>
                  <a:pt x="4764" y="275594"/>
                </a:lnTo>
                <a:lnTo>
                  <a:pt x="0" y="321656"/>
                </a:lnTo>
                <a:lnTo>
                  <a:pt x="283" y="368068"/>
                </a:lnTo>
                <a:lnTo>
                  <a:pt x="5685" y="414388"/>
                </a:lnTo>
                <a:lnTo>
                  <a:pt x="16276" y="460176"/>
                </a:lnTo>
                <a:lnTo>
                  <a:pt x="32124" y="504990"/>
                </a:lnTo>
                <a:lnTo>
                  <a:pt x="53301" y="548389"/>
                </a:lnTo>
                <a:lnTo>
                  <a:pt x="79877" y="58993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7687701" y="6532513"/>
            <a:ext cx="591820" cy="174625"/>
          </a:xfrm>
          <a:custGeom>
            <a:avLst/>
            <a:gdLst/>
            <a:ahLst/>
            <a:cxnLst/>
            <a:rect l="l" t="t" r="r" b="b"/>
            <a:pathLst>
              <a:path w="591820" h="174625">
                <a:moveTo>
                  <a:pt x="591438" y="174492"/>
                </a:moveTo>
                <a:lnTo>
                  <a:pt x="561214" y="137363"/>
                </a:lnTo>
                <a:lnTo>
                  <a:pt x="527272" y="104138"/>
                </a:lnTo>
                <a:lnTo>
                  <a:pt x="489994" y="75053"/>
                </a:lnTo>
                <a:lnTo>
                  <a:pt x="449765" y="50343"/>
                </a:lnTo>
                <a:lnTo>
                  <a:pt x="406968" y="30244"/>
                </a:lnTo>
                <a:lnTo>
                  <a:pt x="361986" y="14991"/>
                </a:lnTo>
                <a:lnTo>
                  <a:pt x="315204" y="4820"/>
                </a:lnTo>
                <a:lnTo>
                  <a:pt x="267573" y="0"/>
                </a:lnTo>
                <a:lnTo>
                  <a:pt x="220079" y="568"/>
                </a:lnTo>
                <a:lnTo>
                  <a:pt x="173161" y="6422"/>
                </a:lnTo>
                <a:lnTo>
                  <a:pt x="127256" y="17455"/>
                </a:lnTo>
                <a:lnTo>
                  <a:pt x="82802" y="33563"/>
                </a:lnTo>
                <a:lnTo>
                  <a:pt x="40238" y="54639"/>
                </a:lnTo>
                <a:lnTo>
                  <a:pt x="0" y="8058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7374088" y="6613354"/>
            <a:ext cx="314325" cy="228600"/>
          </a:xfrm>
          <a:custGeom>
            <a:avLst/>
            <a:gdLst/>
            <a:ahLst/>
            <a:cxnLst/>
            <a:rect l="l" t="t" r="r" b="b"/>
            <a:pathLst>
              <a:path w="314325" h="228600">
                <a:moveTo>
                  <a:pt x="313910" y="0"/>
                </a:moveTo>
                <a:lnTo>
                  <a:pt x="0" y="22836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015645" y="8500395"/>
            <a:ext cx="80645" cy="58419"/>
          </a:xfrm>
          <a:custGeom>
            <a:avLst/>
            <a:gdLst/>
            <a:ahLst/>
            <a:cxnLst/>
            <a:rect l="l" t="t" r="r" b="b"/>
            <a:pathLst>
              <a:path w="80645" h="58420">
                <a:moveTo>
                  <a:pt x="80177" y="0"/>
                </a:moveTo>
                <a:lnTo>
                  <a:pt x="0" y="5834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2336848" y="10217058"/>
            <a:ext cx="400685" cy="292100"/>
          </a:xfrm>
          <a:custGeom>
            <a:avLst/>
            <a:gdLst/>
            <a:ahLst/>
            <a:cxnLst/>
            <a:rect l="l" t="t" r="r" b="b"/>
            <a:pathLst>
              <a:path w="400685" h="292100">
                <a:moveTo>
                  <a:pt x="400530" y="0"/>
                </a:moveTo>
                <a:lnTo>
                  <a:pt x="0" y="29171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2197729" y="10508735"/>
            <a:ext cx="139065" cy="472440"/>
          </a:xfrm>
          <a:custGeom>
            <a:avLst/>
            <a:gdLst/>
            <a:ahLst/>
            <a:cxnLst/>
            <a:rect l="l" t="t" r="r" b="b"/>
            <a:pathLst>
              <a:path w="139064" h="472440">
                <a:moveTo>
                  <a:pt x="138992" y="0"/>
                </a:moveTo>
                <a:lnTo>
                  <a:pt x="103726" y="29486"/>
                </a:lnTo>
                <a:lnTo>
                  <a:pt x="73449" y="62641"/>
                </a:lnTo>
                <a:lnTo>
                  <a:pt x="48249" y="98901"/>
                </a:lnTo>
                <a:lnTo>
                  <a:pt x="28216" y="137705"/>
                </a:lnTo>
                <a:lnTo>
                  <a:pt x="13437" y="178490"/>
                </a:lnTo>
                <a:lnTo>
                  <a:pt x="4002" y="220693"/>
                </a:lnTo>
                <a:lnTo>
                  <a:pt x="0" y="263752"/>
                </a:lnTo>
                <a:lnTo>
                  <a:pt x="1517" y="307105"/>
                </a:lnTo>
                <a:lnTo>
                  <a:pt x="8644" y="350190"/>
                </a:lnTo>
                <a:lnTo>
                  <a:pt x="21470" y="392443"/>
                </a:lnTo>
                <a:lnTo>
                  <a:pt x="40081" y="433303"/>
                </a:lnTo>
                <a:lnTo>
                  <a:pt x="64568" y="47220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981597" y="8558486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89" h="55879">
                <a:moveTo>
                  <a:pt x="33802" y="0"/>
                </a:moveTo>
                <a:lnTo>
                  <a:pt x="21354" y="11091"/>
                </a:lnTo>
                <a:lnTo>
                  <a:pt x="11404" y="24274"/>
                </a:lnTo>
                <a:lnTo>
                  <a:pt x="4202" y="39138"/>
                </a:lnTo>
                <a:lnTo>
                  <a:pt x="0" y="5527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7340041" y="6841464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90" h="55879">
                <a:moveTo>
                  <a:pt x="33802" y="0"/>
                </a:moveTo>
                <a:lnTo>
                  <a:pt x="21354" y="11091"/>
                </a:lnTo>
                <a:lnTo>
                  <a:pt x="11404" y="24274"/>
                </a:lnTo>
                <a:lnTo>
                  <a:pt x="4202" y="39138"/>
                </a:lnTo>
                <a:lnTo>
                  <a:pt x="0" y="5527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388614" y="7119118"/>
            <a:ext cx="1892300" cy="1377315"/>
          </a:xfrm>
          <a:custGeom>
            <a:avLst/>
            <a:gdLst/>
            <a:ahLst/>
            <a:cxnLst/>
            <a:rect l="l" t="t" r="r" b="b"/>
            <a:pathLst>
              <a:path w="1892300" h="1377315">
                <a:moveTo>
                  <a:pt x="1891694" y="0"/>
                </a:moveTo>
                <a:lnTo>
                  <a:pt x="0" y="137698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325531" y="8495995"/>
            <a:ext cx="63500" cy="16510"/>
          </a:xfrm>
          <a:custGeom>
            <a:avLst/>
            <a:gdLst/>
            <a:ahLst/>
            <a:cxnLst/>
            <a:rect l="l" t="t" r="r" b="b"/>
            <a:pathLst>
              <a:path w="63500" h="16509">
                <a:moveTo>
                  <a:pt x="0" y="15184"/>
                </a:moveTo>
                <a:lnTo>
                  <a:pt x="16641" y="16140"/>
                </a:lnTo>
                <a:lnTo>
                  <a:pt x="32994" y="13853"/>
                </a:lnTo>
                <a:lnTo>
                  <a:pt x="48593" y="8435"/>
                </a:lnTo>
                <a:lnTo>
                  <a:pt x="6297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3030529" y="8836139"/>
            <a:ext cx="1891664" cy="1377315"/>
          </a:xfrm>
          <a:custGeom>
            <a:avLst/>
            <a:gdLst/>
            <a:ahLst/>
            <a:cxnLst/>
            <a:rect l="l" t="t" r="r" b="b"/>
            <a:pathLst>
              <a:path w="1891664" h="1377315">
                <a:moveTo>
                  <a:pt x="1891336" y="0"/>
                </a:moveTo>
                <a:lnTo>
                  <a:pt x="0" y="137698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2967429" y="10213016"/>
            <a:ext cx="63500" cy="16510"/>
          </a:xfrm>
          <a:custGeom>
            <a:avLst/>
            <a:gdLst/>
            <a:ahLst/>
            <a:cxnLst/>
            <a:rect l="l" t="t" r="r" b="b"/>
            <a:pathLst>
              <a:path w="63500" h="16509">
                <a:moveTo>
                  <a:pt x="0" y="15181"/>
                </a:moveTo>
                <a:lnTo>
                  <a:pt x="16645" y="16140"/>
                </a:lnTo>
                <a:lnTo>
                  <a:pt x="33002" y="13855"/>
                </a:lnTo>
                <a:lnTo>
                  <a:pt x="48605" y="8437"/>
                </a:lnTo>
                <a:lnTo>
                  <a:pt x="6298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1642093" y="10858838"/>
            <a:ext cx="195580" cy="267335"/>
          </a:xfrm>
          <a:custGeom>
            <a:avLst/>
            <a:gdLst/>
            <a:ahLst/>
            <a:cxnLst/>
            <a:rect l="l" t="t" r="r" b="b"/>
            <a:pathLst>
              <a:path w="195580" h="267334">
                <a:moveTo>
                  <a:pt x="0" y="0"/>
                </a:moveTo>
                <a:lnTo>
                  <a:pt x="195433" y="26702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1631713" y="10866355"/>
            <a:ext cx="48260" cy="66040"/>
          </a:xfrm>
          <a:custGeom>
            <a:avLst/>
            <a:gdLst/>
            <a:ahLst/>
            <a:cxnLst/>
            <a:rect l="l" t="t" r="r" b="b"/>
            <a:pathLst>
              <a:path w="48260" h="66040">
                <a:moveTo>
                  <a:pt x="0" y="0"/>
                </a:moveTo>
                <a:lnTo>
                  <a:pt x="47963" y="6550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1699721" y="1095906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1739452" y="11013467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1779541" y="11068232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60" h="65404">
                <a:moveTo>
                  <a:pt x="0" y="0"/>
                </a:moveTo>
                <a:lnTo>
                  <a:pt x="47963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11732681" y="3455638"/>
            <a:ext cx="2959100" cy="2153920"/>
          </a:xfrm>
          <a:custGeom>
            <a:avLst/>
            <a:gdLst/>
            <a:ahLst/>
            <a:cxnLst/>
            <a:rect l="l" t="t" r="r" b="b"/>
            <a:pathLst>
              <a:path w="2959100" h="2153920">
                <a:moveTo>
                  <a:pt x="2958703" y="0"/>
                </a:moveTo>
                <a:lnTo>
                  <a:pt x="0" y="215370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9636604" y="5765044"/>
            <a:ext cx="1882139" cy="1370330"/>
          </a:xfrm>
          <a:custGeom>
            <a:avLst/>
            <a:gdLst/>
            <a:ahLst/>
            <a:cxnLst/>
            <a:rect l="l" t="t" r="r" b="b"/>
            <a:pathLst>
              <a:path w="1882140" h="1370329">
                <a:moveTo>
                  <a:pt x="1882030" y="0"/>
                </a:moveTo>
                <a:lnTo>
                  <a:pt x="0" y="136982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14691264" y="3400268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90" h="55879">
                <a:moveTo>
                  <a:pt x="0" y="55269"/>
                </a:moveTo>
                <a:lnTo>
                  <a:pt x="12449" y="44179"/>
                </a:lnTo>
                <a:lnTo>
                  <a:pt x="22400" y="30997"/>
                </a:lnTo>
                <a:lnTo>
                  <a:pt x="29604" y="16134"/>
                </a:lnTo>
                <a:lnTo>
                  <a:pt x="3380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9644122" y="7043951"/>
            <a:ext cx="139065" cy="100965"/>
          </a:xfrm>
          <a:custGeom>
            <a:avLst/>
            <a:gdLst/>
            <a:ahLst/>
            <a:cxnLst/>
            <a:rect l="l" t="t" r="r" b="b"/>
            <a:pathLst>
              <a:path w="139065" h="100965">
                <a:moveTo>
                  <a:pt x="138879" y="0"/>
                </a:moveTo>
                <a:lnTo>
                  <a:pt x="0" y="10093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11669573" y="5609242"/>
            <a:ext cx="63500" cy="16510"/>
          </a:xfrm>
          <a:custGeom>
            <a:avLst/>
            <a:gdLst/>
            <a:ahLst/>
            <a:cxnLst/>
            <a:rect l="l" t="t" r="r" b="b"/>
            <a:pathLst>
              <a:path w="63500" h="16510">
                <a:moveTo>
                  <a:pt x="0" y="15175"/>
                </a:moveTo>
                <a:lnTo>
                  <a:pt x="16645" y="16136"/>
                </a:lnTo>
                <a:lnTo>
                  <a:pt x="33003" y="13852"/>
                </a:lnTo>
                <a:lnTo>
                  <a:pt x="48606" y="8436"/>
                </a:lnTo>
                <a:lnTo>
                  <a:pt x="6298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14780364" y="3154518"/>
            <a:ext cx="354330" cy="103505"/>
          </a:xfrm>
          <a:custGeom>
            <a:avLst/>
            <a:gdLst/>
            <a:ahLst/>
            <a:cxnLst/>
            <a:rect l="l" t="t" r="r" b="b"/>
            <a:pathLst>
              <a:path w="354330" h="103504">
                <a:moveTo>
                  <a:pt x="354057" y="103455"/>
                </a:moveTo>
                <a:lnTo>
                  <a:pt x="323912" y="69077"/>
                </a:lnTo>
                <a:lnTo>
                  <a:pt x="289140" y="41386"/>
                </a:lnTo>
                <a:lnTo>
                  <a:pt x="250739" y="20538"/>
                </a:lnTo>
                <a:lnTo>
                  <a:pt x="209707" y="6690"/>
                </a:lnTo>
                <a:lnTo>
                  <a:pt x="167041" y="0"/>
                </a:lnTo>
                <a:lnTo>
                  <a:pt x="123739" y="622"/>
                </a:lnTo>
                <a:lnTo>
                  <a:pt x="80800" y="8713"/>
                </a:lnTo>
                <a:lnTo>
                  <a:pt x="39221" y="24431"/>
                </a:lnTo>
                <a:lnTo>
                  <a:pt x="0" y="4793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11462916" y="5600464"/>
            <a:ext cx="63500" cy="16510"/>
          </a:xfrm>
          <a:custGeom>
            <a:avLst/>
            <a:gdLst/>
            <a:ahLst/>
            <a:cxnLst/>
            <a:rect l="l" t="t" r="r" b="b"/>
            <a:pathLst>
              <a:path w="63500" h="16510">
                <a:moveTo>
                  <a:pt x="62987" y="960"/>
                </a:moveTo>
                <a:lnTo>
                  <a:pt x="46342" y="0"/>
                </a:lnTo>
                <a:lnTo>
                  <a:pt x="29984" y="2284"/>
                </a:lnTo>
                <a:lnTo>
                  <a:pt x="14381" y="7700"/>
                </a:lnTo>
                <a:lnTo>
                  <a:pt x="0" y="1613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11470671" y="5613637"/>
            <a:ext cx="53975" cy="13970"/>
          </a:xfrm>
          <a:custGeom>
            <a:avLst/>
            <a:gdLst/>
            <a:ahLst/>
            <a:cxnLst/>
            <a:rect l="l" t="t" r="r" b="b"/>
            <a:pathLst>
              <a:path w="53975" h="13970">
                <a:moveTo>
                  <a:pt x="53690" y="715"/>
                </a:moveTo>
                <a:lnTo>
                  <a:pt x="44026" y="0"/>
                </a:lnTo>
                <a:lnTo>
                  <a:pt x="34719" y="357"/>
                </a:lnTo>
                <a:lnTo>
                  <a:pt x="25413" y="1789"/>
                </a:lnTo>
                <a:lnTo>
                  <a:pt x="16465" y="4653"/>
                </a:lnTo>
                <a:lnTo>
                  <a:pt x="7874" y="8590"/>
                </a:lnTo>
                <a:lnTo>
                  <a:pt x="0" y="1360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10899763" y="5532385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47605" y="0"/>
                </a:moveTo>
                <a:lnTo>
                  <a:pt x="0" y="3471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9713919" y="6313403"/>
            <a:ext cx="160655" cy="116839"/>
          </a:xfrm>
          <a:custGeom>
            <a:avLst/>
            <a:gdLst/>
            <a:ahLst/>
            <a:cxnLst/>
            <a:rect l="l" t="t" r="r" b="b"/>
            <a:pathLst>
              <a:path w="160654" h="116839">
                <a:moveTo>
                  <a:pt x="160355" y="0"/>
                </a:moveTo>
                <a:lnTo>
                  <a:pt x="0" y="11668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9706760" y="6306244"/>
            <a:ext cx="156210" cy="113664"/>
          </a:xfrm>
          <a:custGeom>
            <a:avLst/>
            <a:gdLst/>
            <a:ahLst/>
            <a:cxnLst/>
            <a:rect l="l" t="t" r="r" b="b"/>
            <a:pathLst>
              <a:path w="156209" h="113664">
                <a:moveTo>
                  <a:pt x="155702" y="0"/>
                </a:moveTo>
                <a:lnTo>
                  <a:pt x="0" y="1134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11605614" y="2877212"/>
            <a:ext cx="2832100" cy="2061210"/>
          </a:xfrm>
          <a:custGeom>
            <a:avLst/>
            <a:gdLst/>
            <a:ahLst/>
            <a:cxnLst/>
            <a:rect l="l" t="t" r="r" b="b"/>
            <a:pathLst>
              <a:path w="2832100" h="2061210">
                <a:moveTo>
                  <a:pt x="2831635" y="0"/>
                </a:moveTo>
                <a:lnTo>
                  <a:pt x="0" y="206099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14436991" y="2404243"/>
            <a:ext cx="139700" cy="473075"/>
          </a:xfrm>
          <a:custGeom>
            <a:avLst/>
            <a:gdLst/>
            <a:ahLst/>
            <a:cxnLst/>
            <a:rect l="l" t="t" r="r" b="b"/>
            <a:pathLst>
              <a:path w="139700" h="473075">
                <a:moveTo>
                  <a:pt x="0" y="472672"/>
                </a:moveTo>
                <a:lnTo>
                  <a:pt x="40575" y="437923"/>
                </a:lnTo>
                <a:lnTo>
                  <a:pt x="74882" y="397611"/>
                </a:lnTo>
                <a:lnTo>
                  <a:pt x="102407" y="352577"/>
                </a:lnTo>
                <a:lnTo>
                  <a:pt x="122636" y="303660"/>
                </a:lnTo>
                <a:lnTo>
                  <a:pt x="135055" y="251703"/>
                </a:lnTo>
                <a:lnTo>
                  <a:pt x="139137" y="198438"/>
                </a:lnTo>
                <a:lnTo>
                  <a:pt x="134853" y="145677"/>
                </a:lnTo>
                <a:lnTo>
                  <a:pt x="122435" y="94379"/>
                </a:lnTo>
                <a:lnTo>
                  <a:pt x="102115" y="45500"/>
                </a:lnTo>
                <a:lnTo>
                  <a:pt x="7412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9874274" y="5529880"/>
            <a:ext cx="789305" cy="783590"/>
          </a:xfrm>
          <a:custGeom>
            <a:avLst/>
            <a:gdLst/>
            <a:ahLst/>
            <a:cxnLst/>
            <a:rect l="l" t="t" r="r" b="b"/>
            <a:pathLst>
              <a:path w="789304" h="783589">
                <a:moveTo>
                  <a:pt x="0" y="783522"/>
                </a:moveTo>
                <a:lnTo>
                  <a:pt x="37225" y="547284"/>
                </a:lnTo>
                <a:lnTo>
                  <a:pt x="78924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9862463" y="6190273"/>
            <a:ext cx="18415" cy="116205"/>
          </a:xfrm>
          <a:custGeom>
            <a:avLst/>
            <a:gdLst/>
            <a:ahLst/>
            <a:cxnLst/>
            <a:rect l="l" t="t" r="r" b="b"/>
            <a:pathLst>
              <a:path w="18415" h="116204">
                <a:moveTo>
                  <a:pt x="0" y="115971"/>
                </a:moveTo>
                <a:lnTo>
                  <a:pt x="1825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9886087" y="6123339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0" y="33288"/>
                </a:moveTo>
                <a:lnTo>
                  <a:pt x="536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9896467" y="6061774"/>
            <a:ext cx="14604" cy="28575"/>
          </a:xfrm>
          <a:custGeom>
            <a:avLst/>
            <a:gdLst/>
            <a:ahLst/>
            <a:cxnLst/>
            <a:rect l="l" t="t" r="r" b="b"/>
            <a:pathLst>
              <a:path w="14604" h="28575">
                <a:moveTo>
                  <a:pt x="0" y="28276"/>
                </a:moveTo>
                <a:lnTo>
                  <a:pt x="3221" y="8232"/>
                </a:lnTo>
                <a:lnTo>
                  <a:pt x="1431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9937987" y="599233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10033914" y="595260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10088678" y="591251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10143085" y="584307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10239012" y="580334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10293776" y="576325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0348183" y="569381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10444109" y="5654084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10498873" y="561399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10553280" y="554455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10649207" y="5516636"/>
            <a:ext cx="31115" cy="8255"/>
          </a:xfrm>
          <a:custGeom>
            <a:avLst/>
            <a:gdLst/>
            <a:ahLst/>
            <a:cxnLst/>
            <a:rect l="l" t="t" r="r" b="b"/>
            <a:pathLst>
              <a:path w="31115" h="8254">
                <a:moveTo>
                  <a:pt x="0" y="7874"/>
                </a:moveTo>
                <a:lnTo>
                  <a:pt x="11096" y="0"/>
                </a:lnTo>
                <a:lnTo>
                  <a:pt x="30782" y="286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10713277" y="5524869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0" y="0"/>
                </a:moveTo>
                <a:lnTo>
                  <a:pt x="33646" y="536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10780212" y="5535249"/>
            <a:ext cx="116839" cy="19050"/>
          </a:xfrm>
          <a:custGeom>
            <a:avLst/>
            <a:gdLst/>
            <a:ahLst/>
            <a:cxnLst/>
            <a:rect l="l" t="t" r="r" b="b"/>
            <a:pathLst>
              <a:path w="116840" h="19050">
                <a:moveTo>
                  <a:pt x="0" y="0"/>
                </a:moveTo>
                <a:lnTo>
                  <a:pt x="116329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8602594" y="6328112"/>
            <a:ext cx="1111250" cy="264160"/>
          </a:xfrm>
          <a:custGeom>
            <a:avLst/>
            <a:gdLst/>
            <a:ahLst/>
            <a:cxnLst/>
            <a:rect l="l" t="t" r="r" b="b"/>
            <a:pathLst>
              <a:path w="1111250" h="264159">
                <a:moveTo>
                  <a:pt x="0" y="0"/>
                </a:moveTo>
                <a:lnTo>
                  <a:pt x="34517" y="34386"/>
                </a:lnTo>
                <a:lnTo>
                  <a:pt x="70553" y="66414"/>
                </a:lnTo>
                <a:lnTo>
                  <a:pt x="108001" y="96073"/>
                </a:lnTo>
                <a:lnTo>
                  <a:pt x="146753" y="123354"/>
                </a:lnTo>
                <a:lnTo>
                  <a:pt x="186700" y="148247"/>
                </a:lnTo>
                <a:lnTo>
                  <a:pt x="227736" y="170742"/>
                </a:lnTo>
                <a:lnTo>
                  <a:pt x="269753" y="190830"/>
                </a:lnTo>
                <a:lnTo>
                  <a:pt x="312643" y="208499"/>
                </a:lnTo>
                <a:lnTo>
                  <a:pt x="356298" y="223741"/>
                </a:lnTo>
                <a:lnTo>
                  <a:pt x="400611" y="236545"/>
                </a:lnTo>
                <a:lnTo>
                  <a:pt x="445474" y="246902"/>
                </a:lnTo>
                <a:lnTo>
                  <a:pt x="490779" y="254802"/>
                </a:lnTo>
                <a:lnTo>
                  <a:pt x="536419" y="260235"/>
                </a:lnTo>
                <a:lnTo>
                  <a:pt x="582286" y="263190"/>
                </a:lnTo>
                <a:lnTo>
                  <a:pt x="628273" y="263659"/>
                </a:lnTo>
                <a:lnTo>
                  <a:pt x="674271" y="261632"/>
                </a:lnTo>
                <a:lnTo>
                  <a:pt x="720173" y="257097"/>
                </a:lnTo>
                <a:lnTo>
                  <a:pt x="765872" y="250047"/>
                </a:lnTo>
                <a:lnTo>
                  <a:pt x="811259" y="240469"/>
                </a:lnTo>
                <a:lnTo>
                  <a:pt x="856228" y="228356"/>
                </a:lnTo>
                <a:lnTo>
                  <a:pt x="900670" y="213697"/>
                </a:lnTo>
                <a:lnTo>
                  <a:pt x="944477" y="196482"/>
                </a:lnTo>
                <a:lnTo>
                  <a:pt x="987543" y="176701"/>
                </a:lnTo>
                <a:lnTo>
                  <a:pt x="1029759" y="154344"/>
                </a:lnTo>
                <a:lnTo>
                  <a:pt x="1071018" y="129402"/>
                </a:lnTo>
                <a:lnTo>
                  <a:pt x="1111212" y="10186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158819" y="8485003"/>
            <a:ext cx="167640" cy="26670"/>
          </a:xfrm>
          <a:custGeom>
            <a:avLst/>
            <a:gdLst/>
            <a:ahLst/>
            <a:cxnLst/>
            <a:rect l="l" t="t" r="r" b="b"/>
            <a:pathLst>
              <a:path w="167639" h="26670">
                <a:moveTo>
                  <a:pt x="0" y="0"/>
                </a:moveTo>
                <a:lnTo>
                  <a:pt x="167156" y="2648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095577" y="8484001"/>
            <a:ext cx="63500" cy="16510"/>
          </a:xfrm>
          <a:custGeom>
            <a:avLst/>
            <a:gdLst/>
            <a:ahLst/>
            <a:cxnLst/>
            <a:rect l="l" t="t" r="r" b="b"/>
            <a:pathLst>
              <a:path w="63500" h="16509">
                <a:moveTo>
                  <a:pt x="62970" y="956"/>
                </a:moveTo>
                <a:lnTo>
                  <a:pt x="46328" y="0"/>
                </a:lnTo>
                <a:lnTo>
                  <a:pt x="29975" y="2287"/>
                </a:lnTo>
                <a:lnTo>
                  <a:pt x="14376" y="7704"/>
                </a:lnTo>
                <a:lnTo>
                  <a:pt x="0" y="1614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4955869" y="8613861"/>
            <a:ext cx="26670" cy="167640"/>
          </a:xfrm>
          <a:custGeom>
            <a:avLst/>
            <a:gdLst/>
            <a:ahLst/>
            <a:cxnLst/>
            <a:rect l="l" t="t" r="r" b="b"/>
            <a:pathLst>
              <a:path w="26670" h="167640">
                <a:moveTo>
                  <a:pt x="26129" y="0"/>
                </a:moveTo>
                <a:lnTo>
                  <a:pt x="0" y="16715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4921752" y="8780761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89" h="55879">
                <a:moveTo>
                  <a:pt x="0" y="55273"/>
                </a:moveTo>
                <a:lnTo>
                  <a:pt x="12448" y="44181"/>
                </a:lnTo>
                <a:lnTo>
                  <a:pt x="22398" y="30998"/>
                </a:lnTo>
                <a:lnTo>
                  <a:pt x="29600" y="16134"/>
                </a:lnTo>
                <a:lnTo>
                  <a:pt x="3380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2800375" y="10202025"/>
            <a:ext cx="167640" cy="26670"/>
          </a:xfrm>
          <a:custGeom>
            <a:avLst/>
            <a:gdLst/>
            <a:ahLst/>
            <a:cxnLst/>
            <a:rect l="l" t="t" r="r" b="b"/>
            <a:pathLst>
              <a:path w="167639" h="26670">
                <a:moveTo>
                  <a:pt x="167156" y="26129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2737492" y="10200664"/>
            <a:ext cx="63500" cy="16510"/>
          </a:xfrm>
          <a:custGeom>
            <a:avLst/>
            <a:gdLst/>
            <a:ahLst/>
            <a:cxnLst/>
            <a:rect l="l" t="t" r="r" b="b"/>
            <a:pathLst>
              <a:path w="63500" h="16509">
                <a:moveTo>
                  <a:pt x="62986" y="959"/>
                </a:moveTo>
                <a:lnTo>
                  <a:pt x="46340" y="0"/>
                </a:lnTo>
                <a:lnTo>
                  <a:pt x="29983" y="2285"/>
                </a:lnTo>
                <a:lnTo>
                  <a:pt x="14380" y="7703"/>
                </a:lnTo>
                <a:lnTo>
                  <a:pt x="0" y="1614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7313955" y="6896839"/>
            <a:ext cx="26670" cy="167640"/>
          </a:xfrm>
          <a:custGeom>
            <a:avLst/>
            <a:gdLst/>
            <a:ahLst/>
            <a:cxnLst/>
            <a:rect l="l" t="t" r="r" b="b"/>
            <a:pathLst>
              <a:path w="26670" h="167640">
                <a:moveTo>
                  <a:pt x="0" y="167156"/>
                </a:moveTo>
                <a:lnTo>
                  <a:pt x="2648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7280195" y="7063740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90" h="55879">
                <a:moveTo>
                  <a:pt x="0" y="55273"/>
                </a:moveTo>
                <a:lnTo>
                  <a:pt x="12448" y="44181"/>
                </a:lnTo>
                <a:lnTo>
                  <a:pt x="22398" y="30998"/>
                </a:lnTo>
                <a:lnTo>
                  <a:pt x="29600" y="16134"/>
                </a:lnTo>
                <a:lnTo>
                  <a:pt x="3380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9921522" y="5918599"/>
            <a:ext cx="1958339" cy="1586230"/>
          </a:xfrm>
          <a:custGeom>
            <a:avLst/>
            <a:gdLst/>
            <a:ahLst/>
            <a:cxnLst/>
            <a:rect l="l" t="t" r="r" b="b"/>
            <a:pathLst>
              <a:path w="1958340" h="1586229">
                <a:moveTo>
                  <a:pt x="1709146" y="0"/>
                </a:moveTo>
                <a:lnTo>
                  <a:pt x="1957912" y="341829"/>
                </a:lnTo>
                <a:lnTo>
                  <a:pt x="248765" y="1586016"/>
                </a:lnTo>
                <a:lnTo>
                  <a:pt x="0" y="124418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11640691" y="5911440"/>
            <a:ext cx="90170" cy="123189"/>
          </a:xfrm>
          <a:custGeom>
            <a:avLst/>
            <a:gdLst/>
            <a:ahLst/>
            <a:cxnLst/>
            <a:rect l="l" t="t" r="r" b="b"/>
            <a:pathLst>
              <a:path w="90170" h="123189">
                <a:moveTo>
                  <a:pt x="0" y="0"/>
                </a:moveTo>
                <a:lnTo>
                  <a:pt x="89842" y="1227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11750219" y="606177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0" y="0"/>
                </a:moveTo>
                <a:lnTo>
                  <a:pt x="20044" y="2720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11789950" y="6116180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0"/>
                </a:moveTo>
                <a:lnTo>
                  <a:pt x="20044" y="2756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11830039" y="6170944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0" y="0"/>
                </a:moveTo>
                <a:lnTo>
                  <a:pt x="49753" y="683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11866191" y="626579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11811785" y="630552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11715858" y="634561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11661093" y="641505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11606687" y="645478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11510760" y="649487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11455996" y="656431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11401590" y="660404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11305663" y="664413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11250898" y="671357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11196492" y="675330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11100565" y="679339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11045800" y="686283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10991394" y="690256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10895467" y="694265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10840703" y="701209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27561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10786297" y="705182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10690369" y="709191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10635963" y="716135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10581199" y="720108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10485272" y="724117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10430866" y="731061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10376102" y="735070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10280174" y="7390434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365" y="0"/>
                </a:moveTo>
                <a:lnTo>
                  <a:pt x="0" y="497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10225768" y="745987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27203" y="0"/>
                </a:moveTo>
                <a:lnTo>
                  <a:pt x="0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10171003" y="7499963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4">
                <a:moveTo>
                  <a:pt x="27203" y="0"/>
                </a:move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10100491" y="7429806"/>
            <a:ext cx="50165" cy="68580"/>
          </a:xfrm>
          <a:custGeom>
            <a:avLst/>
            <a:gdLst/>
            <a:ahLst/>
            <a:cxnLst/>
            <a:rect l="l" t="t" r="r" b="b"/>
            <a:pathLst>
              <a:path w="50165" h="68579">
                <a:moveTo>
                  <a:pt x="49753" y="68365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10060402" y="7375042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044" y="2756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10020671" y="7320636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044" y="2720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9911142" y="7169945"/>
            <a:ext cx="90170" cy="123189"/>
          </a:xfrm>
          <a:custGeom>
            <a:avLst/>
            <a:gdLst/>
            <a:ahLst/>
            <a:cxnLst/>
            <a:rect l="l" t="t" r="r" b="b"/>
            <a:pathLst>
              <a:path w="90170" h="123190">
                <a:moveTo>
                  <a:pt x="89842" y="12313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14725388" y="3256983"/>
            <a:ext cx="22860" cy="144145"/>
          </a:xfrm>
          <a:custGeom>
            <a:avLst/>
            <a:gdLst/>
            <a:ahLst/>
            <a:cxnLst/>
            <a:rect l="l" t="t" r="r" b="b"/>
            <a:pathLst>
              <a:path w="22859" h="144145">
                <a:moveTo>
                  <a:pt x="0" y="143532"/>
                </a:moveTo>
                <a:lnTo>
                  <a:pt x="2254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14747538" y="3201603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90" h="55879">
                <a:moveTo>
                  <a:pt x="33808" y="0"/>
                </a:moveTo>
                <a:lnTo>
                  <a:pt x="21358" y="11090"/>
                </a:lnTo>
                <a:lnTo>
                  <a:pt x="11407" y="24272"/>
                </a:lnTo>
                <a:lnTo>
                  <a:pt x="4203" y="39135"/>
                </a:lnTo>
                <a:lnTo>
                  <a:pt x="0" y="5526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11453848" y="567591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786" y="89126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11464228" y="5668401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786" y="8912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11526152" y="5601825"/>
            <a:ext cx="144145" cy="22860"/>
          </a:xfrm>
          <a:custGeom>
            <a:avLst/>
            <a:gdLst/>
            <a:ahLst/>
            <a:cxnLst/>
            <a:rect l="l" t="t" r="r" b="b"/>
            <a:pathLst>
              <a:path w="144145" h="22860">
                <a:moveTo>
                  <a:pt x="0" y="0"/>
                </a:moveTo>
                <a:lnTo>
                  <a:pt x="143532" y="2254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11524362" y="5562810"/>
            <a:ext cx="294005" cy="75565"/>
          </a:xfrm>
          <a:custGeom>
            <a:avLst/>
            <a:gdLst/>
            <a:ahLst/>
            <a:cxnLst/>
            <a:rect l="l" t="t" r="r" b="b"/>
            <a:pathLst>
              <a:path w="294004" h="75564">
                <a:moveTo>
                  <a:pt x="0" y="51542"/>
                </a:moveTo>
                <a:lnTo>
                  <a:pt x="143174" y="74092"/>
                </a:lnTo>
                <a:lnTo>
                  <a:pt x="154270" y="75166"/>
                </a:lnTo>
                <a:lnTo>
                  <a:pt x="165008" y="75166"/>
                </a:lnTo>
                <a:lnTo>
                  <a:pt x="206529" y="62638"/>
                </a:lnTo>
                <a:lnTo>
                  <a:pt x="215477" y="56553"/>
                </a:lnTo>
                <a:lnTo>
                  <a:pt x="29350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11845431" y="5523079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4" h="19685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11900195" y="5482990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11954602" y="5413550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12050528" y="537346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12105292" y="533373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12159699" y="526429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12255626" y="522420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12310390" y="5184471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12364797" y="511503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12460723" y="5074942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12515130" y="5035212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12569894" y="496577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12665821" y="492568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2720228" y="4885952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12774992" y="481651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12870919" y="4776423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12925325" y="4736693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12980089" y="4667253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13076017" y="462716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13130423" y="4587433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13185187" y="4517635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50111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13281114" y="4477904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13335520" y="4438174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13390284" y="436837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13486212" y="432864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13540618" y="4288914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13595382" y="4219116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13691310" y="417938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13745716" y="413965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13800480" y="406985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13896407" y="403012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13950813" y="3990395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14005577" y="3920597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14101505" y="3880866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14155911" y="384113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14210675" y="377133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14306244" y="3731607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14361008" y="369187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14415772" y="3622078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4">
                <a:moveTo>
                  <a:pt x="0" y="49753"/>
                </a:moveTo>
                <a:lnTo>
                  <a:pt x="683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14511342" y="3582348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20">
                <a:moveTo>
                  <a:pt x="0" y="20044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14566106" y="354261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14620870" y="3466018"/>
            <a:ext cx="78105" cy="57150"/>
          </a:xfrm>
          <a:custGeom>
            <a:avLst/>
            <a:gdLst/>
            <a:ahLst/>
            <a:cxnLst/>
            <a:rect l="l" t="t" r="r" b="b"/>
            <a:pathLst>
              <a:path w="78105" h="57150">
                <a:moveTo>
                  <a:pt x="0" y="56553"/>
                </a:moveTo>
                <a:lnTo>
                  <a:pt x="780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14737915" y="3259131"/>
            <a:ext cx="22860" cy="143510"/>
          </a:xfrm>
          <a:custGeom>
            <a:avLst/>
            <a:gdLst/>
            <a:ahLst/>
            <a:cxnLst/>
            <a:rect l="l" t="t" r="r" b="b"/>
            <a:pathLst>
              <a:path w="22859" h="143510">
                <a:moveTo>
                  <a:pt x="0" y="143174"/>
                </a:moveTo>
                <a:lnTo>
                  <a:pt x="2254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11446133" y="5616747"/>
            <a:ext cx="17145" cy="59690"/>
          </a:xfrm>
          <a:custGeom>
            <a:avLst/>
            <a:gdLst/>
            <a:ahLst/>
            <a:cxnLst/>
            <a:rect l="l" t="t" r="r" b="b"/>
            <a:pathLst>
              <a:path w="17145" h="59689">
                <a:moveTo>
                  <a:pt x="16939" y="0"/>
                </a:moveTo>
                <a:lnTo>
                  <a:pt x="5552" y="12410"/>
                </a:lnTo>
                <a:lnTo>
                  <a:pt x="0" y="27693"/>
                </a:lnTo>
                <a:lnTo>
                  <a:pt x="583" y="43943"/>
                </a:lnTo>
                <a:lnTo>
                  <a:pt x="7603" y="5925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11458502" y="5627239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12169" y="0"/>
                </a:moveTo>
                <a:lnTo>
                  <a:pt x="0" y="21834"/>
                </a:lnTo>
                <a:lnTo>
                  <a:pt x="357" y="27203"/>
                </a:lnTo>
                <a:lnTo>
                  <a:pt x="1073" y="32214"/>
                </a:lnTo>
                <a:lnTo>
                  <a:pt x="3221" y="36867"/>
                </a:lnTo>
                <a:lnTo>
                  <a:pt x="5726" y="4116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2262397" y="10981252"/>
            <a:ext cx="400685" cy="550545"/>
          </a:xfrm>
          <a:custGeom>
            <a:avLst/>
            <a:gdLst/>
            <a:ahLst/>
            <a:cxnLst/>
            <a:rect l="l" t="t" r="r" b="b"/>
            <a:pathLst>
              <a:path w="400685" h="550545">
                <a:moveTo>
                  <a:pt x="0" y="0"/>
                </a:moveTo>
                <a:lnTo>
                  <a:pt x="400530" y="55014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15134868" y="3258057"/>
            <a:ext cx="124460" cy="170815"/>
          </a:xfrm>
          <a:custGeom>
            <a:avLst/>
            <a:gdLst/>
            <a:ahLst/>
            <a:cxnLst/>
            <a:rect l="l" t="t" r="r" b="b"/>
            <a:pathLst>
              <a:path w="124459" h="170814">
                <a:moveTo>
                  <a:pt x="0" y="0"/>
                </a:moveTo>
                <a:lnTo>
                  <a:pt x="124203" y="17073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15124487" y="3265573"/>
            <a:ext cx="125095" cy="170815"/>
          </a:xfrm>
          <a:custGeom>
            <a:avLst/>
            <a:gdLst/>
            <a:ahLst/>
            <a:cxnLst/>
            <a:rect l="l" t="t" r="r" b="b"/>
            <a:pathLst>
              <a:path w="125094" h="170814">
                <a:moveTo>
                  <a:pt x="0" y="0"/>
                </a:moveTo>
                <a:lnTo>
                  <a:pt x="124561" y="17073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10672115" y="5238877"/>
            <a:ext cx="459105" cy="280035"/>
          </a:xfrm>
          <a:custGeom>
            <a:avLst/>
            <a:gdLst/>
            <a:ahLst/>
            <a:cxnLst/>
            <a:rect l="l" t="t" r="r" b="b"/>
            <a:pathLst>
              <a:path w="459104" h="280035">
                <a:moveTo>
                  <a:pt x="458874" y="100580"/>
                </a:moveTo>
                <a:lnTo>
                  <a:pt x="385497" y="0"/>
                </a:lnTo>
                <a:lnTo>
                  <a:pt x="0" y="27954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11134927" y="2879002"/>
            <a:ext cx="3300095" cy="2517140"/>
          </a:xfrm>
          <a:custGeom>
            <a:avLst/>
            <a:gdLst/>
            <a:ahLst/>
            <a:cxnLst/>
            <a:rect l="l" t="t" r="r" b="b"/>
            <a:pathLst>
              <a:path w="3300094" h="2517140">
                <a:moveTo>
                  <a:pt x="3299816" y="0"/>
                </a:moveTo>
                <a:lnTo>
                  <a:pt x="20402" y="2386720"/>
                </a:lnTo>
                <a:lnTo>
                  <a:pt x="0" y="251665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440679" y="253001"/>
            <a:ext cx="16029649" cy="13716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14898363" y="31776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0593" y="27716"/>
                </a:moveTo>
                <a:lnTo>
                  <a:pt x="35968" y="20752"/>
                </a:lnTo>
                <a:lnTo>
                  <a:pt x="34680" y="10749"/>
                </a:lnTo>
                <a:lnTo>
                  <a:pt x="27716" y="5374"/>
                </a:lnTo>
                <a:lnTo>
                  <a:pt x="20752" y="0"/>
                </a:lnTo>
                <a:lnTo>
                  <a:pt x="10749" y="1288"/>
                </a:lnTo>
                <a:lnTo>
                  <a:pt x="5374" y="8252"/>
                </a:lnTo>
                <a:lnTo>
                  <a:pt x="0" y="15216"/>
                </a:lnTo>
                <a:lnTo>
                  <a:pt x="1288" y="25218"/>
                </a:lnTo>
                <a:lnTo>
                  <a:pt x="8252" y="30593"/>
                </a:lnTo>
                <a:lnTo>
                  <a:pt x="15216" y="35968"/>
                </a:lnTo>
                <a:lnTo>
                  <a:pt x="25218" y="34680"/>
                </a:lnTo>
                <a:lnTo>
                  <a:pt x="30593" y="2771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14907254" y="31865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5468" y="14013"/>
                </a:moveTo>
                <a:lnTo>
                  <a:pt x="18186" y="10492"/>
                </a:lnTo>
                <a:lnTo>
                  <a:pt x="17534" y="5435"/>
                </a:lnTo>
                <a:lnTo>
                  <a:pt x="14013" y="2717"/>
                </a:lnTo>
                <a:lnTo>
                  <a:pt x="10492" y="0"/>
                </a:lnTo>
                <a:lnTo>
                  <a:pt x="5435" y="651"/>
                </a:lnTo>
                <a:lnTo>
                  <a:pt x="2717" y="4172"/>
                </a:lnTo>
                <a:lnTo>
                  <a:pt x="0" y="7693"/>
                </a:lnTo>
                <a:lnTo>
                  <a:pt x="651" y="12751"/>
                </a:lnTo>
                <a:lnTo>
                  <a:pt x="4172" y="15468"/>
                </a:lnTo>
                <a:lnTo>
                  <a:pt x="7693" y="18186"/>
                </a:lnTo>
                <a:lnTo>
                  <a:pt x="12751" y="17534"/>
                </a:lnTo>
                <a:lnTo>
                  <a:pt x="15468" y="1401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10489800" y="556375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3029" y="9281"/>
                </a:moveTo>
                <a:lnTo>
                  <a:pt x="27510" y="1684"/>
                </a:lnTo>
                <a:lnTo>
                  <a:pt x="16878" y="0"/>
                </a:lnTo>
                <a:lnTo>
                  <a:pt x="9281" y="5518"/>
                </a:lnTo>
                <a:lnTo>
                  <a:pt x="1684" y="11037"/>
                </a:lnTo>
                <a:lnTo>
                  <a:pt x="0" y="21670"/>
                </a:lnTo>
                <a:lnTo>
                  <a:pt x="5518" y="29267"/>
                </a:lnTo>
                <a:lnTo>
                  <a:pt x="11037" y="36863"/>
                </a:lnTo>
                <a:lnTo>
                  <a:pt x="21670" y="38548"/>
                </a:lnTo>
                <a:lnTo>
                  <a:pt x="29267" y="33029"/>
                </a:lnTo>
                <a:lnTo>
                  <a:pt x="36863" y="27510"/>
                </a:lnTo>
                <a:lnTo>
                  <a:pt x="38548" y="16878"/>
                </a:lnTo>
                <a:lnTo>
                  <a:pt x="33029" y="928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10485630" y="555958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686" y="47247"/>
                </a:moveTo>
                <a:lnTo>
                  <a:pt x="47247" y="27561"/>
                </a:lnTo>
                <a:lnTo>
                  <a:pt x="27203" y="0"/>
                </a:lnTo>
                <a:lnTo>
                  <a:pt x="0" y="20044"/>
                </a:lnTo>
                <a:lnTo>
                  <a:pt x="19686" y="4724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10485630" y="5559588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20044"/>
                </a:moveTo>
                <a:lnTo>
                  <a:pt x="33288" y="37225"/>
                </a:lnTo>
                <a:lnTo>
                  <a:pt x="27203" y="0"/>
                </a:lnTo>
                <a:lnTo>
                  <a:pt x="0" y="2004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10505626" y="557958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5910" y="1660"/>
                </a:moveTo>
                <a:lnTo>
                  <a:pt x="4923" y="301"/>
                </a:lnTo>
                <a:lnTo>
                  <a:pt x="3020" y="0"/>
                </a:lnTo>
                <a:lnTo>
                  <a:pt x="1660" y="987"/>
                </a:lnTo>
                <a:lnTo>
                  <a:pt x="301" y="1975"/>
                </a:lnTo>
                <a:lnTo>
                  <a:pt x="0" y="3877"/>
                </a:lnTo>
                <a:lnTo>
                  <a:pt x="987" y="5237"/>
                </a:lnTo>
                <a:lnTo>
                  <a:pt x="1975" y="6596"/>
                </a:lnTo>
                <a:lnTo>
                  <a:pt x="3877" y="6898"/>
                </a:lnTo>
                <a:lnTo>
                  <a:pt x="5237" y="5910"/>
                </a:lnTo>
                <a:lnTo>
                  <a:pt x="6596" y="4923"/>
                </a:lnTo>
                <a:lnTo>
                  <a:pt x="6898" y="3020"/>
                </a:lnTo>
                <a:lnTo>
                  <a:pt x="5910" y="166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9809488" y="6283336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0" y="11811"/>
                </a:moveTo>
                <a:lnTo>
                  <a:pt x="8948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9789444" y="6279399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70">
                <a:moveTo>
                  <a:pt x="5369" y="13601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10505316" y="5583213"/>
            <a:ext cx="4445" cy="10795"/>
          </a:xfrm>
          <a:custGeom>
            <a:avLst/>
            <a:gdLst/>
            <a:ahLst/>
            <a:cxnLst/>
            <a:rect l="l" t="t" r="r" b="b"/>
            <a:pathLst>
              <a:path w="4445" h="10795">
                <a:moveTo>
                  <a:pt x="0" y="10022"/>
                </a:moveTo>
                <a:lnTo>
                  <a:pt x="3937" y="0"/>
                </a:lnTo>
                <a:lnTo>
                  <a:pt x="3221" y="10738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10501379" y="5593593"/>
            <a:ext cx="29845" cy="27940"/>
          </a:xfrm>
          <a:custGeom>
            <a:avLst/>
            <a:gdLst/>
            <a:ahLst/>
            <a:cxnLst/>
            <a:rect l="l" t="t" r="r" b="b"/>
            <a:pathLst>
              <a:path w="29845" h="27939">
                <a:moveTo>
                  <a:pt x="5726" y="0"/>
                </a:moveTo>
                <a:lnTo>
                  <a:pt x="4653" y="2505"/>
                </a:lnTo>
                <a:lnTo>
                  <a:pt x="3579" y="5011"/>
                </a:lnTo>
                <a:lnTo>
                  <a:pt x="1073" y="10380"/>
                </a:lnTo>
                <a:lnTo>
                  <a:pt x="0" y="12885"/>
                </a:lnTo>
                <a:lnTo>
                  <a:pt x="0" y="15033"/>
                </a:lnTo>
                <a:lnTo>
                  <a:pt x="357" y="16465"/>
                </a:lnTo>
                <a:lnTo>
                  <a:pt x="1789" y="17896"/>
                </a:lnTo>
                <a:lnTo>
                  <a:pt x="29350" y="2756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8593811" y="6235606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3029" y="9281"/>
                </a:moveTo>
                <a:lnTo>
                  <a:pt x="27510" y="1684"/>
                </a:lnTo>
                <a:lnTo>
                  <a:pt x="16878" y="0"/>
                </a:lnTo>
                <a:lnTo>
                  <a:pt x="9281" y="5518"/>
                </a:lnTo>
                <a:lnTo>
                  <a:pt x="1684" y="11037"/>
                </a:lnTo>
                <a:lnTo>
                  <a:pt x="0" y="21670"/>
                </a:lnTo>
                <a:lnTo>
                  <a:pt x="5518" y="29267"/>
                </a:lnTo>
                <a:lnTo>
                  <a:pt x="11037" y="36863"/>
                </a:lnTo>
                <a:lnTo>
                  <a:pt x="21670" y="38548"/>
                </a:lnTo>
                <a:lnTo>
                  <a:pt x="29267" y="33029"/>
                </a:lnTo>
                <a:lnTo>
                  <a:pt x="36863" y="27510"/>
                </a:lnTo>
                <a:lnTo>
                  <a:pt x="38548" y="16878"/>
                </a:lnTo>
                <a:lnTo>
                  <a:pt x="33029" y="928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8589640" y="623143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686" y="47247"/>
                </a:moveTo>
                <a:lnTo>
                  <a:pt x="47247" y="27203"/>
                </a:lnTo>
                <a:lnTo>
                  <a:pt x="27203" y="0"/>
                </a:lnTo>
                <a:lnTo>
                  <a:pt x="0" y="19686"/>
                </a:lnTo>
                <a:lnTo>
                  <a:pt x="19686" y="4724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8589640" y="6231435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19686"/>
                </a:moveTo>
                <a:lnTo>
                  <a:pt x="33646" y="37225"/>
                </a:lnTo>
                <a:lnTo>
                  <a:pt x="27203" y="0"/>
                </a:lnTo>
                <a:lnTo>
                  <a:pt x="0" y="1968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8609636" y="625143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5910" y="1660"/>
                </a:moveTo>
                <a:lnTo>
                  <a:pt x="4923" y="301"/>
                </a:lnTo>
                <a:lnTo>
                  <a:pt x="3020" y="0"/>
                </a:lnTo>
                <a:lnTo>
                  <a:pt x="1660" y="987"/>
                </a:lnTo>
                <a:lnTo>
                  <a:pt x="301" y="1975"/>
                </a:lnTo>
                <a:lnTo>
                  <a:pt x="0" y="3877"/>
                </a:lnTo>
                <a:lnTo>
                  <a:pt x="987" y="5237"/>
                </a:lnTo>
                <a:lnTo>
                  <a:pt x="1975" y="6596"/>
                </a:lnTo>
                <a:lnTo>
                  <a:pt x="3877" y="6898"/>
                </a:lnTo>
                <a:lnTo>
                  <a:pt x="5237" y="5910"/>
                </a:lnTo>
                <a:lnTo>
                  <a:pt x="6596" y="4923"/>
                </a:lnTo>
                <a:lnTo>
                  <a:pt x="6898" y="3020"/>
                </a:lnTo>
                <a:lnTo>
                  <a:pt x="5910" y="166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 txBox="1"/>
          <p:nvPr/>
        </p:nvSpPr>
        <p:spPr>
          <a:xfrm rot="2220000">
            <a:off x="11091968" y="2586800"/>
            <a:ext cx="346820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55" dirty="0">
                <a:latin typeface="Lucida Sans Unicode"/>
                <a:cs typeface="Lucida Sans Unicode"/>
              </a:rPr>
              <a:t>wp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5" dirty="0">
                <a:latin typeface="Lucida Sans Unicode"/>
                <a:cs typeface="Lucida Sans Unicode"/>
              </a:rPr>
              <a:t> </a:t>
            </a:r>
            <a:r>
              <a:rPr sz="350" spc="-45" dirty="0">
                <a:latin typeface="Lucida Sans Unicode"/>
                <a:cs typeface="Lucida Sans Unicode"/>
              </a:rPr>
              <a:t>-5,96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spc="-5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04" name="object 2704"/>
          <p:cNvSpPr txBox="1"/>
          <p:nvPr/>
        </p:nvSpPr>
        <p:spPr>
          <a:xfrm rot="2220000">
            <a:off x="11054672" y="2646231"/>
            <a:ext cx="409811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525" spc="-89" baseline="7936" dirty="0">
                <a:latin typeface="Lucida Sans Unicode"/>
                <a:cs typeface="Lucida Sans Unicode"/>
              </a:rPr>
              <a:t>bodem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5" dirty="0">
                <a:latin typeface="Lucida Sans Unicode"/>
                <a:cs typeface="Lucida Sans Unicode"/>
              </a:rPr>
              <a:t> </a:t>
            </a:r>
            <a:r>
              <a:rPr sz="350" spc="-45" dirty="0">
                <a:latin typeface="Lucida Sans Unicode"/>
                <a:cs typeface="Lucida Sans Unicode"/>
              </a:rPr>
              <a:t>-6,50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05" name="object 2705"/>
          <p:cNvSpPr txBox="1"/>
          <p:nvPr/>
        </p:nvSpPr>
        <p:spPr>
          <a:xfrm rot="19500000">
            <a:off x="11089896" y="5550100"/>
            <a:ext cx="586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06" name="object 2706"/>
          <p:cNvSpPr txBox="1"/>
          <p:nvPr/>
        </p:nvSpPr>
        <p:spPr>
          <a:xfrm rot="19440000">
            <a:off x="11145316" y="5492763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07" name="object 2707"/>
          <p:cNvSpPr txBox="1"/>
          <p:nvPr/>
        </p:nvSpPr>
        <p:spPr>
          <a:xfrm rot="19440000">
            <a:off x="9699616" y="6555491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08" name="object 2708"/>
          <p:cNvSpPr txBox="1"/>
          <p:nvPr/>
        </p:nvSpPr>
        <p:spPr>
          <a:xfrm rot="19440000">
            <a:off x="12495457" y="4520622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09" name="object 2709"/>
          <p:cNvSpPr txBox="1"/>
          <p:nvPr/>
        </p:nvSpPr>
        <p:spPr>
          <a:xfrm rot="19500000">
            <a:off x="13512411" y="3786905"/>
            <a:ext cx="586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0" name="object 2710"/>
          <p:cNvSpPr txBox="1"/>
          <p:nvPr/>
        </p:nvSpPr>
        <p:spPr>
          <a:xfrm rot="19440000">
            <a:off x="13567831" y="372956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1" name="object 2711"/>
          <p:cNvSpPr txBox="1"/>
          <p:nvPr/>
        </p:nvSpPr>
        <p:spPr>
          <a:xfrm rot="19440000">
            <a:off x="12671204" y="439283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2" name="object 2712"/>
          <p:cNvSpPr txBox="1"/>
          <p:nvPr/>
        </p:nvSpPr>
        <p:spPr>
          <a:xfrm rot="19440000">
            <a:off x="14374625" y="3152947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3" name="object 2713"/>
          <p:cNvSpPr txBox="1"/>
          <p:nvPr/>
        </p:nvSpPr>
        <p:spPr>
          <a:xfrm rot="3180000">
            <a:off x="12178041" y="3887377"/>
            <a:ext cx="16939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3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4" name="object 2714"/>
          <p:cNvSpPr txBox="1"/>
          <p:nvPr/>
        </p:nvSpPr>
        <p:spPr>
          <a:xfrm rot="3180000">
            <a:off x="11815376" y="3360341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5" name="object 2715"/>
          <p:cNvSpPr txBox="1"/>
          <p:nvPr/>
        </p:nvSpPr>
        <p:spPr>
          <a:xfrm rot="3180000">
            <a:off x="12553441" y="4374375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6" name="object 2716"/>
          <p:cNvSpPr txBox="1"/>
          <p:nvPr/>
        </p:nvSpPr>
        <p:spPr>
          <a:xfrm rot="3180000">
            <a:off x="11475524" y="2895605"/>
            <a:ext cx="10934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-6.47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7" name="object 2717"/>
          <p:cNvSpPr txBox="1"/>
          <p:nvPr/>
        </p:nvSpPr>
        <p:spPr>
          <a:xfrm rot="3180000">
            <a:off x="11539813" y="3110221"/>
            <a:ext cx="305988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525" spc="-44" baseline="15873" dirty="0">
                <a:solidFill>
                  <a:srgbClr val="007FFF"/>
                </a:solidFill>
                <a:latin typeface="Lucida Sans Unicode"/>
                <a:cs typeface="Lucida Sans Unicode"/>
              </a:rPr>
              <a:t>PVC </a:t>
            </a:r>
            <a:r>
              <a:rPr sz="525" spc="52" baseline="15873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525" spc="-67" baseline="15873" dirty="0">
                <a:solidFill>
                  <a:srgbClr val="007FFF"/>
                </a:solidFill>
                <a:latin typeface="Lucida Sans Unicode"/>
                <a:cs typeface="Lucida Sans Unicode"/>
              </a:rPr>
              <a:t>Ø40</a:t>
            </a:r>
            <a:r>
              <a:rPr sz="525" spc="-75" baseline="15873" dirty="0">
                <a:solidFill>
                  <a:srgbClr val="007FFF"/>
                </a:solidFill>
                <a:latin typeface="Lucida Sans Unicode"/>
                <a:cs typeface="Lucida Sans Unicode"/>
              </a:rPr>
              <a:t>0</a:t>
            </a: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-6.47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18" name="object 2718"/>
          <p:cNvSpPr/>
          <p:nvPr/>
        </p:nvSpPr>
        <p:spPr>
          <a:xfrm>
            <a:off x="8506957" y="6221055"/>
            <a:ext cx="45720" cy="24765"/>
          </a:xfrm>
          <a:custGeom>
            <a:avLst/>
            <a:gdLst/>
            <a:ahLst/>
            <a:cxnLst/>
            <a:rect l="l" t="t" r="r" b="b"/>
            <a:pathLst>
              <a:path w="45720" h="24764">
                <a:moveTo>
                  <a:pt x="16107" y="0"/>
                </a:moveTo>
                <a:lnTo>
                  <a:pt x="45457" y="24339"/>
                </a:lnTo>
                <a:lnTo>
                  <a:pt x="0" y="19686"/>
                </a:lnTo>
                <a:lnTo>
                  <a:pt x="1610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8506957" y="6221055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45457" y="24339"/>
                </a:moveTo>
                <a:lnTo>
                  <a:pt x="0" y="19686"/>
                </a:lnTo>
                <a:lnTo>
                  <a:pt x="29350" y="43668"/>
                </a:lnTo>
                <a:lnTo>
                  <a:pt x="45457" y="24339"/>
                </a:lnTo>
                <a:lnTo>
                  <a:pt x="16107" y="0"/>
                </a:lnTo>
                <a:lnTo>
                  <a:pt x="0" y="19686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6949575" y="7155270"/>
            <a:ext cx="23495" cy="11430"/>
          </a:xfrm>
          <a:custGeom>
            <a:avLst/>
            <a:gdLst/>
            <a:ahLst/>
            <a:cxnLst/>
            <a:rect l="l" t="t" r="r" b="b"/>
            <a:pathLst>
              <a:path w="23495" h="11429">
                <a:moveTo>
                  <a:pt x="22907" y="10380"/>
                </a:moveTo>
                <a:lnTo>
                  <a:pt x="0" y="11096"/>
                </a:lnTo>
                <a:lnTo>
                  <a:pt x="15391" y="0"/>
                </a:lnTo>
                <a:lnTo>
                  <a:pt x="22907" y="1038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6934184" y="7166365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90">
                <a:moveTo>
                  <a:pt x="7516" y="21476"/>
                </a:moveTo>
                <a:lnTo>
                  <a:pt x="0" y="11453"/>
                </a:lnTo>
                <a:lnTo>
                  <a:pt x="15391" y="0"/>
                </a:lnTo>
                <a:lnTo>
                  <a:pt x="7516" y="21476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6949575" y="7145247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90">
                <a:moveTo>
                  <a:pt x="15391" y="10022"/>
                </a:moveTo>
                <a:lnTo>
                  <a:pt x="0" y="21118"/>
                </a:lnTo>
                <a:lnTo>
                  <a:pt x="7874" y="0"/>
                </a:lnTo>
                <a:lnTo>
                  <a:pt x="15391" y="10022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6926667" y="7166365"/>
            <a:ext cx="23495" cy="12065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22907" y="0"/>
                </a:moveTo>
                <a:lnTo>
                  <a:pt x="7516" y="11453"/>
                </a:lnTo>
                <a:lnTo>
                  <a:pt x="0" y="1073"/>
                </a:lnTo>
                <a:lnTo>
                  <a:pt x="2290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6926667" y="7145247"/>
            <a:ext cx="46355" cy="43180"/>
          </a:xfrm>
          <a:custGeom>
            <a:avLst/>
            <a:gdLst/>
            <a:ahLst/>
            <a:cxnLst/>
            <a:rect l="l" t="t" r="r" b="b"/>
            <a:pathLst>
              <a:path w="46354" h="43179">
                <a:moveTo>
                  <a:pt x="15033" y="42594"/>
                </a:moveTo>
                <a:lnTo>
                  <a:pt x="30782" y="0"/>
                </a:lnTo>
                <a:lnTo>
                  <a:pt x="0" y="22192"/>
                </a:lnTo>
                <a:lnTo>
                  <a:pt x="15033" y="42594"/>
                </a:lnTo>
                <a:lnTo>
                  <a:pt x="45815" y="20402"/>
                </a:lnTo>
                <a:lnTo>
                  <a:pt x="30782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6926667" y="7165650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4" h="1904">
                <a:moveTo>
                  <a:pt x="0" y="1789"/>
                </a:moveTo>
                <a:lnTo>
                  <a:pt x="4581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2230541" y="10915750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22192" y="0"/>
                </a:moveTo>
                <a:lnTo>
                  <a:pt x="40804" y="33288"/>
                </a:lnTo>
                <a:lnTo>
                  <a:pt x="0" y="12169"/>
                </a:lnTo>
                <a:lnTo>
                  <a:pt x="22192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2230541" y="10915750"/>
            <a:ext cx="41275" cy="45720"/>
          </a:xfrm>
          <a:custGeom>
            <a:avLst/>
            <a:gdLst/>
            <a:ahLst/>
            <a:cxnLst/>
            <a:rect l="l" t="t" r="r" b="b"/>
            <a:pathLst>
              <a:path w="41275" h="45720">
                <a:moveTo>
                  <a:pt x="40804" y="33288"/>
                </a:moveTo>
                <a:lnTo>
                  <a:pt x="0" y="12169"/>
                </a:lnTo>
                <a:lnTo>
                  <a:pt x="18254" y="45457"/>
                </a:lnTo>
                <a:lnTo>
                  <a:pt x="40804" y="33288"/>
                </a:lnTo>
                <a:lnTo>
                  <a:pt x="22192" y="0"/>
                </a:lnTo>
                <a:lnTo>
                  <a:pt x="0" y="12169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8258549" y="6722167"/>
            <a:ext cx="43180" cy="31115"/>
          </a:xfrm>
          <a:custGeom>
            <a:avLst/>
            <a:gdLst/>
            <a:ahLst/>
            <a:cxnLst/>
            <a:rect l="l" t="t" r="r" b="b"/>
            <a:pathLst>
              <a:path w="43179" h="31115">
                <a:moveTo>
                  <a:pt x="22549" y="30782"/>
                </a:moveTo>
                <a:lnTo>
                  <a:pt x="0" y="0"/>
                </a:lnTo>
                <a:lnTo>
                  <a:pt x="42952" y="15749"/>
                </a:lnTo>
                <a:lnTo>
                  <a:pt x="22549" y="30782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8258549" y="6707133"/>
            <a:ext cx="43180" cy="46355"/>
          </a:xfrm>
          <a:custGeom>
            <a:avLst/>
            <a:gdLst/>
            <a:ahLst/>
            <a:cxnLst/>
            <a:rect l="l" t="t" r="r" b="b"/>
            <a:pathLst>
              <a:path w="43179" h="46354">
                <a:moveTo>
                  <a:pt x="0" y="15033"/>
                </a:moveTo>
                <a:lnTo>
                  <a:pt x="42952" y="30782"/>
                </a:lnTo>
                <a:lnTo>
                  <a:pt x="20402" y="0"/>
                </a:lnTo>
                <a:lnTo>
                  <a:pt x="0" y="15033"/>
                </a:lnTo>
                <a:lnTo>
                  <a:pt x="22549" y="45815"/>
                </a:lnTo>
                <a:lnTo>
                  <a:pt x="42952" y="30782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 txBox="1"/>
          <p:nvPr/>
        </p:nvSpPr>
        <p:spPr>
          <a:xfrm>
            <a:off x="9432408" y="6469755"/>
            <a:ext cx="8064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90" dirty="0">
                <a:latin typeface="Lucida Sans Unicode"/>
                <a:cs typeface="Lucida Sans Unicode"/>
              </a:rPr>
              <a:t>H11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1" name="object 2731"/>
          <p:cNvSpPr txBox="1"/>
          <p:nvPr/>
        </p:nvSpPr>
        <p:spPr>
          <a:xfrm rot="2700000">
            <a:off x="9500720" y="6512449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2" name="object 2732"/>
          <p:cNvSpPr txBox="1"/>
          <p:nvPr/>
        </p:nvSpPr>
        <p:spPr>
          <a:xfrm>
            <a:off x="12815919" y="4503968"/>
            <a:ext cx="8699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3" name="object 2733"/>
          <p:cNvSpPr txBox="1"/>
          <p:nvPr/>
        </p:nvSpPr>
        <p:spPr>
          <a:xfrm rot="2700000">
            <a:off x="12719286" y="4605721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4" name="object 2734"/>
          <p:cNvSpPr txBox="1"/>
          <p:nvPr/>
        </p:nvSpPr>
        <p:spPr>
          <a:xfrm rot="18960000">
            <a:off x="14600332" y="2987367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5" name="object 2735"/>
          <p:cNvSpPr txBox="1"/>
          <p:nvPr/>
        </p:nvSpPr>
        <p:spPr>
          <a:xfrm>
            <a:off x="11781485" y="2944796"/>
            <a:ext cx="283019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59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H13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spc="-70" dirty="0">
                <a:latin typeface="Lucida Sans Unicode"/>
                <a:cs typeface="Lucida Sans Unicode"/>
              </a:rPr>
              <a:t>H14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6" name="object 2736"/>
          <p:cNvSpPr txBox="1"/>
          <p:nvPr/>
        </p:nvSpPr>
        <p:spPr>
          <a:xfrm rot="18960000">
            <a:off x="11858352" y="3163540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-4.77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7" name="object 2737"/>
          <p:cNvSpPr txBox="1"/>
          <p:nvPr/>
        </p:nvSpPr>
        <p:spPr>
          <a:xfrm>
            <a:off x="11476525" y="2704263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U02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738" name="object 2738"/>
          <p:cNvSpPr/>
          <p:nvPr/>
        </p:nvSpPr>
        <p:spPr>
          <a:xfrm>
            <a:off x="16721957" y="4583138"/>
            <a:ext cx="156845" cy="34290"/>
          </a:xfrm>
          <a:custGeom>
            <a:avLst/>
            <a:gdLst/>
            <a:ahLst/>
            <a:cxnLst/>
            <a:rect l="l" t="t" r="r" b="b"/>
            <a:pathLst>
              <a:path w="156844" h="34289">
                <a:moveTo>
                  <a:pt x="0" y="34003"/>
                </a:moveTo>
                <a:lnTo>
                  <a:pt x="156418" y="0"/>
                </a:lnTo>
                <a:lnTo>
                  <a:pt x="156418" y="34003"/>
                </a:lnTo>
                <a:lnTo>
                  <a:pt x="0" y="34003"/>
                </a:lnTo>
                <a:close/>
              </a:path>
              <a:path w="156844" h="34289">
                <a:moveTo>
                  <a:pt x="0" y="0"/>
                </a:moveTo>
                <a:lnTo>
                  <a:pt x="0" y="34003"/>
                </a:lnTo>
                <a:lnTo>
                  <a:pt x="156418" y="34003"/>
                </a:lnTo>
                <a:lnTo>
                  <a:pt x="156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16929203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16979672" y="4583138"/>
            <a:ext cx="203200" cy="34290"/>
          </a:xfrm>
          <a:custGeom>
            <a:avLst/>
            <a:gdLst/>
            <a:ahLst/>
            <a:cxnLst/>
            <a:rect l="l" t="t" r="r" b="b"/>
            <a:pathLst>
              <a:path w="203200" h="34289">
                <a:moveTo>
                  <a:pt x="0" y="34003"/>
                </a:moveTo>
                <a:lnTo>
                  <a:pt x="202949" y="0"/>
                </a:lnTo>
                <a:lnTo>
                  <a:pt x="202949" y="34003"/>
                </a:lnTo>
                <a:lnTo>
                  <a:pt x="0" y="34003"/>
                </a:lnTo>
                <a:close/>
              </a:path>
              <a:path w="203200" h="34289">
                <a:moveTo>
                  <a:pt x="0" y="0"/>
                </a:moveTo>
                <a:lnTo>
                  <a:pt x="0" y="34003"/>
                </a:lnTo>
                <a:lnTo>
                  <a:pt x="202949" y="34003"/>
                </a:lnTo>
                <a:lnTo>
                  <a:pt x="2029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17233448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17284276" y="4583138"/>
            <a:ext cx="156845" cy="34290"/>
          </a:xfrm>
          <a:custGeom>
            <a:avLst/>
            <a:gdLst/>
            <a:ahLst/>
            <a:cxnLst/>
            <a:rect l="l" t="t" r="r" b="b"/>
            <a:pathLst>
              <a:path w="156844" h="34289">
                <a:moveTo>
                  <a:pt x="0" y="34003"/>
                </a:moveTo>
                <a:lnTo>
                  <a:pt x="156418" y="0"/>
                </a:lnTo>
                <a:lnTo>
                  <a:pt x="156418" y="34003"/>
                </a:lnTo>
                <a:lnTo>
                  <a:pt x="0" y="34003"/>
                </a:lnTo>
                <a:close/>
              </a:path>
              <a:path w="156844" h="34289">
                <a:moveTo>
                  <a:pt x="0" y="0"/>
                </a:moveTo>
                <a:lnTo>
                  <a:pt x="0" y="34003"/>
                </a:lnTo>
                <a:lnTo>
                  <a:pt x="156418" y="34003"/>
                </a:lnTo>
                <a:lnTo>
                  <a:pt x="156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17440695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 txBox="1"/>
          <p:nvPr/>
        </p:nvSpPr>
        <p:spPr>
          <a:xfrm>
            <a:off x="16703172" y="4284487"/>
            <a:ext cx="3454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95" dirty="0">
                <a:latin typeface="Lucida Sans Unicode"/>
                <a:cs typeface="Lucida Sans Unicode"/>
              </a:rPr>
              <a:t>LEGENDA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45" name="object 2745"/>
          <p:cNvSpPr/>
          <p:nvPr/>
        </p:nvSpPr>
        <p:spPr>
          <a:xfrm>
            <a:off x="16721957" y="470555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16831843" y="4690161"/>
            <a:ext cx="20955" cy="31115"/>
          </a:xfrm>
          <a:custGeom>
            <a:avLst/>
            <a:gdLst/>
            <a:ahLst/>
            <a:cxnLst/>
            <a:rect l="l" t="t" r="r" b="b"/>
            <a:pathLst>
              <a:path w="20955" h="31114">
                <a:moveTo>
                  <a:pt x="0" y="30782"/>
                </a:moveTo>
                <a:lnTo>
                  <a:pt x="0" y="0"/>
                </a:lnTo>
                <a:lnTo>
                  <a:pt x="15033" y="0"/>
                </a:lnTo>
                <a:lnTo>
                  <a:pt x="20402" y="5369"/>
                </a:lnTo>
                <a:lnTo>
                  <a:pt x="20402" y="10380"/>
                </a:lnTo>
                <a:lnTo>
                  <a:pt x="15033" y="15391"/>
                </a:lnTo>
                <a:lnTo>
                  <a:pt x="0" y="15391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16874081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17000790" y="468980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-1610" y="15749"/>
                </a:moveTo>
                <a:lnTo>
                  <a:pt x="1610" y="15749"/>
                </a:lnTo>
              </a:path>
            </a:pathLst>
          </a:custGeom>
          <a:ln w="31498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16985040" y="470555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1856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17034794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17153272" y="469016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4">
                <a:moveTo>
                  <a:pt x="0" y="30782"/>
                </a:moveTo>
                <a:lnTo>
                  <a:pt x="0" y="0"/>
                </a:lnTo>
                <a:lnTo>
                  <a:pt x="15033" y="0"/>
                </a:lnTo>
                <a:lnTo>
                  <a:pt x="20044" y="5369"/>
                </a:lnTo>
                <a:lnTo>
                  <a:pt x="20044" y="10380"/>
                </a:lnTo>
                <a:lnTo>
                  <a:pt x="15033" y="15391"/>
                </a:lnTo>
                <a:lnTo>
                  <a:pt x="0" y="15391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17195508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17322217" y="468980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-1610" y="15749"/>
                </a:moveTo>
                <a:lnTo>
                  <a:pt x="1610" y="15749"/>
                </a:lnTo>
              </a:path>
            </a:pathLst>
          </a:custGeom>
          <a:ln w="31498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17306469" y="470555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1856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17356221" y="470555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16886609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17252419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7516" y="41520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1698575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16974303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1718870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0022" y="25771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17174032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1711926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7874" y="37583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17078821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8948" y="33288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16974303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146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16930992" y="4790025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13959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17219490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9306" y="30782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1718870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10022" y="25771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16930992" y="4790025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4473"/>
                </a:moveTo>
                <a:lnTo>
                  <a:pt x="1395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16886609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17252419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7516" y="41520"/>
                </a:lnTo>
                <a:lnTo>
                  <a:pt x="146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17219490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9306" y="30782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17174032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146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1702369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17078821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8948" y="33288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1711926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7874" y="37583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1702369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1698575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16869785" y="4790025"/>
            <a:ext cx="423545" cy="85090"/>
          </a:xfrm>
          <a:custGeom>
            <a:avLst/>
            <a:gdLst/>
            <a:ahLst/>
            <a:cxnLst/>
            <a:rect l="l" t="t" r="r" b="b"/>
            <a:pathLst>
              <a:path w="423544" h="85089">
                <a:moveTo>
                  <a:pt x="423080" y="84473"/>
                </a:moveTo>
                <a:lnTo>
                  <a:pt x="0" y="84473"/>
                </a:lnTo>
                <a:lnTo>
                  <a:pt x="0" y="0"/>
                </a:lnTo>
                <a:lnTo>
                  <a:pt x="423080" y="0"/>
                </a:lnTo>
                <a:lnTo>
                  <a:pt x="42308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 txBox="1"/>
          <p:nvPr/>
        </p:nvSpPr>
        <p:spPr>
          <a:xfrm>
            <a:off x="17508529" y="4794440"/>
            <a:ext cx="46735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40" dirty="0">
                <a:latin typeface="Lucida Sans Unicode"/>
                <a:cs typeface="Lucida Sans Unicode"/>
              </a:rPr>
              <a:t>bestaande</a:t>
            </a:r>
            <a:r>
              <a:rPr sz="450" spc="-15" dirty="0">
                <a:latin typeface="Lucida Sans Unicode"/>
                <a:cs typeface="Lucida Sans Unicode"/>
              </a:rPr>
              <a:t> </a:t>
            </a:r>
            <a:r>
              <a:rPr sz="450" spc="-30" dirty="0">
                <a:latin typeface="Lucida Sans Unicode"/>
                <a:cs typeface="Lucida Sans Unicode"/>
              </a:rPr>
              <a:t>situatie</a:t>
            </a:r>
            <a:endParaRPr sz="450">
              <a:latin typeface="Lucida Sans Unicode"/>
              <a:cs typeface="Lucida Sans Unicode"/>
            </a:endParaRPr>
          </a:p>
        </p:txBody>
      </p:sp>
      <p:sp>
        <p:nvSpPr>
          <p:cNvPr id="2780" name="object 2780"/>
          <p:cNvSpPr txBox="1"/>
          <p:nvPr/>
        </p:nvSpPr>
        <p:spPr>
          <a:xfrm>
            <a:off x="17018458" y="4929913"/>
            <a:ext cx="13271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i="1" spc="-30" dirty="0">
                <a:solidFill>
                  <a:srgbClr val="ACACAC"/>
                </a:solidFill>
                <a:latin typeface="Arial"/>
                <a:cs typeface="Arial"/>
              </a:rPr>
              <a:t>+0.00</a:t>
            </a:r>
            <a:endParaRPr sz="350">
              <a:latin typeface="Arial"/>
              <a:cs typeface="Arial"/>
            </a:endParaRPr>
          </a:p>
        </p:txBody>
      </p:sp>
      <p:sp>
        <p:nvSpPr>
          <p:cNvPr id="2781" name="object 2781"/>
          <p:cNvSpPr txBox="1"/>
          <p:nvPr/>
        </p:nvSpPr>
        <p:spPr>
          <a:xfrm>
            <a:off x="17508171" y="4910504"/>
            <a:ext cx="60896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bestaande</a:t>
            </a:r>
            <a:r>
              <a:rPr sz="500" spc="-20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hoogtemaat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82" name="object 2782"/>
          <p:cNvSpPr/>
          <p:nvPr/>
        </p:nvSpPr>
        <p:spPr>
          <a:xfrm>
            <a:off x="17032647" y="5925400"/>
            <a:ext cx="97358" cy="224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17048754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1706235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1707631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17090274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17103876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1711783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1704159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1705555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1706951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1708311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1709707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1711103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17124636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17048754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1706235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1707631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17090274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17103876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1711783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1704159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1705555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1706951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1708311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1709707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1711103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17124636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17048754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1706235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1707631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17090274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17103876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1711783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1704159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1705555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1706951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1708311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1709707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1711103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17124636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17034794" y="65986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0" y="0"/>
                </a:moveTo>
                <a:lnTo>
                  <a:pt x="93063" y="0"/>
                </a:lnTo>
                <a:lnTo>
                  <a:pt x="93063" y="93063"/>
                </a:lnTo>
                <a:lnTo>
                  <a:pt x="0" y="93063"/>
                </a:ln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17034794" y="65986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 txBox="1"/>
          <p:nvPr/>
        </p:nvSpPr>
        <p:spPr>
          <a:xfrm>
            <a:off x="17508171" y="6596743"/>
            <a:ext cx="72326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50" dirty="0">
                <a:latin typeface="Lucida Sans Unicode"/>
                <a:cs typeface="Lucida Sans Unicode"/>
              </a:rPr>
              <a:t>IT</a:t>
            </a:r>
            <a:r>
              <a:rPr sz="500" spc="20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25" name="object 2825"/>
          <p:cNvSpPr txBox="1"/>
          <p:nvPr/>
        </p:nvSpPr>
        <p:spPr>
          <a:xfrm>
            <a:off x="17003123" y="5043657"/>
            <a:ext cx="15684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5" dirty="0">
                <a:latin typeface="Lucida Sans Unicode"/>
                <a:cs typeface="Lucida Sans Unicode"/>
              </a:rPr>
              <a:t>+0.00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26" name="object 2826"/>
          <p:cNvSpPr txBox="1"/>
          <p:nvPr/>
        </p:nvSpPr>
        <p:spPr>
          <a:xfrm>
            <a:off x="17508171" y="5037214"/>
            <a:ext cx="5162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5" dirty="0">
                <a:latin typeface="Lucida Sans Unicode"/>
                <a:cs typeface="Lucida Sans Unicode"/>
              </a:rPr>
              <a:t>nieuwe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hoogtemaat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27" name="object 2827"/>
          <p:cNvSpPr txBox="1"/>
          <p:nvPr/>
        </p:nvSpPr>
        <p:spPr>
          <a:xfrm>
            <a:off x="17508171" y="4415827"/>
            <a:ext cx="75692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4655">
              <a:lnSpc>
                <a:spcPct val="139000"/>
              </a:lnSpc>
            </a:pPr>
            <a:r>
              <a:rPr sz="500" u="sng" spc="-65" dirty="0">
                <a:latin typeface="Lucida Sans Unicode"/>
                <a:cs typeface="Lucida Sans Unicode"/>
              </a:rPr>
              <a:t>algemeen  </a:t>
            </a:r>
            <a:r>
              <a:rPr sz="500" spc="-45" dirty="0">
                <a:latin typeface="Lucida Sans Unicode"/>
                <a:cs typeface="Lucida Sans Unicode"/>
              </a:rPr>
              <a:t>projectgrens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500" spc="-50" dirty="0">
                <a:latin typeface="Lucida Sans Unicode"/>
                <a:cs typeface="Lucida Sans Unicode"/>
              </a:rPr>
              <a:t>bestaande  </a:t>
            </a:r>
            <a:r>
              <a:rPr sz="500" spc="-35" dirty="0">
                <a:latin typeface="Lucida Sans Unicode"/>
                <a:cs typeface="Lucida Sans Unicode"/>
              </a:rPr>
              <a:t>kadastrale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grens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28" name="object 2828"/>
          <p:cNvSpPr/>
          <p:nvPr/>
        </p:nvSpPr>
        <p:spPr>
          <a:xfrm>
            <a:off x="17339040" y="6343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10165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17288571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17153272" y="634311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17102444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16967144" y="634311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16916317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16764195" y="63431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101296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 txBox="1"/>
          <p:nvPr/>
        </p:nvSpPr>
        <p:spPr>
          <a:xfrm>
            <a:off x="16893595" y="6253124"/>
            <a:ext cx="5035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0" dirty="0">
                <a:solidFill>
                  <a:srgbClr val="FF3F00"/>
                </a:solidFill>
                <a:latin typeface="Lucida Sans Unicode"/>
                <a:cs typeface="Lucida Sans Unicode"/>
              </a:rPr>
              <a:t>MAT  </a:t>
            </a:r>
            <a:r>
              <a:rPr sz="500" spc="-100" dirty="0">
                <a:solidFill>
                  <a:srgbClr val="FF3F00"/>
                </a:solidFill>
                <a:latin typeface="Lucida Sans Unicode"/>
                <a:cs typeface="Lucida Sans Unicode"/>
              </a:rPr>
              <a:t>∅DIA   </a:t>
            </a:r>
            <a:r>
              <a:rPr sz="500" spc="-55" dirty="0">
                <a:solidFill>
                  <a:srgbClr val="FF3F00"/>
                </a:solidFill>
                <a:latin typeface="Lucida Sans Unicode"/>
                <a:cs typeface="Lucida Sans Unicode"/>
              </a:rPr>
              <a:t>(LGT  </a:t>
            </a:r>
            <a:r>
              <a:rPr sz="500" spc="-100" dirty="0">
                <a:solidFill>
                  <a:srgbClr val="FF3F00"/>
                </a:solidFill>
                <a:latin typeface="Lucida Sans Unicode"/>
                <a:cs typeface="Lucida Sans Unicode"/>
              </a:rPr>
              <a:t>m)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36" name="object 2836"/>
          <p:cNvSpPr txBox="1"/>
          <p:nvPr/>
        </p:nvSpPr>
        <p:spPr>
          <a:xfrm>
            <a:off x="16758294" y="6339824"/>
            <a:ext cx="12318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-2.34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837" name="object 2837"/>
          <p:cNvSpPr txBox="1"/>
          <p:nvPr/>
        </p:nvSpPr>
        <p:spPr>
          <a:xfrm>
            <a:off x="17512467" y="6185117"/>
            <a:ext cx="98742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Lucida Sans Unicode"/>
                <a:cs typeface="Lucida Sans Unicode"/>
              </a:rPr>
              <a:t>materiaal  ,  </a:t>
            </a:r>
            <a:r>
              <a:rPr sz="500" spc="-55" dirty="0">
                <a:latin typeface="Lucida Sans Unicode"/>
                <a:cs typeface="Lucida Sans Unicode"/>
              </a:rPr>
              <a:t>diameter 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40" dirty="0">
                <a:latin typeface="Lucida Sans Unicode"/>
                <a:cs typeface="Lucida Sans Unicode"/>
              </a:rPr>
              <a:t>strenglengte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38" name="object 2838"/>
          <p:cNvSpPr txBox="1"/>
          <p:nvPr/>
        </p:nvSpPr>
        <p:spPr>
          <a:xfrm>
            <a:off x="17337436" y="6279241"/>
            <a:ext cx="91757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5080" indent="-175260">
              <a:lnSpc>
                <a:spcPct val="128200"/>
              </a:lnSpc>
            </a:pPr>
            <a:r>
              <a:rPr sz="525" spc="-89" baseline="-23809" dirty="0">
                <a:solidFill>
                  <a:srgbClr val="FF3F00"/>
                </a:solidFill>
                <a:latin typeface="Lucida Sans Unicode"/>
                <a:cs typeface="Lucida Sans Unicode"/>
              </a:rPr>
              <a:t>-1.23 </a:t>
            </a:r>
            <a:r>
              <a:rPr sz="500" spc="-45" dirty="0">
                <a:latin typeface="Lucida Sans Unicode"/>
                <a:cs typeface="Lucida Sans Unicode"/>
              </a:rPr>
              <a:t>VWA-riool, transportleiding  </a:t>
            </a:r>
            <a:r>
              <a:rPr sz="500" spc="-60" dirty="0">
                <a:latin typeface="Lucida Sans Unicode"/>
                <a:cs typeface="Lucida Sans Unicode"/>
              </a:rPr>
              <a:t>BOB-maten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39" name="object 2839"/>
          <p:cNvSpPr txBox="1"/>
          <p:nvPr/>
        </p:nvSpPr>
        <p:spPr>
          <a:xfrm>
            <a:off x="17512467" y="6476119"/>
            <a:ext cx="3937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stroomrichting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40" name="object 2840"/>
          <p:cNvSpPr/>
          <p:nvPr/>
        </p:nvSpPr>
        <p:spPr>
          <a:xfrm>
            <a:off x="17102444" y="6230720"/>
            <a:ext cx="397510" cy="31750"/>
          </a:xfrm>
          <a:custGeom>
            <a:avLst/>
            <a:gdLst/>
            <a:ahLst/>
            <a:cxnLst/>
            <a:rect l="l" t="t" r="r" b="b"/>
            <a:pathLst>
              <a:path w="397509" h="31750">
                <a:moveTo>
                  <a:pt x="397309" y="0"/>
                </a:moveTo>
                <a:lnTo>
                  <a:pt x="0" y="0"/>
                </a:lnTo>
                <a:lnTo>
                  <a:pt x="0" y="31498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17396310" y="6399665"/>
            <a:ext cx="103505" cy="43180"/>
          </a:xfrm>
          <a:custGeom>
            <a:avLst/>
            <a:gdLst/>
            <a:ahLst/>
            <a:cxnLst/>
            <a:rect l="l" t="t" r="r" b="b"/>
            <a:pathLst>
              <a:path w="103505" h="43179">
                <a:moveTo>
                  <a:pt x="103443" y="42952"/>
                </a:moveTo>
                <a:lnTo>
                  <a:pt x="0" y="42952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17102444" y="6358861"/>
            <a:ext cx="397510" cy="162560"/>
          </a:xfrm>
          <a:custGeom>
            <a:avLst/>
            <a:gdLst/>
            <a:ahLst/>
            <a:cxnLst/>
            <a:rect l="l" t="t" r="r" b="b"/>
            <a:pathLst>
              <a:path w="397509" h="162559">
                <a:moveTo>
                  <a:pt x="397309" y="162503"/>
                </a:moveTo>
                <a:lnTo>
                  <a:pt x="0" y="162503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17324007" y="688753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687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17293583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17263158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17148260" y="688753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17117477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17087053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16972156" y="688753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16941731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16911307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16764195" y="688753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687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 txBox="1"/>
          <p:nvPr/>
        </p:nvSpPr>
        <p:spPr>
          <a:xfrm>
            <a:off x="16893595" y="6797546"/>
            <a:ext cx="5035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0" dirty="0">
                <a:latin typeface="Lucida Sans Unicode"/>
                <a:cs typeface="Lucida Sans Unicode"/>
              </a:rPr>
              <a:t>MAT  </a:t>
            </a:r>
            <a:r>
              <a:rPr sz="500" spc="-100" dirty="0">
                <a:latin typeface="Lucida Sans Unicode"/>
                <a:cs typeface="Lucida Sans Unicode"/>
              </a:rPr>
              <a:t>∅DIA   </a:t>
            </a:r>
            <a:r>
              <a:rPr sz="500" spc="-55" dirty="0">
                <a:latin typeface="Lucida Sans Unicode"/>
                <a:cs typeface="Lucida Sans Unicode"/>
              </a:rPr>
              <a:t>(LGT  </a:t>
            </a:r>
            <a:r>
              <a:rPr sz="500" spc="-100" dirty="0">
                <a:latin typeface="Lucida Sans Unicode"/>
                <a:cs typeface="Lucida Sans Unicode"/>
              </a:rPr>
              <a:t>m)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54" name="object 2854"/>
          <p:cNvSpPr/>
          <p:nvPr/>
        </p:nvSpPr>
        <p:spPr>
          <a:xfrm>
            <a:off x="17060208" y="6873574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28276"/>
                </a:lnTo>
                <a:lnTo>
                  <a:pt x="84473" y="13959"/>
                </a:lnTo>
                <a:lnTo>
                  <a:pt x="0" y="13959"/>
                </a:lnTo>
                <a:close/>
              </a:path>
              <a:path w="85090" h="28575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17060208" y="6887533"/>
            <a:ext cx="85090" cy="14604"/>
          </a:xfrm>
          <a:custGeom>
            <a:avLst/>
            <a:gdLst/>
            <a:ahLst/>
            <a:cxnLst/>
            <a:rect l="l" t="t" r="r" b="b"/>
            <a:pathLst>
              <a:path w="85090" h="14604">
                <a:moveTo>
                  <a:pt x="84473" y="14317"/>
                </a:moveTo>
                <a:lnTo>
                  <a:pt x="0" y="0"/>
                </a:lnTo>
                <a:lnTo>
                  <a:pt x="84473" y="0"/>
                </a:lnTo>
                <a:lnTo>
                  <a:pt x="84473" y="1431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17060208" y="6873574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70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17060208" y="6873574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0"/>
                </a:lnTo>
                <a:lnTo>
                  <a:pt x="84473" y="28276"/>
                </a:lnTo>
                <a:lnTo>
                  <a:pt x="0" y="13959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 txBox="1"/>
          <p:nvPr/>
        </p:nvSpPr>
        <p:spPr>
          <a:xfrm>
            <a:off x="17512467" y="6729896"/>
            <a:ext cx="98742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Lucida Sans Unicode"/>
                <a:cs typeface="Lucida Sans Unicode"/>
              </a:rPr>
              <a:t>materiaal  ,  </a:t>
            </a:r>
            <a:r>
              <a:rPr sz="500" spc="-55" dirty="0">
                <a:latin typeface="Lucida Sans Unicode"/>
                <a:cs typeface="Lucida Sans Unicode"/>
              </a:rPr>
              <a:t>diameter 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40" dirty="0">
                <a:latin typeface="Lucida Sans Unicode"/>
                <a:cs typeface="Lucida Sans Unicode"/>
              </a:rPr>
              <a:t>strenglengte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59" name="object 2859"/>
          <p:cNvSpPr/>
          <p:nvPr/>
        </p:nvSpPr>
        <p:spPr>
          <a:xfrm>
            <a:off x="17102444" y="6775141"/>
            <a:ext cx="397510" cy="31750"/>
          </a:xfrm>
          <a:custGeom>
            <a:avLst/>
            <a:gdLst/>
            <a:ahLst/>
            <a:cxnLst/>
            <a:rect l="l" t="t" r="r" b="b"/>
            <a:pathLst>
              <a:path w="397509" h="31750">
                <a:moveTo>
                  <a:pt x="397309" y="0"/>
                </a:moveTo>
                <a:lnTo>
                  <a:pt x="0" y="0"/>
                </a:lnTo>
                <a:lnTo>
                  <a:pt x="0" y="31498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17396310" y="6944087"/>
            <a:ext cx="103505" cy="43180"/>
          </a:xfrm>
          <a:custGeom>
            <a:avLst/>
            <a:gdLst/>
            <a:ahLst/>
            <a:cxnLst/>
            <a:rect l="l" t="t" r="r" b="b"/>
            <a:pathLst>
              <a:path w="103505" h="43179">
                <a:moveTo>
                  <a:pt x="103443" y="42952"/>
                </a:moveTo>
                <a:lnTo>
                  <a:pt x="0" y="42952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17102444" y="6903282"/>
            <a:ext cx="397510" cy="163195"/>
          </a:xfrm>
          <a:custGeom>
            <a:avLst/>
            <a:gdLst/>
            <a:ahLst/>
            <a:cxnLst/>
            <a:rect l="l" t="t" r="r" b="b"/>
            <a:pathLst>
              <a:path w="397509" h="163195">
                <a:moveTo>
                  <a:pt x="397309" y="162861"/>
                </a:moveTo>
                <a:lnTo>
                  <a:pt x="0" y="162861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16721957" y="5720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16742719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1675989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1674307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1681036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168275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1681072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1687801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1689519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1687837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1694566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169628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169460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17013318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17030500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170136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170813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17098150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170813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1714897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1716579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171489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72166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1723344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172166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1728427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1730109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172842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73519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173687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173519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17440695" y="5720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16721957" y="58470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414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16912021" y="5847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16979672" y="584701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17114972" y="584701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17250272" y="5847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17317922" y="584701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772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 txBox="1"/>
          <p:nvPr/>
        </p:nvSpPr>
        <p:spPr>
          <a:xfrm>
            <a:off x="17508171" y="5627400"/>
            <a:ext cx="799465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8155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volschuimen  </a:t>
            </a:r>
            <a:r>
              <a:rPr sz="500" spc="-45" dirty="0">
                <a:latin typeface="Lucida Sans Unicode"/>
                <a:cs typeface="Lucida Sans Unicode"/>
              </a:rPr>
              <a:t>relinen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VWA</a:t>
            </a:r>
            <a:r>
              <a:rPr sz="500" spc="1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01" name="object 2901"/>
          <p:cNvSpPr/>
          <p:nvPr/>
        </p:nvSpPr>
        <p:spPr>
          <a:xfrm>
            <a:off x="17060208" y="6329152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28276"/>
                </a:lnTo>
                <a:lnTo>
                  <a:pt x="84473" y="13959"/>
                </a:lnTo>
                <a:lnTo>
                  <a:pt x="0" y="13959"/>
                </a:lnTo>
                <a:close/>
              </a:path>
              <a:path w="85090" h="28575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solidFill>
            <a:srgbClr val="FF3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17060208" y="6343112"/>
            <a:ext cx="85090" cy="14604"/>
          </a:xfrm>
          <a:custGeom>
            <a:avLst/>
            <a:gdLst/>
            <a:ahLst/>
            <a:cxnLst/>
            <a:rect l="l" t="t" r="r" b="b"/>
            <a:pathLst>
              <a:path w="85090" h="14604">
                <a:moveTo>
                  <a:pt x="84473" y="14317"/>
                </a:moveTo>
                <a:lnTo>
                  <a:pt x="0" y="0"/>
                </a:lnTo>
                <a:lnTo>
                  <a:pt x="84473" y="0"/>
                </a:lnTo>
                <a:lnTo>
                  <a:pt x="84473" y="14317"/>
                </a:lnTo>
                <a:close/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17060208" y="6329152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70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17060208" y="6329152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0"/>
                </a:lnTo>
                <a:lnTo>
                  <a:pt x="84473" y="28276"/>
                </a:lnTo>
                <a:lnTo>
                  <a:pt x="0" y="13959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 txBox="1"/>
          <p:nvPr/>
        </p:nvSpPr>
        <p:spPr>
          <a:xfrm>
            <a:off x="16758294" y="6884246"/>
            <a:ext cx="12318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-2.34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2906" name="object 2906"/>
          <p:cNvSpPr txBox="1"/>
          <p:nvPr/>
        </p:nvSpPr>
        <p:spPr>
          <a:xfrm>
            <a:off x="17337436" y="6823663"/>
            <a:ext cx="84137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5080" indent="-175260">
              <a:lnSpc>
                <a:spcPct val="128200"/>
              </a:lnSpc>
            </a:pPr>
            <a:r>
              <a:rPr sz="525" spc="-89" baseline="-23809" dirty="0">
                <a:latin typeface="Lucida Sans Unicode"/>
                <a:cs typeface="Lucida Sans Unicode"/>
              </a:rPr>
              <a:t>-1.23 </a:t>
            </a:r>
            <a:r>
              <a:rPr sz="500" spc="-45" dirty="0">
                <a:latin typeface="Lucida Sans Unicode"/>
                <a:cs typeface="Lucida Sans Unicode"/>
              </a:rPr>
              <a:t>IT-riool, transportleiding  </a:t>
            </a:r>
            <a:r>
              <a:rPr sz="500" spc="-60" dirty="0">
                <a:latin typeface="Lucida Sans Unicode"/>
                <a:cs typeface="Lucida Sans Unicode"/>
              </a:rPr>
              <a:t>BOB-maten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07" name="object 2907"/>
          <p:cNvSpPr txBox="1"/>
          <p:nvPr/>
        </p:nvSpPr>
        <p:spPr>
          <a:xfrm>
            <a:off x="17508171" y="5164281"/>
            <a:ext cx="198120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u="sng" spc="-45" dirty="0">
                <a:latin typeface="Lucida Sans Unicode"/>
                <a:cs typeface="Lucida Sans Unicode"/>
              </a:rPr>
              <a:t>riolering</a:t>
            </a:r>
            <a:endParaRPr sz="500">
              <a:latin typeface="Lucida Sans Unicode"/>
              <a:cs typeface="Lucida Sans Unicode"/>
            </a:endParaRPr>
          </a:p>
          <a:p>
            <a:pPr marL="12700" marR="1000760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</a:t>
            </a:r>
            <a:r>
              <a:rPr sz="500" spc="-30" dirty="0">
                <a:latin typeface="Lucida Sans Unicode"/>
                <a:cs typeface="Lucida Sans Unicode"/>
              </a:rPr>
              <a:t>straatkolk </a:t>
            </a:r>
            <a:r>
              <a:rPr sz="500" spc="-80" dirty="0">
                <a:latin typeface="Lucida Sans Unicode"/>
                <a:cs typeface="Lucida Sans Unicode"/>
              </a:rPr>
              <a:t>450x300 </a:t>
            </a:r>
            <a:r>
              <a:rPr sz="500" spc="-170" dirty="0">
                <a:latin typeface="Lucida Sans Unicode"/>
                <a:cs typeface="Lucida Sans Unicode"/>
              </a:rPr>
              <a:t>mm </a:t>
            </a:r>
            <a:r>
              <a:rPr sz="500" spc="-6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35" dirty="0">
                <a:latin typeface="Lucida Sans Unicode"/>
                <a:cs typeface="Lucida Sans Unicode"/>
              </a:rPr>
              <a:t>trottoirkolk  </a:t>
            </a:r>
            <a:r>
              <a:rPr sz="500" spc="-80" dirty="0">
                <a:latin typeface="Lucida Sans Unicode"/>
                <a:cs typeface="Lucida Sans Unicode"/>
              </a:rPr>
              <a:t>450x300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170" dirty="0">
                <a:latin typeface="Lucida Sans Unicode"/>
                <a:cs typeface="Lucida Sans Unicode"/>
              </a:rPr>
              <a:t>mm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35" dirty="0">
                <a:latin typeface="Lucida Sans Unicode"/>
                <a:cs typeface="Lucida Sans Unicode"/>
              </a:rPr>
              <a:t>trottoirkolk  </a:t>
            </a:r>
            <a:r>
              <a:rPr sz="500" spc="-55" dirty="0">
                <a:latin typeface="Lucida Sans Unicode"/>
                <a:cs typeface="Lucida Sans Unicode"/>
              </a:rPr>
              <a:t>(in  geleideband),  </a:t>
            </a:r>
            <a:r>
              <a:rPr sz="500" spc="-45" dirty="0">
                <a:latin typeface="Lucida Sans Unicode"/>
                <a:cs typeface="Lucida Sans Unicode"/>
              </a:rPr>
              <a:t>type:  </a:t>
            </a:r>
            <a:r>
              <a:rPr sz="500" spc="-55" dirty="0">
                <a:latin typeface="Lucida Sans Unicode"/>
                <a:cs typeface="Lucida Sans Unicode"/>
              </a:rPr>
              <a:t>TRK  </a:t>
            </a:r>
            <a:r>
              <a:rPr sz="500" spc="-85" dirty="0">
                <a:latin typeface="Lucida Sans Unicode"/>
                <a:cs typeface="Lucida Sans Unicode"/>
              </a:rPr>
              <a:t>2020   </a:t>
            </a:r>
            <a:r>
              <a:rPr sz="500" spc="-65" dirty="0">
                <a:latin typeface="Lucida Sans Unicode"/>
                <a:cs typeface="Lucida Sans Unicode"/>
              </a:rPr>
              <a:t>afm.  </a:t>
            </a:r>
            <a:r>
              <a:rPr sz="500" spc="-75" dirty="0">
                <a:latin typeface="Lucida Sans Unicode"/>
                <a:cs typeface="Lucida Sans Unicode"/>
              </a:rPr>
              <a:t>450x450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170" dirty="0">
                <a:latin typeface="Lucida Sans Unicode"/>
                <a:cs typeface="Lucida Sans Unicode"/>
              </a:rPr>
              <a:t>mm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08" name="object 2908"/>
          <p:cNvSpPr/>
          <p:nvPr/>
        </p:nvSpPr>
        <p:spPr>
          <a:xfrm>
            <a:off x="17062355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0"/>
                </a:moveTo>
                <a:lnTo>
                  <a:pt x="0" y="12527"/>
                </a:lnTo>
                <a:lnTo>
                  <a:pt x="18970" y="12527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17062355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0"/>
                </a:moveTo>
                <a:lnTo>
                  <a:pt x="18970" y="12527"/>
                </a:lnTo>
                <a:lnTo>
                  <a:pt x="0" y="125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17081326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12527"/>
                </a:moveTo>
                <a:lnTo>
                  <a:pt x="18970" y="12527"/>
                </a:lnTo>
                <a:lnTo>
                  <a:pt x="18970" y="0"/>
                </a:lnTo>
                <a:lnTo>
                  <a:pt x="0" y="12527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17081326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18970" y="0"/>
                </a:moveTo>
                <a:lnTo>
                  <a:pt x="18970" y="12527"/>
                </a:lnTo>
                <a:lnTo>
                  <a:pt x="0" y="12527"/>
                </a:lnTo>
                <a:lnTo>
                  <a:pt x="1897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17062355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0" y="12885"/>
                </a:lnTo>
                <a:lnTo>
                  <a:pt x="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17062355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0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7081326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18970" y="12885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17081326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18970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17062355" y="531440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7941" y="0"/>
                </a:moveTo>
                <a:lnTo>
                  <a:pt x="0" y="25413"/>
                </a:lnTo>
                <a:lnTo>
                  <a:pt x="37941" y="25413"/>
                </a:lnTo>
                <a:lnTo>
                  <a:pt x="37941" y="0"/>
                </a:lnTo>
                <a:lnTo>
                  <a:pt x="0" y="0"/>
                </a:lnTo>
                <a:lnTo>
                  <a:pt x="0" y="25413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17062355" y="531440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7941" y="25413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0"/>
                </a:moveTo>
                <a:lnTo>
                  <a:pt x="0" y="25413"/>
                </a:lnTo>
                <a:lnTo>
                  <a:pt x="37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0"/>
                </a:moveTo>
                <a:lnTo>
                  <a:pt x="37941" y="0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7941" y="0"/>
                </a:moveTo>
                <a:lnTo>
                  <a:pt x="0" y="25413"/>
                </a:lnTo>
                <a:lnTo>
                  <a:pt x="37941" y="25413"/>
                </a:lnTo>
                <a:lnTo>
                  <a:pt x="37941" y="0"/>
                </a:lnTo>
                <a:lnTo>
                  <a:pt x="0" y="0"/>
                </a:lnTo>
                <a:lnTo>
                  <a:pt x="0" y="25413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0" y="0"/>
                </a:moveTo>
                <a:lnTo>
                  <a:pt x="0" y="25055"/>
                </a:lnTo>
                <a:lnTo>
                  <a:pt x="37941" y="25055"/>
                </a:lnTo>
                <a:lnTo>
                  <a:pt x="37941" y="0"/>
                </a:lnTo>
                <a:lnTo>
                  <a:pt x="0" y="0"/>
                </a:lnTo>
                <a:close/>
              </a:path>
              <a:path w="38100" h="25400">
                <a:moveTo>
                  <a:pt x="0" y="0"/>
                </a:moveTo>
                <a:lnTo>
                  <a:pt x="37941" y="0"/>
                </a:lnTo>
                <a:lnTo>
                  <a:pt x="37941" y="2505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37941" y="0"/>
                </a:moveTo>
                <a:lnTo>
                  <a:pt x="0" y="0"/>
                </a:lnTo>
                <a:lnTo>
                  <a:pt x="37941" y="25055"/>
                </a:lnTo>
                <a:lnTo>
                  <a:pt x="37941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0" y="0"/>
                </a:moveTo>
                <a:lnTo>
                  <a:pt x="37941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37941" y="0"/>
                </a:moveTo>
                <a:lnTo>
                  <a:pt x="0" y="25055"/>
                </a:lnTo>
                <a:lnTo>
                  <a:pt x="37941" y="25055"/>
                </a:lnTo>
                <a:lnTo>
                  <a:pt x="37941" y="0"/>
                </a:lnTo>
                <a:lnTo>
                  <a:pt x="0" y="0"/>
                </a:lnTo>
                <a:lnTo>
                  <a:pt x="0" y="2505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 txBox="1"/>
          <p:nvPr/>
        </p:nvSpPr>
        <p:spPr>
          <a:xfrm>
            <a:off x="16748273" y="7875651"/>
            <a:ext cx="8318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5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  <a:p>
            <a:pPr marL="12700">
              <a:lnSpc>
                <a:spcPts val="570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  <a:p>
            <a:pPr marL="12700">
              <a:lnSpc>
                <a:spcPts val="580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</p:txBody>
      </p:sp>
      <p:sp>
        <p:nvSpPr>
          <p:cNvPr id="2926" name="object 2926"/>
          <p:cNvSpPr txBox="1"/>
          <p:nvPr/>
        </p:nvSpPr>
        <p:spPr>
          <a:xfrm>
            <a:off x="16706036" y="7800842"/>
            <a:ext cx="303276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indent="-125095">
              <a:lnSpc>
                <a:spcPts val="59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60" dirty="0">
                <a:latin typeface="Lucida Sans Unicode"/>
                <a:cs typeface="Lucida Sans Unicode"/>
              </a:rPr>
              <a:t>ondergrond(en)  </a:t>
            </a:r>
            <a:r>
              <a:rPr sz="500" spc="-80" dirty="0">
                <a:latin typeface="Lucida Sans Unicode"/>
                <a:cs typeface="Lucida Sans Unicode"/>
              </a:rPr>
              <a:t>op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basis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gegevens:</a:t>
            </a:r>
            <a:endParaRPr sz="500">
              <a:latin typeface="Lucida Sans Unicode"/>
              <a:cs typeface="Lucida Sans Unicode"/>
            </a:endParaRPr>
          </a:p>
          <a:p>
            <a:pPr marL="264795" marR="226695">
              <a:lnSpc>
                <a:spcPts val="590"/>
              </a:lnSpc>
              <a:spcBef>
                <a:spcPts val="20"/>
              </a:spcBef>
            </a:pPr>
            <a:r>
              <a:rPr sz="500" spc="-30" dirty="0">
                <a:latin typeface="Lucida Sans Unicode"/>
                <a:cs typeface="Lucida Sans Unicode"/>
              </a:rPr>
              <a:t>Basisregistratie </a:t>
            </a:r>
            <a:r>
              <a:rPr sz="500" spc="-50" dirty="0">
                <a:latin typeface="Lucida Sans Unicode"/>
                <a:cs typeface="Lucida Sans Unicode"/>
              </a:rPr>
              <a:t>Grootschalige Topografie </a:t>
            </a:r>
            <a:r>
              <a:rPr sz="500" spc="-45" dirty="0">
                <a:latin typeface="Lucida Sans Unicode"/>
                <a:cs typeface="Lucida Sans Unicode"/>
              </a:rPr>
              <a:t>(BGT)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75" dirty="0">
                <a:latin typeface="Lucida Sans Unicode"/>
                <a:cs typeface="Lucida Sans Unicode"/>
              </a:rPr>
              <a:t>d.d. </a:t>
            </a:r>
            <a:r>
              <a:rPr sz="500" spc="-70" dirty="0">
                <a:latin typeface="Lucida Sans Unicode"/>
                <a:cs typeface="Lucida Sans Unicode"/>
              </a:rPr>
              <a:t>24 </a:t>
            </a:r>
            <a:r>
              <a:rPr sz="500" spc="-55" dirty="0">
                <a:latin typeface="Lucida Sans Unicode"/>
                <a:cs typeface="Lucida Sans Unicode"/>
              </a:rPr>
              <a:t>september </a:t>
            </a:r>
            <a:r>
              <a:rPr sz="500" spc="-100" dirty="0">
                <a:latin typeface="Lucida Sans Unicode"/>
                <a:cs typeface="Lucida Sans Unicode"/>
              </a:rPr>
              <a:t>2019 </a:t>
            </a:r>
            <a:r>
              <a:rPr sz="500" spc="-55" dirty="0">
                <a:latin typeface="Lucida Sans Unicode"/>
                <a:cs typeface="Lucida Sans Unicode"/>
              </a:rPr>
              <a:t>afkomstig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75" dirty="0">
                <a:latin typeface="Lucida Sans Unicode"/>
                <a:cs typeface="Lucida Sans Unicode"/>
              </a:rPr>
              <a:t>PDOK  </a:t>
            </a:r>
            <a:r>
              <a:rPr sz="500" spc="-50" dirty="0">
                <a:latin typeface="Lucida Sans Unicode"/>
                <a:cs typeface="Lucida Sans Unicode"/>
              </a:rPr>
              <a:t>Digitale  </a:t>
            </a:r>
            <a:r>
              <a:rPr sz="500" spc="-35" dirty="0">
                <a:latin typeface="Lucida Sans Unicode"/>
                <a:cs typeface="Lucida Sans Unicode"/>
              </a:rPr>
              <a:t>Kadastrale  </a:t>
            </a:r>
            <a:r>
              <a:rPr sz="500" spc="-30" dirty="0">
                <a:latin typeface="Lucida Sans Unicode"/>
                <a:cs typeface="Lucida Sans Unicode"/>
              </a:rPr>
              <a:t>Kaart  </a:t>
            </a:r>
            <a:r>
              <a:rPr sz="500" spc="-60" dirty="0">
                <a:latin typeface="Lucida Sans Unicode"/>
                <a:cs typeface="Lucida Sans Unicode"/>
              </a:rPr>
              <a:t>(DKK)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75" dirty="0">
                <a:latin typeface="Lucida Sans Unicode"/>
                <a:cs typeface="Lucida Sans Unicode"/>
              </a:rPr>
              <a:t>d.d.  </a:t>
            </a:r>
            <a:r>
              <a:rPr sz="500" spc="-120" dirty="0">
                <a:latin typeface="Lucida Sans Unicode"/>
                <a:cs typeface="Lucida Sans Unicode"/>
              </a:rPr>
              <a:t>18     </a:t>
            </a:r>
            <a:r>
              <a:rPr sz="500" spc="-70" dirty="0">
                <a:latin typeface="Lucida Sans Unicode"/>
                <a:cs typeface="Lucida Sans Unicode"/>
              </a:rPr>
              <a:t>november  </a:t>
            </a:r>
            <a:r>
              <a:rPr sz="500" spc="-100" dirty="0">
                <a:latin typeface="Lucida Sans Unicode"/>
                <a:cs typeface="Lucida Sans Unicode"/>
              </a:rPr>
              <a:t>2019    </a:t>
            </a:r>
            <a:r>
              <a:rPr sz="500" spc="-55" dirty="0">
                <a:latin typeface="Lucida Sans Unicode"/>
                <a:cs typeface="Lucida Sans Unicode"/>
              </a:rPr>
              <a:t>afkomstig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Het</a:t>
            </a:r>
            <a:r>
              <a:rPr sz="500" spc="5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Kadaster</a:t>
            </a:r>
            <a:endParaRPr sz="500">
              <a:latin typeface="Lucida Sans Unicode"/>
              <a:cs typeface="Lucida Sans Unicode"/>
            </a:endParaRPr>
          </a:p>
          <a:p>
            <a:pPr marL="264795">
              <a:lnSpc>
                <a:spcPts val="535"/>
              </a:lnSpc>
            </a:pPr>
            <a:r>
              <a:rPr sz="500" spc="-45" dirty="0">
                <a:latin typeface="Lucida Sans Unicode"/>
                <a:cs typeface="Lucida Sans Unicode"/>
              </a:rPr>
              <a:t>Klic-oriëntatieverzoek,  </a:t>
            </a:r>
            <a:r>
              <a:rPr sz="500" spc="-70" dirty="0">
                <a:latin typeface="Lucida Sans Unicode"/>
                <a:cs typeface="Lucida Sans Unicode"/>
              </a:rPr>
              <a:t>met  </a:t>
            </a:r>
            <a:r>
              <a:rPr sz="500" spc="-85" dirty="0">
                <a:latin typeface="Lucida Sans Unicode"/>
                <a:cs typeface="Lucida Sans Unicode"/>
              </a:rPr>
              <a:t>meldnummer:   </a:t>
            </a:r>
            <a:r>
              <a:rPr sz="500" spc="-95" dirty="0">
                <a:latin typeface="Lucida Sans Unicode"/>
                <a:cs typeface="Lucida Sans Unicode"/>
              </a:rPr>
              <a:t>19O085368 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75" dirty="0">
                <a:latin typeface="Lucida Sans Unicode"/>
                <a:cs typeface="Lucida Sans Unicode"/>
              </a:rPr>
              <a:t>d.d.   </a:t>
            </a:r>
            <a:r>
              <a:rPr sz="500" spc="-120" dirty="0">
                <a:latin typeface="Lucida Sans Unicode"/>
                <a:cs typeface="Lucida Sans Unicode"/>
              </a:rPr>
              <a:t>10      </a:t>
            </a:r>
            <a:r>
              <a:rPr sz="500" spc="-50" dirty="0">
                <a:latin typeface="Lucida Sans Unicode"/>
                <a:cs typeface="Lucida Sans Unicode"/>
              </a:rPr>
              <a:t>oktober  </a:t>
            </a:r>
            <a:r>
              <a:rPr sz="500" spc="-100" dirty="0">
                <a:latin typeface="Lucida Sans Unicode"/>
                <a:cs typeface="Lucida Sans Unicode"/>
              </a:rPr>
              <a:t>2019    </a:t>
            </a:r>
            <a:r>
              <a:rPr sz="500" spc="-55" dirty="0">
                <a:latin typeface="Lucida Sans Unicode"/>
                <a:cs typeface="Lucida Sans Unicode"/>
              </a:rPr>
              <a:t>afkomstig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Het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Kadaster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27" name="object 2927"/>
          <p:cNvSpPr txBox="1"/>
          <p:nvPr/>
        </p:nvSpPr>
        <p:spPr>
          <a:xfrm>
            <a:off x="16706036" y="8168246"/>
            <a:ext cx="307721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marR="101600" indent="-125095">
              <a:lnSpc>
                <a:spcPts val="56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80" dirty="0">
                <a:latin typeface="Lucida Sans Unicode"/>
                <a:cs typeface="Lucida Sans Unicode"/>
              </a:rPr>
              <a:t>De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BGT </a:t>
            </a:r>
            <a:r>
              <a:rPr sz="500" spc="-35" dirty="0">
                <a:latin typeface="Lucida Sans Unicode"/>
                <a:cs typeface="Lucida Sans Unicode"/>
              </a:rPr>
              <a:t>is </a:t>
            </a:r>
            <a:r>
              <a:rPr sz="500" spc="-60" dirty="0">
                <a:latin typeface="Lucida Sans Unicode"/>
                <a:cs typeface="Lucida Sans Unicode"/>
              </a:rPr>
              <a:t>een </a:t>
            </a:r>
            <a:r>
              <a:rPr sz="500" spc="-50" dirty="0">
                <a:latin typeface="Lucida Sans Unicode"/>
                <a:cs typeface="Lucida Sans Unicode"/>
              </a:rPr>
              <a:t>indicatieve weergave van </a:t>
            </a:r>
            <a:r>
              <a:rPr sz="500" spc="-65" dirty="0">
                <a:latin typeface="Lucida Sans Unicode"/>
                <a:cs typeface="Lucida Sans Unicode"/>
              </a:rPr>
              <a:t>de huidige </a:t>
            </a:r>
            <a:r>
              <a:rPr sz="500" spc="-35" dirty="0">
                <a:latin typeface="Lucida Sans Unicode"/>
                <a:cs typeface="Lucida Sans Unicode"/>
              </a:rPr>
              <a:t>situatie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55" dirty="0">
                <a:latin typeface="Lucida Sans Unicode"/>
                <a:cs typeface="Lucida Sans Unicode"/>
              </a:rPr>
              <a:t>hierdoor </a:t>
            </a:r>
            <a:r>
              <a:rPr sz="500" spc="-70" dirty="0">
                <a:latin typeface="Lucida Sans Unicode"/>
                <a:cs typeface="Lucida Sans Unicode"/>
              </a:rPr>
              <a:t>kunnen </a:t>
            </a:r>
            <a:r>
              <a:rPr sz="500" spc="-40" dirty="0">
                <a:latin typeface="Lucida Sans Unicode"/>
                <a:cs typeface="Lucida Sans Unicode"/>
              </a:rPr>
              <a:t>verschillen </a:t>
            </a:r>
            <a:r>
              <a:rPr sz="500" spc="-50" dirty="0">
                <a:latin typeface="Lucida Sans Unicode"/>
                <a:cs typeface="Lucida Sans Unicode"/>
              </a:rPr>
              <a:t>optreden </a:t>
            </a:r>
            <a:r>
              <a:rPr sz="500" spc="-70" dirty="0">
                <a:latin typeface="Lucida Sans Unicode"/>
                <a:cs typeface="Lucida Sans Unicode"/>
              </a:rPr>
              <a:t>met </a:t>
            </a:r>
            <a:r>
              <a:rPr sz="500" spc="-65" dirty="0">
                <a:latin typeface="Lucida Sans Unicode"/>
                <a:cs typeface="Lucida Sans Unicode"/>
              </a:rPr>
              <a:t>de  </a:t>
            </a:r>
            <a:r>
              <a:rPr sz="500" spc="-50" dirty="0">
                <a:latin typeface="Lucida Sans Unicode"/>
                <a:cs typeface="Lucida Sans Unicode"/>
              </a:rPr>
              <a:t>werkelijke  </a:t>
            </a:r>
            <a:r>
              <a:rPr sz="500" spc="-60" dirty="0">
                <a:latin typeface="Lucida Sans Unicode"/>
                <a:cs typeface="Lucida Sans Unicode"/>
              </a:rPr>
              <a:t>ligging.  </a:t>
            </a: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ondergrond  </a:t>
            </a:r>
            <a:r>
              <a:rPr sz="500" spc="-35" dirty="0">
                <a:latin typeface="Lucida Sans Unicode"/>
                <a:cs typeface="Lucida Sans Unicode"/>
              </a:rPr>
              <a:t>is  </a:t>
            </a:r>
            <a:r>
              <a:rPr sz="500" spc="-40" dirty="0">
                <a:latin typeface="Lucida Sans Unicode"/>
                <a:cs typeface="Lucida Sans Unicode"/>
              </a:rPr>
              <a:t>niet</a:t>
            </a:r>
            <a:r>
              <a:rPr sz="500" spc="-65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maatvast.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3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ligging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kabels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leidingen  zijn  </a:t>
            </a:r>
            <a:r>
              <a:rPr sz="500" spc="-45" dirty="0">
                <a:latin typeface="Lucida Sans Unicode"/>
                <a:cs typeface="Lucida Sans Unicode"/>
              </a:rPr>
              <a:t>indicatief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50" dirty="0">
                <a:latin typeface="Lucida Sans Unicode"/>
                <a:cs typeface="Lucida Sans Unicode"/>
              </a:rPr>
              <a:t>gebaseerd  </a:t>
            </a:r>
            <a:r>
              <a:rPr sz="500" spc="-80" dirty="0">
                <a:latin typeface="Lucida Sans Unicode"/>
                <a:cs typeface="Lucida Sans Unicode"/>
              </a:rPr>
              <a:t>op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aangeleverde  </a:t>
            </a:r>
            <a:r>
              <a:rPr sz="500" spc="-55" dirty="0">
                <a:latin typeface="Lucida Sans Unicode"/>
                <a:cs typeface="Lucida Sans Unicode"/>
              </a:rPr>
              <a:t>gegevens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een</a:t>
            </a:r>
            <a:endParaRPr sz="500">
              <a:latin typeface="Lucida Sans Unicode"/>
              <a:cs typeface="Lucida Sans Unicode"/>
            </a:endParaRPr>
          </a:p>
          <a:p>
            <a:pPr marL="137795" marR="5080">
              <a:lnSpc>
                <a:spcPts val="590"/>
              </a:lnSpc>
              <a:spcBef>
                <a:spcPts val="20"/>
              </a:spcBef>
            </a:pPr>
            <a:r>
              <a:rPr sz="500" spc="-45" dirty="0">
                <a:latin typeface="Lucida Sans Unicode"/>
                <a:cs typeface="Lucida Sans Unicode"/>
              </a:rPr>
              <a:t>oriënterende </a:t>
            </a:r>
            <a:r>
              <a:rPr sz="500" spc="-70" dirty="0">
                <a:latin typeface="Lucida Sans Unicode"/>
                <a:cs typeface="Lucida Sans Unicode"/>
              </a:rPr>
              <a:t>KLIC-melding. </a:t>
            </a:r>
            <a:r>
              <a:rPr sz="500" spc="-35" dirty="0">
                <a:latin typeface="Lucida Sans Unicode"/>
                <a:cs typeface="Lucida Sans Unicode"/>
              </a:rPr>
              <a:t>Ter </a:t>
            </a:r>
            <a:r>
              <a:rPr sz="500" spc="-30" dirty="0">
                <a:latin typeface="Lucida Sans Unicode"/>
                <a:cs typeface="Lucida Sans Unicode"/>
              </a:rPr>
              <a:t>vaststelling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65" dirty="0">
                <a:latin typeface="Lucida Sans Unicode"/>
                <a:cs typeface="Lucida Sans Unicode"/>
              </a:rPr>
              <a:t>de </a:t>
            </a:r>
            <a:r>
              <a:rPr sz="500" spc="-50" dirty="0">
                <a:latin typeface="Lucida Sans Unicode"/>
                <a:cs typeface="Lucida Sans Unicode"/>
              </a:rPr>
              <a:t>werkelijke </a:t>
            </a:r>
            <a:r>
              <a:rPr sz="500" spc="-60" dirty="0">
                <a:latin typeface="Lucida Sans Unicode"/>
                <a:cs typeface="Lucida Sans Unicode"/>
              </a:rPr>
              <a:t>ligging </a:t>
            </a:r>
            <a:r>
              <a:rPr sz="500" spc="-65" dirty="0">
                <a:latin typeface="Lucida Sans Unicode"/>
                <a:cs typeface="Lucida Sans Unicode"/>
              </a:rPr>
              <a:t>dienen </a:t>
            </a:r>
            <a:r>
              <a:rPr sz="500" spc="-50" dirty="0">
                <a:latin typeface="Lucida Sans Unicode"/>
                <a:cs typeface="Lucida Sans Unicode"/>
              </a:rPr>
              <a:t>(aanvullend) </a:t>
            </a:r>
            <a:r>
              <a:rPr sz="500" spc="-45" dirty="0">
                <a:latin typeface="Lucida Sans Unicode"/>
                <a:cs typeface="Lucida Sans Unicode"/>
              </a:rPr>
              <a:t>proefsleuven </a:t>
            </a:r>
            <a:r>
              <a:rPr sz="500" spc="-50" dirty="0">
                <a:latin typeface="Lucida Sans Unicode"/>
                <a:cs typeface="Lucida Sans Unicode"/>
              </a:rPr>
              <a:t>gegraven  </a:t>
            </a:r>
            <a:r>
              <a:rPr sz="500" spc="-65" dirty="0">
                <a:latin typeface="Lucida Sans Unicode"/>
                <a:cs typeface="Lucida Sans Unicode"/>
              </a:rPr>
              <a:t>en  ingemeten  </a:t>
            </a:r>
            <a:r>
              <a:rPr sz="500" spc="-25" dirty="0">
                <a:latin typeface="Lucida Sans Unicode"/>
                <a:cs typeface="Lucida Sans Unicode"/>
              </a:rPr>
              <a:t>(X,Y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55" dirty="0">
                <a:latin typeface="Lucida Sans Unicode"/>
                <a:cs typeface="Lucida Sans Unicode"/>
              </a:rPr>
              <a:t>hoogte)  </a:t>
            </a:r>
            <a:r>
              <a:rPr sz="500" spc="-20" dirty="0">
                <a:latin typeface="Lucida Sans Unicode"/>
                <a:cs typeface="Lucida Sans Unicode"/>
              </a:rPr>
              <a:t>te  </a:t>
            </a:r>
            <a:r>
              <a:rPr sz="500" spc="-65" dirty="0">
                <a:latin typeface="Lucida Sans Unicode"/>
                <a:cs typeface="Lucida Sans Unicode"/>
              </a:rPr>
              <a:t>worden.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28" name="object 2928"/>
          <p:cNvSpPr txBox="1"/>
          <p:nvPr/>
        </p:nvSpPr>
        <p:spPr>
          <a:xfrm>
            <a:off x="16706036" y="8592956"/>
            <a:ext cx="128651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indent="-125095">
              <a:lnSpc>
                <a:spcPts val="58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65" dirty="0">
                <a:latin typeface="Lucida Sans Unicode"/>
                <a:cs typeface="Lucida Sans Unicode"/>
              </a:rPr>
              <a:t>maten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  </a:t>
            </a:r>
            <a:r>
              <a:rPr sz="500" spc="-45" dirty="0">
                <a:latin typeface="Lucida Sans Unicode"/>
                <a:cs typeface="Lucida Sans Unicode"/>
              </a:rPr>
              <a:t>meters,  tenzij  </a:t>
            </a:r>
            <a:r>
              <a:rPr sz="500" spc="-50" dirty="0">
                <a:latin typeface="Lucida Sans Unicode"/>
                <a:cs typeface="Lucida Sans Unicode"/>
              </a:rPr>
              <a:t>anders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vermeld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5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5" dirty="0">
                <a:latin typeface="Lucida Sans Unicode"/>
                <a:cs typeface="Lucida Sans Unicode"/>
              </a:rPr>
              <a:t>coördinaten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  </a:t>
            </a:r>
            <a:r>
              <a:rPr sz="500" spc="-40" dirty="0">
                <a:latin typeface="Lucida Sans Unicode"/>
                <a:cs typeface="Lucida Sans Unicode"/>
              </a:rPr>
              <a:t>het</a:t>
            </a:r>
            <a:r>
              <a:rPr sz="500" spc="50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RD-stelsel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5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5" dirty="0">
                <a:latin typeface="Lucida Sans Unicode"/>
                <a:cs typeface="Lucida Sans Unicode"/>
              </a:rPr>
              <a:t>hoogtes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45" dirty="0">
                <a:latin typeface="Lucida Sans Unicode"/>
                <a:cs typeface="Lucida Sans Unicode"/>
              </a:rPr>
              <a:t>t.o.v.</a:t>
            </a:r>
            <a:r>
              <a:rPr sz="500" spc="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N.A.P.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8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0" dirty="0">
                <a:latin typeface="Lucida Sans Unicode"/>
                <a:cs typeface="Lucida Sans Unicode"/>
              </a:rPr>
              <a:t>diameters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millimeter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29" name="object 2929"/>
          <p:cNvSpPr txBox="1"/>
          <p:nvPr/>
        </p:nvSpPr>
        <p:spPr>
          <a:xfrm>
            <a:off x="16703172" y="7631552"/>
            <a:ext cx="51117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5" dirty="0">
                <a:latin typeface="Lucida Sans Unicode"/>
                <a:cs typeface="Lucida Sans Unicode"/>
              </a:rPr>
              <a:t>OPMERKINGEN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30" name="object 2930"/>
          <p:cNvSpPr txBox="1"/>
          <p:nvPr/>
        </p:nvSpPr>
        <p:spPr>
          <a:xfrm>
            <a:off x="17508171" y="6054111"/>
            <a:ext cx="109537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VWA 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(hondehok)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31" name="object 2931"/>
          <p:cNvSpPr/>
          <p:nvPr/>
        </p:nvSpPr>
        <p:spPr>
          <a:xfrm>
            <a:off x="17347631" y="74917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17347631" y="749173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09" h="92709">
                <a:moveTo>
                  <a:pt x="92705" y="46352"/>
                </a:moveTo>
                <a:lnTo>
                  <a:pt x="89062" y="28310"/>
                </a:lnTo>
                <a:lnTo>
                  <a:pt x="79129" y="13576"/>
                </a:lnTo>
                <a:lnTo>
                  <a:pt x="64395" y="3642"/>
                </a:lnTo>
                <a:lnTo>
                  <a:pt x="46352" y="0"/>
                </a:lnTo>
                <a:lnTo>
                  <a:pt x="28310" y="3642"/>
                </a:lnTo>
                <a:lnTo>
                  <a:pt x="13576" y="13576"/>
                </a:lnTo>
                <a:lnTo>
                  <a:pt x="3642" y="28310"/>
                </a:lnTo>
                <a:lnTo>
                  <a:pt x="0" y="46352"/>
                </a:lnTo>
                <a:lnTo>
                  <a:pt x="3642" y="64395"/>
                </a:lnTo>
                <a:lnTo>
                  <a:pt x="13576" y="79129"/>
                </a:lnTo>
                <a:lnTo>
                  <a:pt x="28310" y="89062"/>
                </a:lnTo>
                <a:lnTo>
                  <a:pt x="46352" y="92705"/>
                </a:lnTo>
                <a:lnTo>
                  <a:pt x="64395" y="89062"/>
                </a:lnTo>
                <a:lnTo>
                  <a:pt x="79129" y="79129"/>
                </a:lnTo>
                <a:lnTo>
                  <a:pt x="89062" y="64395"/>
                </a:lnTo>
                <a:lnTo>
                  <a:pt x="92705" y="46352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17361233" y="750533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40">
                <a:moveTo>
                  <a:pt x="0" y="65860"/>
                </a:moveTo>
                <a:lnTo>
                  <a:pt x="65860" y="0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 txBox="1"/>
          <p:nvPr/>
        </p:nvSpPr>
        <p:spPr>
          <a:xfrm>
            <a:off x="16957665" y="7542914"/>
            <a:ext cx="383540" cy="2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    </a:t>
            </a:r>
            <a:r>
              <a:rPr sz="500" u="sng" spc="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935" name="object 2935"/>
          <p:cNvSpPr/>
          <p:nvPr/>
        </p:nvSpPr>
        <p:spPr>
          <a:xfrm>
            <a:off x="16721957" y="74917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16721957" y="749173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09" h="92709">
                <a:moveTo>
                  <a:pt x="92705" y="46352"/>
                </a:moveTo>
                <a:lnTo>
                  <a:pt x="89062" y="28310"/>
                </a:lnTo>
                <a:lnTo>
                  <a:pt x="79129" y="13576"/>
                </a:lnTo>
                <a:lnTo>
                  <a:pt x="64395" y="3642"/>
                </a:lnTo>
                <a:lnTo>
                  <a:pt x="46352" y="0"/>
                </a:lnTo>
                <a:lnTo>
                  <a:pt x="28310" y="3642"/>
                </a:lnTo>
                <a:lnTo>
                  <a:pt x="13576" y="13576"/>
                </a:lnTo>
                <a:lnTo>
                  <a:pt x="3642" y="28310"/>
                </a:lnTo>
                <a:lnTo>
                  <a:pt x="0" y="46352"/>
                </a:lnTo>
                <a:lnTo>
                  <a:pt x="3642" y="64395"/>
                </a:lnTo>
                <a:lnTo>
                  <a:pt x="13576" y="79129"/>
                </a:lnTo>
                <a:lnTo>
                  <a:pt x="28310" y="89062"/>
                </a:lnTo>
                <a:lnTo>
                  <a:pt x="46352" y="92705"/>
                </a:lnTo>
                <a:lnTo>
                  <a:pt x="64395" y="89062"/>
                </a:lnTo>
                <a:lnTo>
                  <a:pt x="79129" y="79129"/>
                </a:lnTo>
                <a:lnTo>
                  <a:pt x="89062" y="64395"/>
                </a:lnTo>
                <a:lnTo>
                  <a:pt x="92705" y="46352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16735559" y="750533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40">
                <a:moveTo>
                  <a:pt x="0" y="65860"/>
                </a:moveTo>
                <a:lnTo>
                  <a:pt x="65860" y="0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16768489" y="753826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54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16850456" y="753826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0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6910591" y="753826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5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17342620" y="753826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54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 txBox="1"/>
          <p:nvPr/>
        </p:nvSpPr>
        <p:spPr>
          <a:xfrm>
            <a:off x="17045361" y="6041239"/>
            <a:ext cx="7239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0" dirty="0">
                <a:solidFill>
                  <a:srgbClr val="FF3F00"/>
                </a:solidFill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43" name="object 2943"/>
          <p:cNvSpPr/>
          <p:nvPr/>
        </p:nvSpPr>
        <p:spPr>
          <a:xfrm>
            <a:off x="17104591" y="71316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073"/>
                </a:moveTo>
                <a:lnTo>
                  <a:pt x="1789" y="357"/>
                </a:lnTo>
                <a:lnTo>
                  <a:pt x="357" y="0"/>
                </a:lnTo>
                <a:lnTo>
                  <a:pt x="0" y="107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7104591" y="71316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7" y="0"/>
                </a:moveTo>
                <a:lnTo>
                  <a:pt x="1789" y="357"/>
                </a:lnTo>
                <a:lnTo>
                  <a:pt x="0" y="1073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17104235" y="713200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40">
                <a:moveTo>
                  <a:pt x="0" y="2147"/>
                </a:moveTo>
                <a:lnTo>
                  <a:pt x="3937" y="1073"/>
                </a:lnTo>
                <a:lnTo>
                  <a:pt x="2147" y="894"/>
                </a:lnTo>
                <a:lnTo>
                  <a:pt x="2147" y="0"/>
                </a:lnTo>
                <a:lnTo>
                  <a:pt x="357" y="715"/>
                </a:lnTo>
                <a:lnTo>
                  <a:pt x="0" y="2147"/>
                </a:lnTo>
                <a:close/>
              </a:path>
              <a:path w="4444" h="2540">
                <a:moveTo>
                  <a:pt x="2147" y="0"/>
                </a:moveTo>
                <a:lnTo>
                  <a:pt x="2147" y="894"/>
                </a:lnTo>
                <a:lnTo>
                  <a:pt x="3937" y="1073"/>
                </a:lnTo>
                <a:lnTo>
                  <a:pt x="2147" y="0"/>
                </a:lnTo>
                <a:close/>
              </a:path>
              <a:path w="4444" h="2540">
                <a:moveTo>
                  <a:pt x="357" y="715"/>
                </a:moveTo>
                <a:lnTo>
                  <a:pt x="2147" y="0"/>
                </a:lnTo>
                <a:lnTo>
                  <a:pt x="2147" y="894"/>
                </a:lnTo>
                <a:lnTo>
                  <a:pt x="357" y="71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17104591" y="713200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1789" y="0"/>
                </a:moveTo>
                <a:lnTo>
                  <a:pt x="0" y="715"/>
                </a:lnTo>
                <a:lnTo>
                  <a:pt x="3579" y="1073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17104235" y="713271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57" y="0"/>
                </a:moveTo>
                <a:lnTo>
                  <a:pt x="3937" y="357"/>
                </a:lnTo>
                <a:lnTo>
                  <a:pt x="0" y="1431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17103876" y="713307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0" y="2505"/>
                </a:moveTo>
                <a:lnTo>
                  <a:pt x="5369" y="1073"/>
                </a:lnTo>
                <a:lnTo>
                  <a:pt x="4295" y="1073"/>
                </a:lnTo>
                <a:lnTo>
                  <a:pt x="4295" y="0"/>
                </a:lnTo>
                <a:lnTo>
                  <a:pt x="357" y="1073"/>
                </a:lnTo>
                <a:lnTo>
                  <a:pt x="0" y="2505"/>
                </a:lnTo>
                <a:close/>
              </a:path>
              <a:path w="5715" h="2540">
                <a:moveTo>
                  <a:pt x="4295" y="0"/>
                </a:moveTo>
                <a:lnTo>
                  <a:pt x="4295" y="1073"/>
                </a:lnTo>
                <a:lnTo>
                  <a:pt x="5369" y="1073"/>
                </a:lnTo>
                <a:lnTo>
                  <a:pt x="4295" y="0"/>
                </a:lnTo>
                <a:close/>
              </a:path>
              <a:path w="5715" h="2540">
                <a:moveTo>
                  <a:pt x="357" y="1073"/>
                </a:moveTo>
                <a:lnTo>
                  <a:pt x="4295" y="0"/>
                </a:lnTo>
                <a:lnTo>
                  <a:pt x="4295" y="1073"/>
                </a:lnTo>
                <a:lnTo>
                  <a:pt x="357" y="107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17104235" y="7133077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3937" y="0"/>
                </a:moveTo>
                <a:lnTo>
                  <a:pt x="0" y="1073"/>
                </a:lnTo>
                <a:lnTo>
                  <a:pt x="5011" y="1073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17103876" y="713415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357" y="0"/>
                </a:moveTo>
                <a:lnTo>
                  <a:pt x="5369" y="0"/>
                </a:lnTo>
                <a:lnTo>
                  <a:pt x="0" y="1431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17103518" y="7134152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3221"/>
                </a:moveTo>
                <a:lnTo>
                  <a:pt x="7158" y="1431"/>
                </a:lnTo>
                <a:lnTo>
                  <a:pt x="5726" y="1431"/>
                </a:lnTo>
                <a:lnTo>
                  <a:pt x="5726" y="0"/>
                </a:lnTo>
                <a:lnTo>
                  <a:pt x="357" y="1431"/>
                </a:lnTo>
                <a:lnTo>
                  <a:pt x="0" y="3221"/>
                </a:lnTo>
                <a:close/>
              </a:path>
              <a:path w="7619" h="3809">
                <a:moveTo>
                  <a:pt x="5726" y="0"/>
                </a:moveTo>
                <a:lnTo>
                  <a:pt x="5726" y="1431"/>
                </a:lnTo>
                <a:lnTo>
                  <a:pt x="7158" y="1431"/>
                </a:lnTo>
                <a:lnTo>
                  <a:pt x="5726" y="0"/>
                </a:lnTo>
                <a:close/>
              </a:path>
              <a:path w="7619" h="3809">
                <a:moveTo>
                  <a:pt x="357" y="1431"/>
                </a:moveTo>
                <a:lnTo>
                  <a:pt x="5726" y="0"/>
                </a:lnTo>
                <a:lnTo>
                  <a:pt x="5726" y="1431"/>
                </a:lnTo>
                <a:lnTo>
                  <a:pt x="357" y="143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17103876" y="713415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5369" y="0"/>
                </a:moveTo>
                <a:lnTo>
                  <a:pt x="0" y="1431"/>
                </a:lnTo>
                <a:lnTo>
                  <a:pt x="6800" y="1431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17103518" y="7135583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4">
                <a:moveTo>
                  <a:pt x="357" y="0"/>
                </a:moveTo>
                <a:lnTo>
                  <a:pt x="7158" y="0"/>
                </a:lnTo>
                <a:lnTo>
                  <a:pt x="0" y="1789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17102802" y="7135583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0" y="3937"/>
                </a:moveTo>
                <a:lnTo>
                  <a:pt x="8590" y="1431"/>
                </a:lnTo>
                <a:lnTo>
                  <a:pt x="7874" y="1464"/>
                </a:lnTo>
                <a:lnTo>
                  <a:pt x="7874" y="0"/>
                </a:lnTo>
                <a:lnTo>
                  <a:pt x="715" y="1789"/>
                </a:lnTo>
                <a:lnTo>
                  <a:pt x="0" y="3937"/>
                </a:lnTo>
                <a:close/>
              </a:path>
              <a:path w="8890" h="4445">
                <a:moveTo>
                  <a:pt x="7874" y="0"/>
                </a:moveTo>
                <a:lnTo>
                  <a:pt x="7874" y="1464"/>
                </a:lnTo>
                <a:lnTo>
                  <a:pt x="8590" y="1431"/>
                </a:lnTo>
                <a:lnTo>
                  <a:pt x="7874" y="0"/>
                </a:lnTo>
                <a:close/>
              </a:path>
              <a:path w="8890" h="4445">
                <a:moveTo>
                  <a:pt x="715" y="1789"/>
                </a:moveTo>
                <a:lnTo>
                  <a:pt x="7874" y="0"/>
                </a:lnTo>
                <a:lnTo>
                  <a:pt x="7874" y="1464"/>
                </a:lnTo>
                <a:lnTo>
                  <a:pt x="715" y="178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17103518" y="713558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7158" y="0"/>
                </a:moveTo>
                <a:lnTo>
                  <a:pt x="0" y="1789"/>
                </a:lnTo>
                <a:lnTo>
                  <a:pt x="7874" y="1431"/>
                </a:lnTo>
                <a:lnTo>
                  <a:pt x="715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17102802" y="713701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715" y="357"/>
                </a:moveTo>
                <a:lnTo>
                  <a:pt x="8590" y="0"/>
                </a:lnTo>
                <a:lnTo>
                  <a:pt x="0" y="2505"/>
                </a:lnTo>
                <a:lnTo>
                  <a:pt x="715" y="35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17102444" y="7137015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59" h="4445">
                <a:moveTo>
                  <a:pt x="0" y="4295"/>
                </a:moveTo>
                <a:lnTo>
                  <a:pt x="9664" y="1431"/>
                </a:lnTo>
                <a:lnTo>
                  <a:pt x="8948" y="1514"/>
                </a:lnTo>
                <a:lnTo>
                  <a:pt x="8948" y="0"/>
                </a:lnTo>
                <a:lnTo>
                  <a:pt x="357" y="2505"/>
                </a:lnTo>
                <a:lnTo>
                  <a:pt x="0" y="4295"/>
                </a:lnTo>
                <a:close/>
              </a:path>
              <a:path w="10159" h="4445">
                <a:moveTo>
                  <a:pt x="8948" y="0"/>
                </a:moveTo>
                <a:lnTo>
                  <a:pt x="8948" y="1514"/>
                </a:lnTo>
                <a:lnTo>
                  <a:pt x="9664" y="1431"/>
                </a:lnTo>
                <a:lnTo>
                  <a:pt x="8948" y="0"/>
                </a:lnTo>
                <a:close/>
              </a:path>
              <a:path w="10159" h="4445">
                <a:moveTo>
                  <a:pt x="357" y="2505"/>
                </a:moveTo>
                <a:lnTo>
                  <a:pt x="8948" y="0"/>
                </a:lnTo>
                <a:lnTo>
                  <a:pt x="8948" y="1514"/>
                </a:lnTo>
                <a:lnTo>
                  <a:pt x="357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17102802" y="7137015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8590" y="0"/>
                </a:moveTo>
                <a:lnTo>
                  <a:pt x="0" y="2505"/>
                </a:lnTo>
                <a:lnTo>
                  <a:pt x="9306" y="1431"/>
                </a:lnTo>
                <a:lnTo>
                  <a:pt x="859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17102444" y="713844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357" y="1073"/>
                </a:moveTo>
                <a:lnTo>
                  <a:pt x="9664" y="0"/>
                </a:lnTo>
                <a:lnTo>
                  <a:pt x="0" y="2863"/>
                </a:lnTo>
                <a:lnTo>
                  <a:pt x="357" y="1073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17101728" y="7138447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0" y="5011"/>
                </a:moveTo>
                <a:lnTo>
                  <a:pt x="10738" y="2147"/>
                </a:lnTo>
                <a:lnTo>
                  <a:pt x="10380" y="2173"/>
                </a:lnTo>
                <a:lnTo>
                  <a:pt x="10380" y="0"/>
                </a:lnTo>
                <a:lnTo>
                  <a:pt x="715" y="2863"/>
                </a:lnTo>
                <a:lnTo>
                  <a:pt x="0" y="5011"/>
                </a:lnTo>
                <a:close/>
              </a:path>
              <a:path w="10794" h="5079">
                <a:moveTo>
                  <a:pt x="10380" y="0"/>
                </a:moveTo>
                <a:lnTo>
                  <a:pt x="10380" y="2173"/>
                </a:lnTo>
                <a:lnTo>
                  <a:pt x="10738" y="2147"/>
                </a:lnTo>
                <a:lnTo>
                  <a:pt x="10380" y="0"/>
                </a:lnTo>
                <a:close/>
              </a:path>
              <a:path w="10794" h="5079">
                <a:moveTo>
                  <a:pt x="715" y="2863"/>
                </a:moveTo>
                <a:lnTo>
                  <a:pt x="10380" y="0"/>
                </a:lnTo>
                <a:lnTo>
                  <a:pt x="10380" y="2173"/>
                </a:lnTo>
                <a:lnTo>
                  <a:pt x="715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17102444" y="713844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664" y="0"/>
                </a:moveTo>
                <a:lnTo>
                  <a:pt x="0" y="2863"/>
                </a:lnTo>
                <a:lnTo>
                  <a:pt x="10022" y="2147"/>
                </a:lnTo>
                <a:lnTo>
                  <a:pt x="966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17101728" y="714059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715" y="715"/>
                </a:moveTo>
                <a:lnTo>
                  <a:pt x="10738" y="0"/>
                </a:lnTo>
                <a:lnTo>
                  <a:pt x="0" y="2863"/>
                </a:lnTo>
                <a:lnTo>
                  <a:pt x="715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7101370" y="7140594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30" h="5079">
                <a:moveTo>
                  <a:pt x="0" y="5011"/>
                </a:moveTo>
                <a:lnTo>
                  <a:pt x="11096" y="1789"/>
                </a:lnTo>
                <a:lnTo>
                  <a:pt x="11096" y="0"/>
                </a:lnTo>
                <a:lnTo>
                  <a:pt x="357" y="2863"/>
                </a:lnTo>
                <a:lnTo>
                  <a:pt x="0" y="5011"/>
                </a:lnTo>
                <a:close/>
              </a:path>
              <a:path w="11430" h="5079">
                <a:moveTo>
                  <a:pt x="357" y="2863"/>
                </a:moveTo>
                <a:lnTo>
                  <a:pt x="11096" y="0"/>
                </a:lnTo>
                <a:lnTo>
                  <a:pt x="11096" y="1789"/>
                </a:lnTo>
                <a:lnTo>
                  <a:pt x="357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7101728" y="714059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10738" y="0"/>
                </a:moveTo>
                <a:lnTo>
                  <a:pt x="0" y="2863"/>
                </a:lnTo>
                <a:lnTo>
                  <a:pt x="10738" y="1789"/>
                </a:lnTo>
                <a:lnTo>
                  <a:pt x="1073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7101370" y="714238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357" y="1073"/>
                </a:moveTo>
                <a:lnTo>
                  <a:pt x="11096" y="0"/>
                </a:lnTo>
                <a:lnTo>
                  <a:pt x="0" y="3221"/>
                </a:lnTo>
                <a:lnTo>
                  <a:pt x="357" y="1073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7101013" y="714238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0" y="5011"/>
                </a:moveTo>
                <a:lnTo>
                  <a:pt x="11096" y="1789"/>
                </a:lnTo>
                <a:lnTo>
                  <a:pt x="11453" y="0"/>
                </a:lnTo>
                <a:lnTo>
                  <a:pt x="357" y="3221"/>
                </a:lnTo>
                <a:lnTo>
                  <a:pt x="0" y="5011"/>
                </a:lnTo>
                <a:close/>
              </a:path>
              <a:path w="12065" h="5079">
                <a:moveTo>
                  <a:pt x="357" y="3221"/>
                </a:moveTo>
                <a:lnTo>
                  <a:pt x="11096" y="103"/>
                </a:lnTo>
                <a:lnTo>
                  <a:pt x="11096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17101370" y="714238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11096" y="0"/>
                </a:moveTo>
                <a:lnTo>
                  <a:pt x="0" y="3221"/>
                </a:lnTo>
                <a:lnTo>
                  <a:pt x="10738" y="1789"/>
                </a:lnTo>
                <a:lnTo>
                  <a:pt x="11096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7101013" y="714417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357" y="1431"/>
                </a:moveTo>
                <a:lnTo>
                  <a:pt x="11096" y="0"/>
                </a:lnTo>
                <a:lnTo>
                  <a:pt x="0" y="3221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17100655" y="714417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0" y="5011"/>
                </a:moveTo>
                <a:lnTo>
                  <a:pt x="10738" y="1789"/>
                </a:lnTo>
                <a:lnTo>
                  <a:pt x="11453" y="0"/>
                </a:lnTo>
                <a:lnTo>
                  <a:pt x="357" y="3221"/>
                </a:lnTo>
                <a:lnTo>
                  <a:pt x="0" y="5011"/>
                </a:lnTo>
                <a:close/>
              </a:path>
              <a:path w="12065" h="5079">
                <a:moveTo>
                  <a:pt x="357" y="3221"/>
                </a:moveTo>
                <a:lnTo>
                  <a:pt x="10738" y="207"/>
                </a:lnTo>
                <a:lnTo>
                  <a:pt x="10738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7101013" y="714417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11096" y="0"/>
                </a:moveTo>
                <a:lnTo>
                  <a:pt x="0" y="3221"/>
                </a:lnTo>
                <a:lnTo>
                  <a:pt x="10380" y="1789"/>
                </a:lnTo>
                <a:lnTo>
                  <a:pt x="11096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7100655" y="714596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357" y="1431"/>
                </a:moveTo>
                <a:lnTo>
                  <a:pt x="10738" y="0"/>
                </a:lnTo>
                <a:lnTo>
                  <a:pt x="0" y="3221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7100297" y="7145963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30" h="5079">
                <a:moveTo>
                  <a:pt x="0" y="4653"/>
                </a:moveTo>
                <a:lnTo>
                  <a:pt x="10022" y="1789"/>
                </a:lnTo>
                <a:lnTo>
                  <a:pt x="11096" y="0"/>
                </a:lnTo>
                <a:lnTo>
                  <a:pt x="357" y="3221"/>
                </a:lnTo>
                <a:lnTo>
                  <a:pt x="0" y="4653"/>
                </a:lnTo>
                <a:close/>
              </a:path>
              <a:path w="11430" h="5079">
                <a:moveTo>
                  <a:pt x="357" y="3221"/>
                </a:moveTo>
                <a:lnTo>
                  <a:pt x="10022" y="322"/>
                </a:lnTo>
                <a:lnTo>
                  <a:pt x="10022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7100655" y="714596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10738" y="0"/>
                </a:moveTo>
                <a:lnTo>
                  <a:pt x="0" y="3221"/>
                </a:lnTo>
                <a:lnTo>
                  <a:pt x="9664" y="1789"/>
                </a:lnTo>
                <a:lnTo>
                  <a:pt x="1073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17100297" y="714775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357" y="1431"/>
                </a:moveTo>
                <a:lnTo>
                  <a:pt x="10022" y="0"/>
                </a:lnTo>
                <a:lnTo>
                  <a:pt x="0" y="2863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17099939" y="714775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0" y="3221"/>
                </a:moveTo>
                <a:lnTo>
                  <a:pt x="9664" y="715"/>
                </a:lnTo>
                <a:lnTo>
                  <a:pt x="10380" y="0"/>
                </a:lnTo>
                <a:lnTo>
                  <a:pt x="357" y="2863"/>
                </a:lnTo>
                <a:lnTo>
                  <a:pt x="0" y="3221"/>
                </a:lnTo>
                <a:close/>
              </a:path>
              <a:path w="10794" h="3809">
                <a:moveTo>
                  <a:pt x="357" y="2863"/>
                </a:moveTo>
                <a:lnTo>
                  <a:pt x="9664" y="204"/>
                </a:lnTo>
                <a:lnTo>
                  <a:pt x="9664" y="715"/>
                </a:lnTo>
                <a:lnTo>
                  <a:pt x="357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17100297" y="714775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10022" y="0"/>
                </a:moveTo>
                <a:lnTo>
                  <a:pt x="0" y="2863"/>
                </a:lnTo>
                <a:lnTo>
                  <a:pt x="9306" y="715"/>
                </a:lnTo>
                <a:lnTo>
                  <a:pt x="10022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7099939" y="714846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357" y="2147"/>
                </a:moveTo>
                <a:lnTo>
                  <a:pt x="9664" y="0"/>
                </a:lnTo>
                <a:lnTo>
                  <a:pt x="0" y="2505"/>
                </a:lnTo>
                <a:lnTo>
                  <a:pt x="357" y="214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17099939" y="7148469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0" y="2505"/>
                </a:moveTo>
                <a:lnTo>
                  <a:pt x="8948" y="357"/>
                </a:lnTo>
                <a:lnTo>
                  <a:pt x="9664" y="0"/>
                </a:lnTo>
                <a:lnTo>
                  <a:pt x="1073" y="2227"/>
                </a:lnTo>
                <a:lnTo>
                  <a:pt x="1073" y="2863"/>
                </a:lnTo>
                <a:lnTo>
                  <a:pt x="0" y="2505"/>
                </a:lnTo>
                <a:close/>
              </a:path>
              <a:path w="10159" h="3175">
                <a:moveTo>
                  <a:pt x="0" y="2505"/>
                </a:moveTo>
                <a:lnTo>
                  <a:pt x="1073" y="2227"/>
                </a:lnTo>
                <a:lnTo>
                  <a:pt x="1073" y="2863"/>
                </a:lnTo>
                <a:lnTo>
                  <a:pt x="8948" y="357"/>
                </a:lnTo>
                <a:lnTo>
                  <a:pt x="0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17099939" y="714846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9664" y="0"/>
                </a:moveTo>
                <a:lnTo>
                  <a:pt x="0" y="2505"/>
                </a:lnTo>
                <a:lnTo>
                  <a:pt x="8948" y="357"/>
                </a:lnTo>
                <a:lnTo>
                  <a:pt x="966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7099939" y="7148827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0" y="2147"/>
                </a:moveTo>
                <a:lnTo>
                  <a:pt x="8948" y="0"/>
                </a:lnTo>
                <a:lnTo>
                  <a:pt x="1073" y="2505"/>
                </a:lnTo>
                <a:lnTo>
                  <a:pt x="0" y="214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7101013" y="714882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0" y="2505"/>
                </a:moveTo>
                <a:lnTo>
                  <a:pt x="7158" y="715"/>
                </a:lnTo>
                <a:lnTo>
                  <a:pt x="7874" y="0"/>
                </a:lnTo>
                <a:lnTo>
                  <a:pt x="715" y="2277"/>
                </a:lnTo>
                <a:lnTo>
                  <a:pt x="715" y="2505"/>
                </a:lnTo>
                <a:lnTo>
                  <a:pt x="0" y="2505"/>
                </a:lnTo>
                <a:close/>
              </a:path>
              <a:path w="8255" h="2540">
                <a:moveTo>
                  <a:pt x="0" y="2505"/>
                </a:moveTo>
                <a:lnTo>
                  <a:pt x="715" y="2277"/>
                </a:lnTo>
                <a:lnTo>
                  <a:pt x="715" y="2505"/>
                </a:lnTo>
                <a:lnTo>
                  <a:pt x="7158" y="715"/>
                </a:lnTo>
                <a:lnTo>
                  <a:pt x="0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7101013" y="714882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7874" y="0"/>
                </a:moveTo>
                <a:lnTo>
                  <a:pt x="0" y="2505"/>
                </a:lnTo>
                <a:lnTo>
                  <a:pt x="7158" y="715"/>
                </a:lnTo>
                <a:lnTo>
                  <a:pt x="787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17101013" y="7149542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4">
                <a:moveTo>
                  <a:pt x="0" y="1789"/>
                </a:moveTo>
                <a:lnTo>
                  <a:pt x="7158" y="0"/>
                </a:lnTo>
                <a:lnTo>
                  <a:pt x="715" y="1789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7101728" y="714954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0" y="1789"/>
                </a:moveTo>
                <a:lnTo>
                  <a:pt x="5726" y="357"/>
                </a:lnTo>
                <a:lnTo>
                  <a:pt x="6442" y="0"/>
                </a:lnTo>
                <a:lnTo>
                  <a:pt x="1431" y="1391"/>
                </a:lnTo>
                <a:lnTo>
                  <a:pt x="1431" y="1789"/>
                </a:lnTo>
                <a:lnTo>
                  <a:pt x="0" y="1789"/>
                </a:lnTo>
                <a:close/>
              </a:path>
              <a:path w="6984" h="1904">
                <a:moveTo>
                  <a:pt x="0" y="1789"/>
                </a:moveTo>
                <a:lnTo>
                  <a:pt x="1431" y="1391"/>
                </a:lnTo>
                <a:lnTo>
                  <a:pt x="1431" y="1789"/>
                </a:lnTo>
                <a:lnTo>
                  <a:pt x="5726" y="357"/>
                </a:lnTo>
                <a:lnTo>
                  <a:pt x="0" y="178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7101728" y="714954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6442" y="0"/>
                </a:moveTo>
                <a:lnTo>
                  <a:pt x="0" y="1789"/>
                </a:lnTo>
                <a:lnTo>
                  <a:pt x="5726" y="357"/>
                </a:lnTo>
                <a:lnTo>
                  <a:pt x="6442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17101728" y="7149900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1431"/>
                </a:moveTo>
                <a:lnTo>
                  <a:pt x="5726" y="0"/>
                </a:lnTo>
                <a:lnTo>
                  <a:pt x="1431" y="1431"/>
                </a:lnTo>
                <a:lnTo>
                  <a:pt x="0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17103160" y="715061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715"/>
                </a:moveTo>
                <a:lnTo>
                  <a:pt x="715" y="715"/>
                </a:lnTo>
                <a:lnTo>
                  <a:pt x="2505" y="357"/>
                </a:lnTo>
                <a:lnTo>
                  <a:pt x="3221" y="0"/>
                </a:lnTo>
                <a:lnTo>
                  <a:pt x="2505" y="204"/>
                </a:lnTo>
                <a:lnTo>
                  <a:pt x="0" y="715"/>
                </a:lnTo>
                <a:close/>
              </a:path>
              <a:path w="3809" h="1270">
                <a:moveTo>
                  <a:pt x="715" y="715"/>
                </a:moveTo>
                <a:lnTo>
                  <a:pt x="3221" y="0"/>
                </a:lnTo>
                <a:lnTo>
                  <a:pt x="2505" y="159"/>
                </a:lnTo>
                <a:lnTo>
                  <a:pt x="2505" y="357"/>
                </a:lnTo>
                <a:lnTo>
                  <a:pt x="715" y="71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7103160" y="715061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715"/>
                </a:moveTo>
                <a:lnTo>
                  <a:pt x="715" y="715"/>
                </a:lnTo>
                <a:lnTo>
                  <a:pt x="322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17103876" y="7150617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715"/>
                </a:moveTo>
                <a:lnTo>
                  <a:pt x="2505" y="0"/>
                </a:lnTo>
                <a:lnTo>
                  <a:pt x="1789" y="357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7103160" y="714990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221" y="357"/>
                </a:moveTo>
                <a:lnTo>
                  <a:pt x="3221" y="715"/>
                </a:lnTo>
                <a:lnTo>
                  <a:pt x="4295" y="0"/>
                </a:lnTo>
                <a:lnTo>
                  <a:pt x="3221" y="357"/>
                </a:lnTo>
                <a:close/>
              </a:path>
              <a:path w="4444" h="1904">
                <a:moveTo>
                  <a:pt x="0" y="1431"/>
                </a:moveTo>
                <a:lnTo>
                  <a:pt x="3221" y="357"/>
                </a:lnTo>
                <a:lnTo>
                  <a:pt x="3221" y="715"/>
                </a:lnTo>
                <a:lnTo>
                  <a:pt x="0" y="143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17103160" y="714990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1431"/>
                </a:moveTo>
                <a:lnTo>
                  <a:pt x="4295" y="0"/>
                </a:lnTo>
                <a:lnTo>
                  <a:pt x="3221" y="715"/>
                </a:lnTo>
                <a:lnTo>
                  <a:pt x="0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17087316" y="712618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7848" y="11235"/>
                </a:moveTo>
                <a:lnTo>
                  <a:pt x="25797" y="4112"/>
                </a:lnTo>
                <a:lnTo>
                  <a:pt x="18359" y="0"/>
                </a:lnTo>
                <a:lnTo>
                  <a:pt x="11235" y="2051"/>
                </a:lnTo>
                <a:lnTo>
                  <a:pt x="4112" y="4102"/>
                </a:lnTo>
                <a:lnTo>
                  <a:pt x="0" y="11539"/>
                </a:lnTo>
                <a:lnTo>
                  <a:pt x="2051" y="18663"/>
                </a:lnTo>
                <a:lnTo>
                  <a:pt x="4102" y="25787"/>
                </a:lnTo>
                <a:lnTo>
                  <a:pt x="11539" y="29899"/>
                </a:lnTo>
                <a:lnTo>
                  <a:pt x="18663" y="27848"/>
                </a:lnTo>
                <a:lnTo>
                  <a:pt x="25787" y="25797"/>
                </a:lnTo>
                <a:lnTo>
                  <a:pt x="29899" y="18359"/>
                </a:lnTo>
                <a:lnTo>
                  <a:pt x="27848" y="1123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17091302" y="713016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0422" y="8239"/>
                </a:moveTo>
                <a:lnTo>
                  <a:pt x="18917" y="3015"/>
                </a:lnTo>
                <a:lnTo>
                  <a:pt x="13463" y="0"/>
                </a:lnTo>
                <a:lnTo>
                  <a:pt x="8239" y="1504"/>
                </a:lnTo>
                <a:lnTo>
                  <a:pt x="3015" y="3008"/>
                </a:lnTo>
                <a:lnTo>
                  <a:pt x="0" y="8462"/>
                </a:lnTo>
                <a:lnTo>
                  <a:pt x="1504" y="13686"/>
                </a:lnTo>
                <a:lnTo>
                  <a:pt x="3008" y="18910"/>
                </a:lnTo>
                <a:lnTo>
                  <a:pt x="8462" y="21926"/>
                </a:lnTo>
                <a:lnTo>
                  <a:pt x="13686" y="20422"/>
                </a:lnTo>
                <a:lnTo>
                  <a:pt x="18910" y="18917"/>
                </a:lnTo>
                <a:lnTo>
                  <a:pt x="21926" y="13463"/>
                </a:lnTo>
                <a:lnTo>
                  <a:pt x="20422" y="8239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7099939" y="7131646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9328"/>
                </a:moveTo>
                <a:lnTo>
                  <a:pt x="5011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7077030" y="7115896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17077030" y="7122339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17077030" y="7128782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147" y="1968"/>
                </a:moveTo>
                <a:lnTo>
                  <a:pt x="2147" y="1968"/>
                </a:lnTo>
              </a:path>
            </a:pathLst>
          </a:custGeom>
          <a:ln w="3937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17077030" y="713486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17077030" y="714131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17077030" y="7147753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17077030" y="715419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147" y="1968"/>
                </a:moveTo>
                <a:lnTo>
                  <a:pt x="2147" y="1968"/>
                </a:lnTo>
              </a:path>
            </a:pathLst>
          </a:custGeom>
          <a:ln w="3937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17077030" y="716028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17077030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17083473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17089916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17096001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7102444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7108887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7114972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17121415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7127858" y="7162428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17127858" y="715598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7127858" y="714990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7127858" y="714345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7127858" y="713701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17127858" y="713093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147" y="1968"/>
                </a:moveTo>
                <a:lnTo>
                  <a:pt x="2147" y="1968"/>
                </a:lnTo>
              </a:path>
            </a:pathLst>
          </a:custGeom>
          <a:ln w="3937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7127858" y="712448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17127858" y="7118044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17123562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17117119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17111034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17104591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17098150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17091707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7085622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17079179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7095643" y="7243680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15033" y="6800"/>
                </a:moveTo>
                <a:lnTo>
                  <a:pt x="6800" y="6800"/>
                </a:lnTo>
                <a:lnTo>
                  <a:pt x="6800" y="42236"/>
                </a:lnTo>
                <a:lnTo>
                  <a:pt x="15033" y="42236"/>
                </a:lnTo>
                <a:lnTo>
                  <a:pt x="15033" y="49037"/>
                </a:lnTo>
                <a:lnTo>
                  <a:pt x="0" y="49037"/>
                </a:lnTo>
                <a:lnTo>
                  <a:pt x="0" y="0"/>
                </a:lnTo>
                <a:lnTo>
                  <a:pt x="15033" y="0"/>
                </a:lnTo>
                <a:lnTo>
                  <a:pt x="15033" y="680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7103160" y="72859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6800"/>
                </a:moveTo>
                <a:lnTo>
                  <a:pt x="7516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17095643" y="728197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17095643" y="727052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7095643" y="725942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17095643" y="7243680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10380"/>
                </a:moveTo>
                <a:lnTo>
                  <a:pt x="1145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17102086" y="72859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6800"/>
                </a:moveTo>
                <a:lnTo>
                  <a:pt x="7516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7095643" y="72812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7095643" y="726980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7095643" y="725835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17095643" y="724368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9306"/>
                </a:moveTo>
                <a:lnTo>
                  <a:pt x="10738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 txBox="1"/>
          <p:nvPr/>
        </p:nvSpPr>
        <p:spPr>
          <a:xfrm>
            <a:off x="17512467" y="7020540"/>
            <a:ext cx="1805939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stroomrichting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controleput  </a:t>
            </a:r>
            <a:r>
              <a:rPr sz="500" spc="-70" dirty="0">
                <a:latin typeface="Lucida Sans Unicode"/>
                <a:cs typeface="Lucida Sans Unicode"/>
              </a:rPr>
              <a:t>met  </a:t>
            </a:r>
            <a:r>
              <a:rPr sz="500" spc="-45" dirty="0">
                <a:latin typeface="Lucida Sans Unicode"/>
                <a:cs typeface="Lucida Sans Unicode"/>
              </a:rPr>
              <a:t>gietijzeren  deksel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betonnen</a:t>
            </a:r>
            <a:r>
              <a:rPr sz="500" spc="1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putrand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schildmuur</a:t>
            </a:r>
            <a:endParaRPr sz="500">
              <a:latin typeface="Lucida Sans Unicode"/>
              <a:cs typeface="Lucida Sans Unicode"/>
            </a:endParaRPr>
          </a:p>
          <a:p>
            <a:pPr marL="12700" marR="288290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</a:t>
            </a:r>
            <a:r>
              <a:rPr sz="500" spc="-80" dirty="0">
                <a:latin typeface="Lucida Sans Unicode"/>
                <a:cs typeface="Lucida Sans Unicode"/>
              </a:rPr>
              <a:t>combikap </a:t>
            </a:r>
            <a:r>
              <a:rPr sz="500" spc="-45" dirty="0">
                <a:latin typeface="Lucida Sans Unicode"/>
                <a:cs typeface="Lucida Sans Unicode"/>
              </a:rPr>
              <a:t>t.b.v. </a:t>
            </a:r>
            <a:r>
              <a:rPr sz="500" spc="-60" dirty="0">
                <a:latin typeface="Lucida Sans Unicode"/>
                <a:cs typeface="Lucida Sans Unicode"/>
              </a:rPr>
              <a:t>afdoppen </a:t>
            </a:r>
            <a:r>
              <a:rPr sz="500" spc="-55" dirty="0">
                <a:latin typeface="Lucida Sans Unicode"/>
                <a:cs typeface="Lucida Sans Unicode"/>
              </a:rPr>
              <a:t>HWA-huisaansluiting  </a:t>
            </a:r>
            <a:r>
              <a:rPr sz="500" spc="-50" dirty="0">
                <a:latin typeface="Lucida Sans Unicode"/>
                <a:cs typeface="Lucida Sans Unicode"/>
              </a:rPr>
              <a:t>bestaande</a:t>
            </a:r>
            <a:r>
              <a:rPr sz="500" spc="-20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riolering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39" name="object 3039"/>
          <p:cNvSpPr/>
          <p:nvPr/>
        </p:nvSpPr>
        <p:spPr>
          <a:xfrm>
            <a:off x="-1908" y="835"/>
            <a:ext cx="20106005" cy="14221460"/>
          </a:xfrm>
          <a:custGeom>
            <a:avLst/>
            <a:gdLst/>
            <a:ahLst/>
            <a:cxnLst/>
            <a:rect l="l" t="t" r="r" b="b"/>
            <a:pathLst>
              <a:path w="20106005" h="14221460">
                <a:moveTo>
                  <a:pt x="0" y="14221174"/>
                </a:moveTo>
                <a:lnTo>
                  <a:pt x="20106008" y="14221174"/>
                </a:lnTo>
                <a:lnTo>
                  <a:pt x="20106008" y="0"/>
                </a:lnTo>
                <a:lnTo>
                  <a:pt x="0" y="0"/>
                </a:lnTo>
                <a:lnTo>
                  <a:pt x="0" y="1422117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992942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5" h="13895705">
                <a:moveTo>
                  <a:pt x="0" y="13883640"/>
                </a:moveTo>
                <a:lnTo>
                  <a:pt x="0" y="13895452"/>
                </a:lnTo>
                <a:lnTo>
                  <a:pt x="11811" y="13895452"/>
                </a:lnTo>
                <a:lnTo>
                  <a:pt x="0" y="13883640"/>
                </a:lnTo>
                <a:close/>
              </a:path>
              <a:path w="12065" h="13895705">
                <a:moveTo>
                  <a:pt x="0" y="11811"/>
                </a:moveTo>
                <a:lnTo>
                  <a:pt x="0" y="13883640"/>
                </a:lnTo>
                <a:lnTo>
                  <a:pt x="11811" y="13895452"/>
                </a:lnTo>
                <a:lnTo>
                  <a:pt x="0" y="11811"/>
                </a:lnTo>
                <a:close/>
              </a:path>
              <a:path w="12065" h="13895705">
                <a:moveTo>
                  <a:pt x="0" y="11811"/>
                </a:moveTo>
                <a:lnTo>
                  <a:pt x="11811" y="13895452"/>
                </a:lnTo>
                <a:lnTo>
                  <a:pt x="11811" y="0"/>
                </a:lnTo>
                <a:lnTo>
                  <a:pt x="0" y="11811"/>
                </a:lnTo>
                <a:close/>
              </a:path>
              <a:path w="12065" h="13895705">
                <a:moveTo>
                  <a:pt x="0" y="7"/>
                </a:moveTo>
                <a:lnTo>
                  <a:pt x="0" y="11811"/>
                </a:lnTo>
                <a:lnTo>
                  <a:pt x="11811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330256" y="14047337"/>
            <a:ext cx="19599275" cy="12065"/>
          </a:xfrm>
          <a:custGeom>
            <a:avLst/>
            <a:gdLst/>
            <a:ahLst/>
            <a:cxnLst/>
            <a:rect l="l" t="t" r="r" b="b"/>
            <a:pathLst>
              <a:path w="19599275" h="12065">
                <a:moveTo>
                  <a:pt x="11811" y="0"/>
                </a:moveTo>
                <a:lnTo>
                  <a:pt x="0" y="11811"/>
                </a:lnTo>
                <a:lnTo>
                  <a:pt x="19599170" y="0"/>
                </a:lnTo>
                <a:lnTo>
                  <a:pt x="1181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330256" y="14047337"/>
            <a:ext cx="19611340" cy="12065"/>
          </a:xfrm>
          <a:custGeom>
            <a:avLst/>
            <a:gdLst/>
            <a:ahLst/>
            <a:cxnLst/>
            <a:rect l="l" t="t" r="r" b="b"/>
            <a:pathLst>
              <a:path w="19611340" h="12065">
                <a:moveTo>
                  <a:pt x="0" y="11811"/>
                </a:moveTo>
                <a:lnTo>
                  <a:pt x="19599170" y="0"/>
                </a:lnTo>
                <a:lnTo>
                  <a:pt x="19610982" y="11811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19929426" y="175508"/>
            <a:ext cx="12065" cy="13883640"/>
          </a:xfrm>
          <a:custGeom>
            <a:avLst/>
            <a:gdLst/>
            <a:ahLst/>
            <a:cxnLst/>
            <a:rect l="l" t="t" r="r" b="b"/>
            <a:pathLst>
              <a:path w="12065" h="13883640">
                <a:moveTo>
                  <a:pt x="0" y="13871828"/>
                </a:moveTo>
                <a:lnTo>
                  <a:pt x="11811" y="13883640"/>
                </a:lnTo>
                <a:lnTo>
                  <a:pt x="0" y="0"/>
                </a:lnTo>
                <a:lnTo>
                  <a:pt x="0" y="138718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992942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5" h="13895705">
                <a:moveTo>
                  <a:pt x="11811" y="13895452"/>
                </a:moveTo>
                <a:lnTo>
                  <a:pt x="0" y="11811"/>
                </a:lnTo>
                <a:lnTo>
                  <a:pt x="11811" y="0"/>
                </a:lnTo>
                <a:lnTo>
                  <a:pt x="11811" y="13895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342068" y="163696"/>
            <a:ext cx="19599275" cy="12065"/>
          </a:xfrm>
          <a:custGeom>
            <a:avLst/>
            <a:gdLst/>
            <a:ahLst/>
            <a:cxnLst/>
            <a:rect l="l" t="t" r="r" b="b"/>
            <a:pathLst>
              <a:path w="19599275" h="12064">
                <a:moveTo>
                  <a:pt x="19587358" y="11811"/>
                </a:moveTo>
                <a:lnTo>
                  <a:pt x="19599170" y="0"/>
                </a:lnTo>
                <a:lnTo>
                  <a:pt x="0" y="11811"/>
                </a:lnTo>
                <a:lnTo>
                  <a:pt x="19587358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330256" y="163696"/>
            <a:ext cx="19611340" cy="12065"/>
          </a:xfrm>
          <a:custGeom>
            <a:avLst/>
            <a:gdLst/>
            <a:ahLst/>
            <a:cxnLst/>
            <a:rect l="l" t="t" r="r" b="b"/>
            <a:pathLst>
              <a:path w="19611340" h="12064">
                <a:moveTo>
                  <a:pt x="19610982" y="0"/>
                </a:moveTo>
                <a:lnTo>
                  <a:pt x="11811" y="11811"/>
                </a:lnTo>
                <a:lnTo>
                  <a:pt x="0" y="0"/>
                </a:lnTo>
                <a:lnTo>
                  <a:pt x="1961098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330256" y="163696"/>
            <a:ext cx="12065" cy="13883640"/>
          </a:xfrm>
          <a:custGeom>
            <a:avLst/>
            <a:gdLst/>
            <a:ahLst/>
            <a:cxnLst/>
            <a:rect l="l" t="t" r="r" b="b"/>
            <a:pathLst>
              <a:path w="12064" h="13883640">
                <a:moveTo>
                  <a:pt x="11811" y="11811"/>
                </a:moveTo>
                <a:lnTo>
                  <a:pt x="0" y="0"/>
                </a:lnTo>
                <a:lnTo>
                  <a:pt x="11811" y="13883640"/>
                </a:lnTo>
                <a:lnTo>
                  <a:pt x="11811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33025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4" h="13895705">
                <a:moveTo>
                  <a:pt x="0" y="0"/>
                </a:moveTo>
                <a:lnTo>
                  <a:pt x="11811" y="13883640"/>
                </a:lnTo>
                <a:lnTo>
                  <a:pt x="0" y="1389545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10045010" y="13968590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4">
                <a:moveTo>
                  <a:pt x="0" y="168946"/>
                </a:moveTo>
                <a:lnTo>
                  <a:pt x="12169" y="168946"/>
                </a:lnTo>
                <a:lnTo>
                  <a:pt x="0" y="0"/>
                </a:lnTo>
                <a:lnTo>
                  <a:pt x="0" y="1689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0045010" y="13968590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4">
                <a:moveTo>
                  <a:pt x="12169" y="168946"/>
                </a:moveTo>
                <a:lnTo>
                  <a:pt x="0" y="0"/>
                </a:lnTo>
                <a:lnTo>
                  <a:pt x="12169" y="0"/>
                </a:lnTo>
                <a:lnTo>
                  <a:pt x="12169" y="1689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0045010" y="85308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5">
                <a:moveTo>
                  <a:pt x="12169" y="0"/>
                </a:moveTo>
                <a:lnTo>
                  <a:pt x="0" y="0"/>
                </a:lnTo>
                <a:lnTo>
                  <a:pt x="12169" y="168946"/>
                </a:lnTo>
                <a:lnTo>
                  <a:pt x="121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0045010" y="85308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5">
                <a:moveTo>
                  <a:pt x="0" y="0"/>
                </a:moveTo>
                <a:lnTo>
                  <a:pt x="12169" y="168946"/>
                </a:lnTo>
                <a:lnTo>
                  <a:pt x="0" y="168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251510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5" h="12065">
                <a:moveTo>
                  <a:pt x="0" y="0"/>
                </a:moveTo>
                <a:lnTo>
                  <a:pt x="0" y="11811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251510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5" h="12065">
                <a:moveTo>
                  <a:pt x="0" y="11811"/>
                </a:moveTo>
                <a:lnTo>
                  <a:pt x="169303" y="0"/>
                </a:lnTo>
                <a:lnTo>
                  <a:pt x="169303" y="11811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0" y="11811"/>
                </a:moveTo>
                <a:lnTo>
                  <a:pt x="168946" y="0"/>
                </a:lnTo>
                <a:lnTo>
                  <a:pt x="168946" y="11811"/>
                </a:lnTo>
                <a:lnTo>
                  <a:pt x="0" y="11811"/>
                </a:lnTo>
                <a:close/>
              </a:path>
              <a:path w="169544" h="12065">
                <a:moveTo>
                  <a:pt x="0" y="0"/>
                </a:moveTo>
                <a:lnTo>
                  <a:pt x="0" y="11811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168946" y="11811"/>
                </a:moveTo>
                <a:lnTo>
                  <a:pt x="168946" y="0"/>
                </a:lnTo>
                <a:lnTo>
                  <a:pt x="0" y="11811"/>
                </a:lnTo>
                <a:lnTo>
                  <a:pt x="168946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168946" y="0"/>
                </a:moveTo>
                <a:lnTo>
                  <a:pt x="0" y="11811"/>
                </a:lnTo>
                <a:lnTo>
                  <a:pt x="0" y="0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-1908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-1908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-1908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84473"/>
                </a:moveTo>
                <a:lnTo>
                  <a:pt x="0" y="0"/>
                </a:lnTo>
                <a:lnTo>
                  <a:pt x="84473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-1908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0" y="84473"/>
                </a:lnTo>
                <a:lnTo>
                  <a:pt x="168946" y="84473"/>
                </a:lnTo>
                <a:lnTo>
                  <a:pt x="0" y="0"/>
                </a:lnTo>
                <a:close/>
              </a:path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4473"/>
                </a:ln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  <a:path w="85090" h="85089">
                <a:moveTo>
                  <a:pt x="0" y="0"/>
                </a:moveTo>
                <a:lnTo>
                  <a:pt x="84473" y="0"/>
                </a:lnTo>
                <a:lnTo>
                  <a:pt x="84473" y="844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4473" y="0"/>
                </a:moveTo>
                <a:lnTo>
                  <a:pt x="0" y="0"/>
                </a:lnTo>
                <a:lnTo>
                  <a:pt x="84473" y="84473"/>
                </a:lnTo>
                <a:lnTo>
                  <a:pt x="8447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4473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2348302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251510" y="919980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899748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9450836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251510" y="417759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2348302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899748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9450836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13001924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16553012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19935153" y="919980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13001924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19935153" y="4177596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16553012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-1908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84473"/>
                </a:moveTo>
                <a:lnTo>
                  <a:pt x="0" y="0"/>
                </a:lnTo>
                <a:lnTo>
                  <a:pt x="84473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-1908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-1908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-1908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0" y="84473"/>
                </a:lnTo>
                <a:lnTo>
                  <a:pt x="84473" y="84473"/>
                </a:lnTo>
                <a:lnTo>
                  <a:pt x="0" y="0"/>
                </a:lnTo>
                <a:close/>
              </a:path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84473" y="0"/>
                </a:moveTo>
                <a:lnTo>
                  <a:pt x="0" y="0"/>
                </a:lnTo>
                <a:lnTo>
                  <a:pt x="84473" y="84473"/>
                </a:lnTo>
                <a:lnTo>
                  <a:pt x="8447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0" y="84473"/>
                </a:lnTo>
                <a:lnTo>
                  <a:pt x="168946" y="84473"/>
                </a:lnTo>
                <a:lnTo>
                  <a:pt x="0" y="0"/>
                </a:lnTo>
                <a:close/>
              </a:path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168946" y="0"/>
                </a:moveTo>
                <a:lnTo>
                  <a:pt x="0" y="0"/>
                </a:lnTo>
                <a:lnTo>
                  <a:pt x="168946" y="8447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251510" y="85308"/>
            <a:ext cx="19768185" cy="0"/>
          </a:xfrm>
          <a:custGeom>
            <a:avLst/>
            <a:gdLst/>
            <a:ahLst/>
            <a:cxnLst/>
            <a:rect l="l" t="t" r="r" b="b"/>
            <a:pathLst>
              <a:path w="19768185">
                <a:moveTo>
                  <a:pt x="19768116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251510" y="85308"/>
            <a:ext cx="19768185" cy="14052550"/>
          </a:xfrm>
          <a:custGeom>
            <a:avLst/>
            <a:gdLst/>
            <a:ahLst/>
            <a:cxnLst/>
            <a:rect l="l" t="t" r="r" b="b"/>
            <a:pathLst>
              <a:path w="19768185" h="14052550">
                <a:moveTo>
                  <a:pt x="0" y="0"/>
                </a:moveTo>
                <a:lnTo>
                  <a:pt x="0" y="14052228"/>
                </a:lnTo>
                <a:lnTo>
                  <a:pt x="19768116" y="140522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 txBox="1"/>
          <p:nvPr/>
        </p:nvSpPr>
        <p:spPr>
          <a:xfrm>
            <a:off x="264223" y="1339361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R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095" name="object 3095"/>
          <p:cNvSpPr/>
          <p:nvPr/>
        </p:nvSpPr>
        <p:spPr>
          <a:xfrm>
            <a:off x="251510" y="13030082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 txBox="1"/>
          <p:nvPr/>
        </p:nvSpPr>
        <p:spPr>
          <a:xfrm>
            <a:off x="264223" y="1254780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75" dirty="0">
                <a:latin typeface="Lucida Sans Unicode"/>
                <a:cs typeface="Lucida Sans Unicode"/>
              </a:rPr>
              <a:t>Q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097" name="object 3097"/>
          <p:cNvSpPr/>
          <p:nvPr/>
        </p:nvSpPr>
        <p:spPr>
          <a:xfrm>
            <a:off x="251510" y="1218463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 txBox="1"/>
          <p:nvPr/>
        </p:nvSpPr>
        <p:spPr>
          <a:xfrm>
            <a:off x="264223" y="1170236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Lucida Sans Unicode"/>
                <a:cs typeface="Lucida Sans Unicode"/>
              </a:rPr>
              <a:t>P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099" name="object 3099"/>
          <p:cNvSpPr/>
          <p:nvPr/>
        </p:nvSpPr>
        <p:spPr>
          <a:xfrm>
            <a:off x="75047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159591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244136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2314656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234830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328681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251510" y="1133883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 txBox="1"/>
          <p:nvPr/>
        </p:nvSpPr>
        <p:spPr>
          <a:xfrm>
            <a:off x="264223" y="1085691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07" name="object 3107"/>
          <p:cNvSpPr/>
          <p:nvPr/>
        </p:nvSpPr>
        <p:spPr>
          <a:xfrm>
            <a:off x="251510" y="1049338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 txBox="1"/>
          <p:nvPr/>
        </p:nvSpPr>
        <p:spPr>
          <a:xfrm>
            <a:off x="264223" y="10011471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85" dirty="0">
                <a:latin typeface="Lucida Sans Unicode"/>
                <a:cs typeface="Lucida Sans Unicode"/>
              </a:rPr>
              <a:t>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09" name="object 3109"/>
          <p:cNvSpPr/>
          <p:nvPr/>
        </p:nvSpPr>
        <p:spPr>
          <a:xfrm>
            <a:off x="251510" y="964793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 txBox="1"/>
          <p:nvPr/>
        </p:nvSpPr>
        <p:spPr>
          <a:xfrm>
            <a:off x="264223" y="921649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11" name="object 3111"/>
          <p:cNvSpPr/>
          <p:nvPr/>
        </p:nvSpPr>
        <p:spPr>
          <a:xfrm>
            <a:off x="251510" y="9166157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251510" y="91998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34003" y="0"/>
                </a:moveTo>
                <a:lnTo>
                  <a:pt x="0" y="0"/>
                </a:lnTo>
                <a:lnTo>
                  <a:pt x="34003" y="34003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251510" y="880249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 txBox="1"/>
          <p:nvPr/>
        </p:nvSpPr>
        <p:spPr>
          <a:xfrm>
            <a:off x="264223" y="8320221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85" dirty="0">
                <a:latin typeface="Lucida Sans Unicode"/>
                <a:cs typeface="Lucida Sans Unicode"/>
              </a:rPr>
              <a:t>K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15" name="object 3115"/>
          <p:cNvSpPr/>
          <p:nvPr/>
        </p:nvSpPr>
        <p:spPr>
          <a:xfrm>
            <a:off x="251510" y="795704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 txBox="1"/>
          <p:nvPr/>
        </p:nvSpPr>
        <p:spPr>
          <a:xfrm>
            <a:off x="264223" y="7474775"/>
            <a:ext cx="6096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0" dirty="0">
                <a:latin typeface="Lucida Sans Unicode"/>
                <a:cs typeface="Lucida Sans Unicode"/>
              </a:rPr>
              <a:t>J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17" name="object 3117"/>
          <p:cNvSpPr/>
          <p:nvPr/>
        </p:nvSpPr>
        <p:spPr>
          <a:xfrm>
            <a:off x="413261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97806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582350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5865744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0" y="0"/>
                </a:moveTo>
                <a:lnTo>
                  <a:pt x="34003" y="0"/>
                </a:lnTo>
                <a:lnTo>
                  <a:pt x="34003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5899748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0" y="33646"/>
                </a:lnTo>
                <a:lnTo>
                  <a:pt x="336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666895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751439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836020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920564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941683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34003" y="0"/>
                </a:lnTo>
                <a:lnTo>
                  <a:pt x="34003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9450836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0" y="33646"/>
                </a:lnTo>
                <a:lnTo>
                  <a:pt x="336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 txBox="1"/>
          <p:nvPr/>
        </p:nvSpPr>
        <p:spPr>
          <a:xfrm>
            <a:off x="264223" y="662932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29" name="object 3129"/>
          <p:cNvSpPr/>
          <p:nvPr/>
        </p:nvSpPr>
        <p:spPr>
          <a:xfrm>
            <a:off x="251510" y="626579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 txBox="1"/>
          <p:nvPr/>
        </p:nvSpPr>
        <p:spPr>
          <a:xfrm>
            <a:off x="264223" y="578388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35" dirty="0">
                <a:latin typeface="Lucida Sans Unicode"/>
                <a:cs typeface="Lucida Sans Unicode"/>
              </a:rPr>
              <a:t>G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31" name="object 3131"/>
          <p:cNvSpPr/>
          <p:nvPr/>
        </p:nvSpPr>
        <p:spPr>
          <a:xfrm>
            <a:off x="251510" y="542035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 txBox="1"/>
          <p:nvPr/>
        </p:nvSpPr>
        <p:spPr>
          <a:xfrm>
            <a:off x="264223" y="4938437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F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33" name="object 3133"/>
          <p:cNvSpPr/>
          <p:nvPr/>
        </p:nvSpPr>
        <p:spPr>
          <a:xfrm>
            <a:off x="251510" y="457490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 txBox="1"/>
          <p:nvPr/>
        </p:nvSpPr>
        <p:spPr>
          <a:xfrm>
            <a:off x="264223" y="404216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Lucida Sans Unicode"/>
                <a:cs typeface="Lucida Sans Unicode"/>
              </a:rPr>
              <a:t>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35" name="object 3135"/>
          <p:cNvSpPr/>
          <p:nvPr/>
        </p:nvSpPr>
        <p:spPr>
          <a:xfrm>
            <a:off x="251510" y="41435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34003" y="0"/>
                </a:moveTo>
                <a:lnTo>
                  <a:pt x="34003" y="34003"/>
                </a:lnTo>
                <a:lnTo>
                  <a:pt x="0" y="34003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251510" y="4177596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34003" y="0"/>
                </a:moveTo>
                <a:lnTo>
                  <a:pt x="0" y="0"/>
                </a:lnTo>
                <a:lnTo>
                  <a:pt x="34003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251510" y="372945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 txBox="1"/>
          <p:nvPr/>
        </p:nvSpPr>
        <p:spPr>
          <a:xfrm>
            <a:off x="264223" y="324718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5" dirty="0">
                <a:latin typeface="Lucida Sans Unicode"/>
                <a:cs typeface="Lucida Sans Unicode"/>
              </a:rPr>
              <a:t>D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39" name="object 3139"/>
          <p:cNvSpPr/>
          <p:nvPr/>
        </p:nvSpPr>
        <p:spPr>
          <a:xfrm>
            <a:off x="251510" y="288401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 txBox="1"/>
          <p:nvPr/>
        </p:nvSpPr>
        <p:spPr>
          <a:xfrm>
            <a:off x="264223" y="2401741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0" dirty="0">
                <a:latin typeface="Lucida Sans Unicode"/>
                <a:cs typeface="Lucida Sans Unicode"/>
              </a:rPr>
              <a:t>C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41" name="object 3141"/>
          <p:cNvSpPr/>
          <p:nvPr/>
        </p:nvSpPr>
        <p:spPr>
          <a:xfrm>
            <a:off x="251510" y="203820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 txBox="1"/>
          <p:nvPr/>
        </p:nvSpPr>
        <p:spPr>
          <a:xfrm>
            <a:off x="264223" y="1556295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Lucida Sans Unicode"/>
                <a:cs typeface="Lucida Sans Unicode"/>
              </a:rPr>
              <a:t>B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43" name="object 3143"/>
          <p:cNvSpPr/>
          <p:nvPr/>
        </p:nvSpPr>
        <p:spPr>
          <a:xfrm>
            <a:off x="251510" y="119276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 txBox="1"/>
          <p:nvPr/>
        </p:nvSpPr>
        <p:spPr>
          <a:xfrm>
            <a:off x="264223" y="710848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Lucida Sans Unicode"/>
                <a:cs typeface="Lucida Sans Unicode"/>
              </a:rPr>
              <a:t>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45" name="object 3145"/>
          <p:cNvSpPr txBox="1"/>
          <p:nvPr/>
        </p:nvSpPr>
        <p:spPr>
          <a:xfrm>
            <a:off x="408114" y="59046"/>
            <a:ext cx="55244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10" dirty="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46" name="object 3146"/>
          <p:cNvSpPr/>
          <p:nvPr/>
        </p:nvSpPr>
        <p:spPr>
          <a:xfrm>
            <a:off x="75047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 txBox="1"/>
          <p:nvPr/>
        </p:nvSpPr>
        <p:spPr>
          <a:xfrm>
            <a:off x="1139736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48" name="object 3148"/>
          <p:cNvSpPr/>
          <p:nvPr/>
        </p:nvSpPr>
        <p:spPr>
          <a:xfrm>
            <a:off x="159591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 txBox="1"/>
          <p:nvPr/>
        </p:nvSpPr>
        <p:spPr>
          <a:xfrm>
            <a:off x="1985182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50" name="object 3150"/>
          <p:cNvSpPr/>
          <p:nvPr/>
        </p:nvSpPr>
        <p:spPr>
          <a:xfrm>
            <a:off x="244136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34830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314656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 txBox="1"/>
          <p:nvPr/>
        </p:nvSpPr>
        <p:spPr>
          <a:xfrm>
            <a:off x="2827764" y="59046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54" name="object 3154"/>
          <p:cNvSpPr/>
          <p:nvPr/>
        </p:nvSpPr>
        <p:spPr>
          <a:xfrm>
            <a:off x="328681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 txBox="1"/>
          <p:nvPr/>
        </p:nvSpPr>
        <p:spPr>
          <a:xfrm>
            <a:off x="3676432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56" name="object 3156"/>
          <p:cNvSpPr txBox="1"/>
          <p:nvPr/>
        </p:nvSpPr>
        <p:spPr>
          <a:xfrm>
            <a:off x="4521878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57" name="object 3157"/>
          <p:cNvSpPr/>
          <p:nvPr/>
        </p:nvSpPr>
        <p:spPr>
          <a:xfrm>
            <a:off x="413261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497806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 txBox="1"/>
          <p:nvPr/>
        </p:nvSpPr>
        <p:spPr>
          <a:xfrm>
            <a:off x="5367324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60" name="object 3160"/>
          <p:cNvSpPr/>
          <p:nvPr/>
        </p:nvSpPr>
        <p:spPr>
          <a:xfrm>
            <a:off x="582350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5899748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33646"/>
                </a:moveTo>
                <a:lnTo>
                  <a:pt x="0" y="0"/>
                </a:lnTo>
                <a:lnTo>
                  <a:pt x="0" y="33646"/>
                </a:lnTo>
                <a:lnTo>
                  <a:pt x="33646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5865744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 txBox="1"/>
          <p:nvPr/>
        </p:nvSpPr>
        <p:spPr>
          <a:xfrm>
            <a:off x="6212770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64" name="object 3164"/>
          <p:cNvSpPr/>
          <p:nvPr/>
        </p:nvSpPr>
        <p:spPr>
          <a:xfrm>
            <a:off x="666895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 txBox="1"/>
          <p:nvPr/>
        </p:nvSpPr>
        <p:spPr>
          <a:xfrm>
            <a:off x="7058216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66" name="object 3166"/>
          <p:cNvSpPr/>
          <p:nvPr/>
        </p:nvSpPr>
        <p:spPr>
          <a:xfrm>
            <a:off x="751439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 txBox="1"/>
          <p:nvPr/>
        </p:nvSpPr>
        <p:spPr>
          <a:xfrm>
            <a:off x="7888986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68" name="object 3168"/>
          <p:cNvSpPr/>
          <p:nvPr/>
        </p:nvSpPr>
        <p:spPr>
          <a:xfrm>
            <a:off x="836020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 txBox="1"/>
          <p:nvPr/>
        </p:nvSpPr>
        <p:spPr>
          <a:xfrm>
            <a:off x="8740517" y="59046"/>
            <a:ext cx="8509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10" dirty="0">
                <a:latin typeface="Lucida Sans Unicode"/>
                <a:cs typeface="Lucida Sans Unicode"/>
              </a:rPr>
              <a:t>11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70" name="object 3170"/>
          <p:cNvSpPr/>
          <p:nvPr/>
        </p:nvSpPr>
        <p:spPr>
          <a:xfrm>
            <a:off x="920564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9450836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33646"/>
                </a:moveTo>
                <a:lnTo>
                  <a:pt x="0" y="0"/>
                </a:lnTo>
                <a:lnTo>
                  <a:pt x="0" y="33646"/>
                </a:lnTo>
                <a:lnTo>
                  <a:pt x="33646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941683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 txBox="1"/>
          <p:nvPr/>
        </p:nvSpPr>
        <p:spPr>
          <a:xfrm>
            <a:off x="9580236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74" name="object 3174"/>
          <p:cNvSpPr/>
          <p:nvPr/>
        </p:nvSpPr>
        <p:spPr>
          <a:xfrm>
            <a:off x="20019627" y="85308"/>
            <a:ext cx="0" cy="14052550"/>
          </a:xfrm>
          <a:custGeom>
            <a:avLst/>
            <a:gdLst/>
            <a:ahLst/>
            <a:cxnLst/>
            <a:rect l="l" t="t" r="r" b="b"/>
            <a:pathLst>
              <a:path h="14052550">
                <a:moveTo>
                  <a:pt x="0" y="14052228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1089654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1174198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1258779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12968278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13001924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1343323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1427868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1512412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1596957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16519365" y="14103891"/>
            <a:ext cx="67945" cy="33655"/>
          </a:xfrm>
          <a:custGeom>
            <a:avLst/>
            <a:gdLst/>
            <a:ahLst/>
            <a:cxnLst/>
            <a:rect l="l" t="t" r="r" b="b"/>
            <a:pathLst>
              <a:path w="67944" h="33655">
                <a:moveTo>
                  <a:pt x="0" y="0"/>
                </a:moveTo>
                <a:lnTo>
                  <a:pt x="33646" y="33646"/>
                </a:lnTo>
                <a:lnTo>
                  <a:pt x="676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16519365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1655301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16784239" y="14007607"/>
            <a:ext cx="3145188" cy="1320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 txBox="1"/>
          <p:nvPr/>
        </p:nvSpPr>
        <p:spPr>
          <a:xfrm>
            <a:off x="19952163" y="1339361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R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89" name="object 3189"/>
          <p:cNvSpPr/>
          <p:nvPr/>
        </p:nvSpPr>
        <p:spPr>
          <a:xfrm>
            <a:off x="19935153" y="1303008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 txBox="1"/>
          <p:nvPr/>
        </p:nvSpPr>
        <p:spPr>
          <a:xfrm>
            <a:off x="19947867" y="1254780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75" dirty="0">
                <a:latin typeface="Lucida Sans Unicode"/>
                <a:cs typeface="Lucida Sans Unicode"/>
              </a:rPr>
              <a:t>Q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91" name="object 3191"/>
          <p:cNvSpPr/>
          <p:nvPr/>
        </p:nvSpPr>
        <p:spPr>
          <a:xfrm>
            <a:off x="19935153" y="12184636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 txBox="1"/>
          <p:nvPr/>
        </p:nvSpPr>
        <p:spPr>
          <a:xfrm>
            <a:off x="19952163" y="1170236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Lucida Sans Unicode"/>
                <a:cs typeface="Lucida Sans Unicode"/>
              </a:rPr>
              <a:t>P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93" name="object 3193"/>
          <p:cNvSpPr/>
          <p:nvPr/>
        </p:nvSpPr>
        <p:spPr>
          <a:xfrm>
            <a:off x="19935153" y="1133883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 txBox="1"/>
          <p:nvPr/>
        </p:nvSpPr>
        <p:spPr>
          <a:xfrm>
            <a:off x="19952163" y="1085691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95" name="object 3195"/>
          <p:cNvSpPr/>
          <p:nvPr/>
        </p:nvSpPr>
        <p:spPr>
          <a:xfrm>
            <a:off x="19935153" y="1049338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 txBox="1"/>
          <p:nvPr/>
        </p:nvSpPr>
        <p:spPr>
          <a:xfrm>
            <a:off x="19943571" y="10011471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85" dirty="0">
                <a:latin typeface="Lucida Sans Unicode"/>
                <a:cs typeface="Lucida Sans Unicode"/>
              </a:rPr>
              <a:t>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97" name="object 3197"/>
          <p:cNvSpPr/>
          <p:nvPr/>
        </p:nvSpPr>
        <p:spPr>
          <a:xfrm>
            <a:off x="19935153" y="964793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 txBox="1"/>
          <p:nvPr/>
        </p:nvSpPr>
        <p:spPr>
          <a:xfrm>
            <a:off x="19960395" y="921649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99" name="object 3199"/>
          <p:cNvSpPr/>
          <p:nvPr/>
        </p:nvSpPr>
        <p:spPr>
          <a:xfrm>
            <a:off x="19985981" y="9166157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5" h="67945">
                <a:moveTo>
                  <a:pt x="0" y="33646"/>
                </a:moveTo>
                <a:lnTo>
                  <a:pt x="0" y="67649"/>
                </a:lnTo>
                <a:lnTo>
                  <a:pt x="33646" y="33646"/>
                </a:lnTo>
                <a:lnTo>
                  <a:pt x="0" y="33646"/>
                </a:lnTo>
                <a:close/>
              </a:path>
              <a:path w="33655" h="67945">
                <a:moveTo>
                  <a:pt x="0" y="0"/>
                </a:moveTo>
                <a:lnTo>
                  <a:pt x="0" y="33646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19985981" y="916615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0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19985981" y="9199803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90">
                <a:moveTo>
                  <a:pt x="33646" y="0"/>
                </a:moveTo>
                <a:lnTo>
                  <a:pt x="0" y="0"/>
                </a:lnTo>
                <a:lnTo>
                  <a:pt x="0" y="34003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19935153" y="880249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 txBox="1"/>
          <p:nvPr/>
        </p:nvSpPr>
        <p:spPr>
          <a:xfrm>
            <a:off x="19952163" y="8320221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85" dirty="0">
                <a:latin typeface="Lucida Sans Unicode"/>
                <a:cs typeface="Lucida Sans Unicode"/>
              </a:rPr>
              <a:t>K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04" name="object 3204"/>
          <p:cNvSpPr/>
          <p:nvPr/>
        </p:nvSpPr>
        <p:spPr>
          <a:xfrm>
            <a:off x="19935153" y="7957047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 txBox="1"/>
          <p:nvPr/>
        </p:nvSpPr>
        <p:spPr>
          <a:xfrm>
            <a:off x="19960395" y="7474775"/>
            <a:ext cx="6096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0" dirty="0">
                <a:latin typeface="Lucida Sans Unicode"/>
                <a:cs typeface="Lucida Sans Unicode"/>
              </a:rPr>
              <a:t>J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06" name="object 3206"/>
          <p:cNvSpPr txBox="1"/>
          <p:nvPr/>
        </p:nvSpPr>
        <p:spPr>
          <a:xfrm>
            <a:off x="10425683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07" name="object 3207"/>
          <p:cNvSpPr/>
          <p:nvPr/>
        </p:nvSpPr>
        <p:spPr>
          <a:xfrm>
            <a:off x="1089654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 txBox="1"/>
          <p:nvPr/>
        </p:nvSpPr>
        <p:spPr>
          <a:xfrm>
            <a:off x="11268265" y="59046"/>
            <a:ext cx="10287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0" dirty="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09" name="object 3209"/>
          <p:cNvSpPr/>
          <p:nvPr/>
        </p:nvSpPr>
        <p:spPr>
          <a:xfrm>
            <a:off x="1174198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 txBox="1"/>
          <p:nvPr/>
        </p:nvSpPr>
        <p:spPr>
          <a:xfrm>
            <a:off x="12116575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11" name="object 3211"/>
          <p:cNvSpPr/>
          <p:nvPr/>
        </p:nvSpPr>
        <p:spPr>
          <a:xfrm>
            <a:off x="1258779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13001924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12968278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 txBox="1"/>
          <p:nvPr/>
        </p:nvSpPr>
        <p:spPr>
          <a:xfrm>
            <a:off x="13012847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15" name="object 3215"/>
          <p:cNvSpPr/>
          <p:nvPr/>
        </p:nvSpPr>
        <p:spPr>
          <a:xfrm>
            <a:off x="1343323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 txBox="1"/>
          <p:nvPr/>
        </p:nvSpPr>
        <p:spPr>
          <a:xfrm>
            <a:off x="13807825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17" name="object 3217"/>
          <p:cNvSpPr/>
          <p:nvPr/>
        </p:nvSpPr>
        <p:spPr>
          <a:xfrm>
            <a:off x="1427868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 txBox="1"/>
          <p:nvPr/>
        </p:nvSpPr>
        <p:spPr>
          <a:xfrm>
            <a:off x="14653271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19" name="object 3219"/>
          <p:cNvSpPr txBox="1"/>
          <p:nvPr/>
        </p:nvSpPr>
        <p:spPr>
          <a:xfrm>
            <a:off x="15498717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20" name="object 3220"/>
          <p:cNvSpPr/>
          <p:nvPr/>
        </p:nvSpPr>
        <p:spPr>
          <a:xfrm>
            <a:off x="1512412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1596957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 txBox="1"/>
          <p:nvPr/>
        </p:nvSpPr>
        <p:spPr>
          <a:xfrm>
            <a:off x="19952163" y="662932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23" name="object 3223"/>
          <p:cNvSpPr/>
          <p:nvPr/>
        </p:nvSpPr>
        <p:spPr>
          <a:xfrm>
            <a:off x="19935153" y="6265797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 txBox="1"/>
          <p:nvPr/>
        </p:nvSpPr>
        <p:spPr>
          <a:xfrm>
            <a:off x="19947867" y="578388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35" dirty="0">
                <a:latin typeface="Lucida Sans Unicode"/>
                <a:cs typeface="Lucida Sans Unicode"/>
              </a:rPr>
              <a:t>G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25" name="object 3225"/>
          <p:cNvSpPr/>
          <p:nvPr/>
        </p:nvSpPr>
        <p:spPr>
          <a:xfrm>
            <a:off x="19935153" y="542035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 txBox="1"/>
          <p:nvPr/>
        </p:nvSpPr>
        <p:spPr>
          <a:xfrm>
            <a:off x="19956457" y="4938437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F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27" name="object 3227"/>
          <p:cNvSpPr/>
          <p:nvPr/>
        </p:nvSpPr>
        <p:spPr>
          <a:xfrm>
            <a:off x="19935153" y="457490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 txBox="1"/>
          <p:nvPr/>
        </p:nvSpPr>
        <p:spPr>
          <a:xfrm>
            <a:off x="19956457" y="404216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Lucida Sans Unicode"/>
                <a:cs typeface="Lucida Sans Unicode"/>
              </a:rPr>
              <a:t>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29" name="object 3229"/>
          <p:cNvSpPr/>
          <p:nvPr/>
        </p:nvSpPr>
        <p:spPr>
          <a:xfrm>
            <a:off x="19985981" y="4143592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5" h="67945">
                <a:moveTo>
                  <a:pt x="0" y="34003"/>
                </a:moveTo>
                <a:lnTo>
                  <a:pt x="0" y="67649"/>
                </a:lnTo>
                <a:lnTo>
                  <a:pt x="33646" y="34003"/>
                </a:lnTo>
                <a:lnTo>
                  <a:pt x="0" y="34003"/>
                </a:lnTo>
                <a:close/>
              </a:path>
              <a:path w="33655" h="67945">
                <a:moveTo>
                  <a:pt x="0" y="0"/>
                </a:moveTo>
                <a:lnTo>
                  <a:pt x="0" y="34003"/>
                </a:lnTo>
                <a:lnTo>
                  <a:pt x="33646" y="340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9985981" y="4143592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89">
                <a:moveTo>
                  <a:pt x="0" y="0"/>
                </a:moveTo>
                <a:lnTo>
                  <a:pt x="33646" y="34003"/>
                </a:lnTo>
                <a:lnTo>
                  <a:pt x="0" y="340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9985981" y="417759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646" y="0"/>
                </a:moveTo>
                <a:lnTo>
                  <a:pt x="0" y="0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9935153" y="372945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 txBox="1"/>
          <p:nvPr/>
        </p:nvSpPr>
        <p:spPr>
          <a:xfrm>
            <a:off x="19952163" y="324718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5" dirty="0">
                <a:latin typeface="Lucida Sans Unicode"/>
                <a:cs typeface="Lucida Sans Unicode"/>
              </a:rPr>
              <a:t>D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34" name="object 3234"/>
          <p:cNvSpPr/>
          <p:nvPr/>
        </p:nvSpPr>
        <p:spPr>
          <a:xfrm>
            <a:off x="19935153" y="288401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6519365" y="85308"/>
            <a:ext cx="67945" cy="33655"/>
          </a:xfrm>
          <a:custGeom>
            <a:avLst/>
            <a:gdLst/>
            <a:ahLst/>
            <a:cxnLst/>
            <a:rect l="l" t="t" r="r" b="b"/>
            <a:pathLst>
              <a:path w="67944" h="33655">
                <a:moveTo>
                  <a:pt x="0" y="33646"/>
                </a:moveTo>
                <a:lnTo>
                  <a:pt x="67649" y="33646"/>
                </a:lnTo>
                <a:lnTo>
                  <a:pt x="33646" y="0"/>
                </a:lnTo>
                <a:lnTo>
                  <a:pt x="0" y="33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655301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6519365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 txBox="1"/>
          <p:nvPr/>
        </p:nvSpPr>
        <p:spPr>
          <a:xfrm>
            <a:off x="16338435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39" name="object 3239"/>
          <p:cNvSpPr/>
          <p:nvPr/>
        </p:nvSpPr>
        <p:spPr>
          <a:xfrm>
            <a:off x="1681537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 txBox="1"/>
          <p:nvPr/>
        </p:nvSpPr>
        <p:spPr>
          <a:xfrm>
            <a:off x="17189609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21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41" name="object 3241"/>
          <p:cNvSpPr/>
          <p:nvPr/>
        </p:nvSpPr>
        <p:spPr>
          <a:xfrm>
            <a:off x="1766082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 txBox="1"/>
          <p:nvPr/>
        </p:nvSpPr>
        <p:spPr>
          <a:xfrm>
            <a:off x="18029327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43" name="object 3243"/>
          <p:cNvSpPr/>
          <p:nvPr/>
        </p:nvSpPr>
        <p:spPr>
          <a:xfrm>
            <a:off x="1850627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 txBox="1"/>
          <p:nvPr/>
        </p:nvSpPr>
        <p:spPr>
          <a:xfrm>
            <a:off x="18874773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45" name="object 3245"/>
          <p:cNvSpPr/>
          <p:nvPr/>
        </p:nvSpPr>
        <p:spPr>
          <a:xfrm>
            <a:off x="19351718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 txBox="1"/>
          <p:nvPr/>
        </p:nvSpPr>
        <p:spPr>
          <a:xfrm>
            <a:off x="19952163" y="2401741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0" dirty="0">
                <a:latin typeface="Lucida Sans Unicode"/>
                <a:cs typeface="Lucida Sans Unicode"/>
              </a:rPr>
              <a:t>C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47" name="object 3247"/>
          <p:cNvSpPr/>
          <p:nvPr/>
        </p:nvSpPr>
        <p:spPr>
          <a:xfrm>
            <a:off x="19935153" y="203820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 txBox="1"/>
          <p:nvPr/>
        </p:nvSpPr>
        <p:spPr>
          <a:xfrm>
            <a:off x="19952163" y="1556295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Lucida Sans Unicode"/>
                <a:cs typeface="Lucida Sans Unicode"/>
              </a:rPr>
              <a:t>B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49" name="object 3249"/>
          <p:cNvSpPr/>
          <p:nvPr/>
        </p:nvSpPr>
        <p:spPr>
          <a:xfrm>
            <a:off x="19935153" y="119276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 txBox="1"/>
          <p:nvPr/>
        </p:nvSpPr>
        <p:spPr>
          <a:xfrm>
            <a:off x="19947867" y="710848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Lucida Sans Unicode"/>
                <a:cs typeface="Lucida Sans Unicode"/>
              </a:rPr>
              <a:t>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51" name="object 3251"/>
          <p:cNvSpPr txBox="1"/>
          <p:nvPr/>
        </p:nvSpPr>
        <p:spPr>
          <a:xfrm>
            <a:off x="19717356" y="59046"/>
            <a:ext cx="11430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95" dirty="0">
                <a:latin typeface="Lucida Sans Unicode"/>
                <a:cs typeface="Lucida Sans Unicode"/>
              </a:rPr>
              <a:t>24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52" name="object 3252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8946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8946" y="25055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8946" y="0"/>
                </a:moveTo>
                <a:lnTo>
                  <a:pt x="0" y="0"/>
                </a:lnTo>
                <a:lnTo>
                  <a:pt x="168946" y="25055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8946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18120058" y="12632772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18120058" y="12657828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18120058" y="12632772"/>
            <a:ext cx="1691005" cy="50800"/>
          </a:xfrm>
          <a:custGeom>
            <a:avLst/>
            <a:gdLst/>
            <a:ahLst/>
            <a:cxnLst/>
            <a:rect l="l" t="t" r="r" b="b"/>
            <a:pathLst>
              <a:path w="1691005" h="50800">
                <a:moveTo>
                  <a:pt x="0" y="0"/>
                </a:moveTo>
                <a:lnTo>
                  <a:pt x="0" y="50469"/>
                </a:lnTo>
                <a:lnTo>
                  <a:pt x="1690892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184579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198109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19472699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91344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18796199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 txBox="1"/>
          <p:nvPr/>
        </p:nvSpPr>
        <p:spPr>
          <a:xfrm>
            <a:off x="18092325" y="12535268"/>
            <a:ext cx="55244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5" dirty="0"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91" name="object 3291"/>
          <p:cNvSpPr txBox="1"/>
          <p:nvPr/>
        </p:nvSpPr>
        <p:spPr>
          <a:xfrm>
            <a:off x="18428427" y="12535268"/>
            <a:ext cx="5969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92" name="object 3292"/>
          <p:cNvSpPr txBox="1"/>
          <p:nvPr/>
        </p:nvSpPr>
        <p:spPr>
          <a:xfrm>
            <a:off x="18768824" y="12535268"/>
            <a:ext cx="40386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sz="500" spc="-85" dirty="0">
                <a:latin typeface="Lucida Sans Unicode"/>
                <a:cs typeface="Lucida Sans Unicode"/>
              </a:rPr>
              <a:t>8	</a:t>
            </a:r>
            <a:r>
              <a:rPr sz="500" spc="-120" dirty="0">
                <a:latin typeface="Lucida Sans Unicode"/>
                <a:cs typeface="Lucida Sans Unicode"/>
              </a:rPr>
              <a:t>12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93" name="object 3293"/>
          <p:cNvSpPr txBox="1"/>
          <p:nvPr/>
        </p:nvSpPr>
        <p:spPr>
          <a:xfrm>
            <a:off x="19434587" y="12535268"/>
            <a:ext cx="762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20" dirty="0">
                <a:latin typeface="Lucida Sans Unicode"/>
                <a:cs typeface="Lucida Sans Unicode"/>
              </a:rPr>
              <a:t>16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94" name="object 3294"/>
          <p:cNvSpPr txBox="1"/>
          <p:nvPr/>
        </p:nvSpPr>
        <p:spPr>
          <a:xfrm>
            <a:off x="19749571" y="12535268"/>
            <a:ext cx="123189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14" dirty="0">
                <a:latin typeface="Lucida Sans Unicode"/>
                <a:cs typeface="Lucida Sans Unicode"/>
              </a:rPr>
              <a:t>20m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95" name="object 3295"/>
          <p:cNvSpPr/>
          <p:nvPr/>
        </p:nvSpPr>
        <p:spPr>
          <a:xfrm>
            <a:off x="182890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18627253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189655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19303753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196420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16822359" y="12857556"/>
            <a:ext cx="1047859" cy="321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 txBox="1"/>
          <p:nvPr/>
        </p:nvSpPr>
        <p:spPr>
          <a:xfrm>
            <a:off x="16777265" y="13432601"/>
            <a:ext cx="201993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3230" algn="l"/>
              </a:tabLst>
            </a:pPr>
            <a:r>
              <a:rPr sz="300" u="sng" dirty="0">
                <a:latin typeface="Times New Roman"/>
                <a:cs typeface="Times New Roman"/>
              </a:rPr>
              <a:t> 	</a:t>
            </a:r>
            <a:r>
              <a:rPr sz="300" dirty="0">
                <a:latin typeface="Times New Roman"/>
                <a:cs typeface="Times New Roman"/>
              </a:rPr>
              <a:t>  </a:t>
            </a:r>
            <a:r>
              <a:rPr sz="300" spc="30" dirty="0">
                <a:latin typeface="Times New Roman"/>
                <a:cs typeface="Times New Roman"/>
              </a:rPr>
              <a:t> </a:t>
            </a: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40" dirty="0">
                <a:latin typeface="Lucida Sans Unicode"/>
                <a:cs typeface="Lucida Sans Unicode"/>
              </a:rPr>
              <a:t>K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65" dirty="0">
                <a:latin typeface="Lucida Sans Unicode"/>
                <a:cs typeface="Lucida Sans Unicode"/>
              </a:rPr>
              <a:t>N     </a:t>
            </a:r>
            <a:r>
              <a:rPr sz="300" spc="-45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302" name="object 3302"/>
          <p:cNvSpPr/>
          <p:nvPr/>
        </p:nvSpPr>
        <p:spPr>
          <a:xfrm>
            <a:off x="18523094" y="13783538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263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 txBox="1"/>
          <p:nvPr/>
        </p:nvSpPr>
        <p:spPr>
          <a:xfrm>
            <a:off x="20010628" y="12318276"/>
            <a:ext cx="57150" cy="17100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50" dirty="0">
                <a:latin typeface="Lucida Sans Unicode"/>
                <a:cs typeface="Lucida Sans Unicode"/>
              </a:rPr>
              <a:t>P:\2019\3000\193001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-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De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Kwakel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-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Vervangen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Riool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Herinrichting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Lanen\07.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Tekeningen\193001_BO_401.dwg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door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Sven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Leeuwerink</a:t>
            </a:r>
            <a:endParaRPr sz="250">
              <a:latin typeface="Lucida Sans Unicode"/>
              <a:cs typeface="Lucida Sans Unicode"/>
            </a:endParaRPr>
          </a:p>
        </p:txBody>
      </p:sp>
      <p:sp>
        <p:nvSpPr>
          <p:cNvPr id="3304" name="object 3304"/>
          <p:cNvSpPr/>
          <p:nvPr/>
        </p:nvSpPr>
        <p:spPr>
          <a:xfrm>
            <a:off x="18523094" y="13593116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263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16789965" y="13719826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18523094" y="13403051"/>
            <a:ext cx="1378585" cy="0"/>
          </a:xfrm>
          <a:custGeom>
            <a:avLst/>
            <a:gdLst/>
            <a:ahLst/>
            <a:cxnLst/>
            <a:rect l="l" t="t" r="r" b="b"/>
            <a:pathLst>
              <a:path w="1378584">
                <a:moveTo>
                  <a:pt x="0" y="0"/>
                </a:moveTo>
                <a:lnTo>
                  <a:pt x="1378413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9241831" y="13783538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76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9241831" y="13593116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76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 txBox="1"/>
          <p:nvPr/>
        </p:nvSpPr>
        <p:spPr>
          <a:xfrm>
            <a:off x="18107358" y="12700276"/>
            <a:ext cx="1808480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5" dirty="0">
                <a:latin typeface="Lucida Sans Unicode"/>
                <a:cs typeface="Lucida Sans Unicode"/>
              </a:rPr>
              <a:t>1:200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350" b="1" spc="-5" dirty="0">
                <a:latin typeface="Segoe UI"/>
                <a:cs typeface="Segoe UI"/>
                <a:hlinkClick r:id="rId11"/>
              </a:rPr>
              <a:t>T 088 321 25 20</a:t>
            </a:r>
            <a:r>
              <a:rPr sz="350" b="1" spc="-5" dirty="0">
                <a:latin typeface="Segoe UI"/>
                <a:cs typeface="Segoe UI"/>
              </a:rPr>
              <a:t>         </a:t>
            </a:r>
            <a:r>
              <a:rPr sz="350" b="1" spc="-5" dirty="0">
                <a:latin typeface="Segoe UI"/>
                <a:cs typeface="Segoe UI"/>
                <a:hlinkClick r:id="rId11"/>
              </a:rPr>
              <a:t>www.bkingenieurs.nl     </a:t>
            </a:r>
            <a:r>
              <a:rPr sz="350" b="1" spc="35" dirty="0">
                <a:latin typeface="Segoe UI"/>
                <a:cs typeface="Segoe UI"/>
                <a:hlinkClick r:id="rId11"/>
              </a:rPr>
              <a:t> </a:t>
            </a:r>
            <a:r>
              <a:rPr sz="350" b="1" spc="-5" dirty="0">
                <a:latin typeface="Segoe UI"/>
                <a:cs typeface="Segoe UI"/>
                <a:hlinkClick r:id="rId11"/>
              </a:rPr>
              <a:t>info@bkingenieurs.nl</a:t>
            </a:r>
            <a:endParaRPr sz="350">
              <a:latin typeface="Segoe UI"/>
              <a:cs typeface="Segoe UI"/>
            </a:endParaRPr>
          </a:p>
        </p:txBody>
      </p:sp>
      <p:sp>
        <p:nvSpPr>
          <p:cNvPr id="3310" name="object 3310"/>
          <p:cNvSpPr/>
          <p:nvPr/>
        </p:nvSpPr>
        <p:spPr>
          <a:xfrm>
            <a:off x="16789965" y="12784895"/>
            <a:ext cx="3112135" cy="0"/>
          </a:xfrm>
          <a:custGeom>
            <a:avLst/>
            <a:gdLst/>
            <a:ahLst/>
            <a:cxnLst/>
            <a:rect l="l" t="t" r="r" b="b"/>
            <a:pathLst>
              <a:path w="3112134">
                <a:moveTo>
                  <a:pt x="0" y="0"/>
                </a:moveTo>
                <a:lnTo>
                  <a:pt x="3111541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 txBox="1"/>
          <p:nvPr/>
        </p:nvSpPr>
        <p:spPr>
          <a:xfrm>
            <a:off x="18510394" y="13242179"/>
            <a:ext cx="4648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10" dirty="0">
                <a:latin typeface="Lucida Sans Unicode"/>
                <a:cs typeface="Lucida Sans Unicode"/>
              </a:rPr>
              <a:t>P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25" dirty="0">
                <a:latin typeface="Lucida Sans Unicode"/>
                <a:cs typeface="Lucida Sans Unicode"/>
              </a:rPr>
              <a:t>J </a:t>
            </a:r>
            <a:r>
              <a:rPr sz="300" spc="-25" dirty="0">
                <a:latin typeface="Lucida Sans Unicode"/>
                <a:cs typeface="Lucida Sans Unicode"/>
              </a:rPr>
              <a:t>E 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65" dirty="0">
                <a:latin typeface="Lucida Sans Unicode"/>
                <a:cs typeface="Lucida Sans Unicode"/>
              </a:rPr>
              <a:t>N   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80" dirty="0">
                <a:latin typeface="Lucida Sans Unicode"/>
                <a:cs typeface="Lucida Sans Unicode"/>
              </a:rPr>
              <a:t>M        M        </a:t>
            </a:r>
            <a:r>
              <a:rPr sz="300" spc="-25" dirty="0">
                <a:latin typeface="Lucida Sans Unicode"/>
                <a:cs typeface="Lucida Sans Unicode"/>
              </a:rPr>
              <a:t>E</a:t>
            </a:r>
            <a:r>
              <a:rPr sz="300" spc="-10" dirty="0">
                <a:latin typeface="Lucida Sans Unicode"/>
                <a:cs typeface="Lucida Sans Unicode"/>
              </a:rPr>
              <a:t> </a:t>
            </a:r>
            <a:r>
              <a:rPr sz="300" spc="-30" dirty="0">
                <a:latin typeface="Lucida Sans Unicode"/>
                <a:cs typeface="Lucida Sans Unicode"/>
              </a:rPr>
              <a:t>R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10" dirty="0">
                <a:latin typeface="Lucida Sans Unicode"/>
                <a:cs typeface="Lucida Sans Unicode"/>
              </a:rPr>
              <a:t>193001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2" name="object 3312"/>
          <p:cNvSpPr txBox="1"/>
          <p:nvPr/>
        </p:nvSpPr>
        <p:spPr>
          <a:xfrm>
            <a:off x="19229131" y="13242179"/>
            <a:ext cx="32004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75" dirty="0">
                <a:latin typeface="Lucida Sans Unicode"/>
                <a:cs typeface="Lucida Sans Unicode"/>
              </a:rPr>
              <a:t>O     </a:t>
            </a:r>
            <a:r>
              <a:rPr sz="300" spc="-65" dirty="0">
                <a:latin typeface="Lucida Sans Unicode"/>
                <a:cs typeface="Lucida Sans Unicode"/>
              </a:rPr>
              <a:t>N    D 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65" dirty="0">
                <a:latin typeface="Lucida Sans Unicode"/>
                <a:cs typeface="Lucida Sans Unicode"/>
              </a:rPr>
              <a:t>D    </a:t>
            </a:r>
            <a:r>
              <a:rPr sz="300" spc="-25" dirty="0">
                <a:latin typeface="Lucida Sans Unicode"/>
                <a:cs typeface="Lucida Sans Unicode"/>
              </a:rPr>
              <a:t>E E </a:t>
            </a:r>
            <a:r>
              <a:rPr sz="300" spc="-20" dirty="0">
                <a:latin typeface="Lucida Sans Unicode"/>
                <a:cs typeface="Lucida Sans Unicode"/>
              </a:rPr>
              <a:t> </a:t>
            </a:r>
            <a:r>
              <a:rPr sz="300" spc="-25" dirty="0">
                <a:latin typeface="Lucida Sans Unicode"/>
                <a:cs typeface="Lucida Sans Unicode"/>
              </a:rPr>
              <a:t>L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0" dirty="0">
                <a:latin typeface="Lucida Sans Unicode"/>
                <a:cs typeface="Lucida Sans Unicode"/>
              </a:rPr>
              <a:t>_BO_401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3" name="object 3313"/>
          <p:cNvSpPr txBox="1"/>
          <p:nvPr/>
        </p:nvSpPr>
        <p:spPr>
          <a:xfrm>
            <a:off x="16777265" y="13235829"/>
            <a:ext cx="13741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Lucida Sans Unicode"/>
                <a:cs typeface="Lucida Sans Unicode"/>
              </a:rPr>
              <a:t>P </a:t>
            </a:r>
            <a:r>
              <a:rPr sz="350" spc="-30" dirty="0">
                <a:latin typeface="Lucida Sans Unicode"/>
                <a:cs typeface="Lucida Sans Unicode"/>
              </a:rPr>
              <a:t>R 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90" dirty="0">
                <a:latin typeface="Lucida Sans Unicode"/>
                <a:cs typeface="Lucida Sans Unicode"/>
              </a:rPr>
              <a:t>M     </a:t>
            </a:r>
            <a:r>
              <a:rPr sz="350" spc="-70" dirty="0">
                <a:latin typeface="Lucida Sans Unicode"/>
                <a:cs typeface="Lucida Sans Unicode"/>
              </a:rPr>
              <a:t> </a:t>
            </a:r>
            <a:r>
              <a:rPr sz="350" dirty="0">
                <a:latin typeface="Lucida Sans Unicode"/>
                <a:cs typeface="Lucida Sans Unicode"/>
              </a:rPr>
              <a:t>S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R  I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  </a:t>
            </a:r>
            <a:r>
              <a:rPr sz="350" spc="-65" dirty="0">
                <a:latin typeface="Lucida Sans Unicode"/>
                <a:cs typeface="Lucida Sans Unicode"/>
              </a:rPr>
              <a:t>G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Kwakel  </a:t>
            </a:r>
            <a:r>
              <a:rPr sz="500" spc="-60" dirty="0">
                <a:latin typeface="Lucida Sans Unicode"/>
                <a:cs typeface="Lucida Sans Unicode"/>
              </a:rPr>
              <a:t>-  </a:t>
            </a:r>
            <a:r>
              <a:rPr sz="500" spc="-55" dirty="0">
                <a:latin typeface="Lucida Sans Unicode"/>
                <a:cs typeface="Lucida Sans Unicode"/>
              </a:rPr>
              <a:t>vervanging  </a:t>
            </a:r>
            <a:r>
              <a:rPr sz="500" spc="-45" dirty="0">
                <a:latin typeface="Lucida Sans Unicode"/>
                <a:cs typeface="Lucida Sans Unicode"/>
              </a:rPr>
              <a:t>riool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50" dirty="0">
                <a:latin typeface="Lucida Sans Unicode"/>
                <a:cs typeface="Lucida Sans Unicode"/>
              </a:rPr>
              <a:t>herinrichting</a:t>
            </a:r>
            <a:r>
              <a:rPr sz="500" spc="2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lanen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4" name="object 3314"/>
          <p:cNvSpPr txBox="1"/>
          <p:nvPr/>
        </p:nvSpPr>
        <p:spPr>
          <a:xfrm>
            <a:off x="16777265" y="13360669"/>
            <a:ext cx="28384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Lucida Sans Unicode"/>
                <a:cs typeface="Lucida Sans Unicode"/>
              </a:rPr>
              <a:t>Rozenlaan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5" name="object 3315"/>
          <p:cNvSpPr txBox="1"/>
          <p:nvPr/>
        </p:nvSpPr>
        <p:spPr>
          <a:xfrm>
            <a:off x="16777265" y="13489606"/>
            <a:ext cx="80581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40" dirty="0">
                <a:latin typeface="Lucida Sans Unicode"/>
                <a:cs typeface="Lucida Sans Unicode"/>
              </a:rPr>
              <a:t>K 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70" dirty="0">
                <a:latin typeface="Lucida Sans Unicode"/>
                <a:cs typeface="Lucida Sans Unicode"/>
              </a:rPr>
              <a:t>N  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   </a:t>
            </a:r>
            <a:r>
              <a:rPr sz="350" spc="-65" dirty="0">
                <a:latin typeface="Lucida Sans Unicode"/>
                <a:cs typeface="Lucida Sans Unicode"/>
              </a:rPr>
              <a:t>G 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90" dirty="0">
                <a:latin typeface="Lucida Sans Unicode"/>
                <a:cs typeface="Lucida Sans Unicode"/>
              </a:rPr>
              <a:t>M     </a:t>
            </a:r>
            <a:r>
              <a:rPr sz="350" spc="-70" dirty="0">
                <a:latin typeface="Lucida Sans Unicode"/>
                <a:cs typeface="Lucida Sans Unicode"/>
              </a:rPr>
              <a:t> </a:t>
            </a:r>
            <a:r>
              <a:rPr sz="350" dirty="0">
                <a:latin typeface="Lucida Sans Unicode"/>
                <a:cs typeface="Lucida Sans Unicode"/>
              </a:rPr>
              <a:t>S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R  I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</a:t>
            </a:r>
            <a:r>
              <a:rPr sz="350" spc="-55" dirty="0">
                <a:latin typeface="Lucida Sans Unicode"/>
                <a:cs typeface="Lucida Sans Unicode"/>
              </a:rPr>
              <a:t> </a:t>
            </a:r>
            <a:r>
              <a:rPr sz="350" spc="-65" dirty="0">
                <a:latin typeface="Lucida Sans Unicode"/>
                <a:cs typeface="Lucida Sans Unicode"/>
              </a:rPr>
              <a:t>G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ts val="535"/>
              </a:lnSpc>
              <a:spcBef>
                <a:spcPts val="95"/>
              </a:spcBef>
            </a:pPr>
            <a:r>
              <a:rPr sz="500" spc="-35" dirty="0">
                <a:latin typeface="Lucida Sans Unicode"/>
                <a:cs typeface="Lucida Sans Unicode"/>
              </a:rPr>
              <a:t>BESTEKS</a:t>
            </a:r>
            <a:r>
              <a:rPr sz="500" spc="-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ONTWERP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35"/>
              </a:lnSpc>
            </a:pPr>
            <a:r>
              <a:rPr sz="500" spc="-45" dirty="0">
                <a:latin typeface="Lucida Sans Unicode"/>
                <a:cs typeface="Lucida Sans Unicode"/>
              </a:rPr>
              <a:t>rioleringsplan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6" name="object 3316"/>
          <p:cNvSpPr txBox="1"/>
          <p:nvPr/>
        </p:nvSpPr>
        <p:spPr>
          <a:xfrm>
            <a:off x="16777265" y="13743024"/>
            <a:ext cx="55880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5" dirty="0">
                <a:latin typeface="Lucida Sans Unicode"/>
                <a:cs typeface="Lucida Sans Unicode"/>
              </a:rPr>
              <a:t>P </a:t>
            </a:r>
            <a:r>
              <a:rPr sz="350" spc="-75" dirty="0">
                <a:latin typeface="Lucida Sans Unicode"/>
                <a:cs typeface="Lucida Sans Unicode"/>
              </a:rPr>
              <a:t>D    </a:t>
            </a:r>
            <a:r>
              <a:rPr sz="350" spc="-30" dirty="0">
                <a:latin typeface="Lucida Sans Unicode"/>
                <a:cs typeface="Lucida Sans Unicode"/>
              </a:rPr>
              <a:t>R  A 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65" dirty="0">
                <a:latin typeface="Lucida Sans Unicode"/>
                <a:cs typeface="Lucida Sans Unicode"/>
              </a:rPr>
              <a:t>G 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25" dirty="0">
                <a:latin typeface="Lucida Sans Unicode"/>
                <a:cs typeface="Lucida Sans Unicode"/>
              </a:rPr>
              <a:t>E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30" dirty="0">
                <a:latin typeface="Lucida Sans Unicode"/>
                <a:cs typeface="Lucida Sans Unicode"/>
              </a:rPr>
              <a:t>R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65" dirty="0">
                <a:latin typeface="Lucida Sans Unicode"/>
                <a:cs typeface="Lucida Sans Unicode"/>
              </a:rPr>
              <a:t>Gemeente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Uithoorn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7" name="object 3317"/>
          <p:cNvSpPr txBox="1"/>
          <p:nvPr/>
        </p:nvSpPr>
        <p:spPr>
          <a:xfrm>
            <a:off x="18510394" y="13491674"/>
            <a:ext cx="3810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Lucida Sans Unicode"/>
                <a:cs typeface="Lucida Sans Unicode"/>
              </a:rPr>
              <a:t>S.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Leeuwerink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8" name="object 3318"/>
          <p:cNvSpPr txBox="1"/>
          <p:nvPr/>
        </p:nvSpPr>
        <p:spPr>
          <a:xfrm>
            <a:off x="18510394" y="13622666"/>
            <a:ext cx="45974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65" dirty="0">
                <a:latin typeface="Lucida Sans Unicode"/>
                <a:cs typeface="Lucida Sans Unicode"/>
              </a:rPr>
              <a:t>N    </a:t>
            </a:r>
            <a:r>
              <a:rPr sz="300" spc="-30" dirty="0">
                <a:latin typeface="Lucida Sans Unicode"/>
                <a:cs typeface="Lucida Sans Unicode"/>
              </a:rPr>
              <a:t>T  R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25" dirty="0">
                <a:latin typeface="Lucida Sans Unicode"/>
                <a:cs typeface="Lucida Sans Unicode"/>
              </a:rPr>
              <a:t>L E E </a:t>
            </a:r>
            <a:r>
              <a:rPr sz="300" spc="-30" dirty="0">
                <a:latin typeface="Lucida Sans Unicode"/>
                <a:cs typeface="Lucida Sans Unicode"/>
              </a:rPr>
              <a:t>R   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5" dirty="0">
                <a:latin typeface="Lucida Sans Unicode"/>
                <a:cs typeface="Lucida Sans Unicode"/>
              </a:rPr>
              <a:t>D.</a:t>
            </a:r>
            <a:r>
              <a:rPr sz="500" spc="-50" dirty="0">
                <a:latin typeface="Lucida Sans Unicode"/>
                <a:cs typeface="Lucida Sans Unicode"/>
              </a:rPr>
              <a:t> </a:t>
            </a:r>
            <a:r>
              <a:rPr sz="500" spc="-80" dirty="0">
                <a:latin typeface="Lucida Sans Unicode"/>
                <a:cs typeface="Lucida Sans Unicode"/>
              </a:rPr>
              <a:t>Loogman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19" name="object 3319"/>
          <p:cNvSpPr txBox="1"/>
          <p:nvPr/>
        </p:nvSpPr>
        <p:spPr>
          <a:xfrm>
            <a:off x="18510394" y="13812730"/>
            <a:ext cx="45720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A 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30" dirty="0">
                <a:latin typeface="Lucida Sans Unicode"/>
                <a:cs typeface="Lucida Sans Unicode"/>
              </a:rPr>
              <a:t>R  I  </a:t>
            </a: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25" dirty="0">
                <a:latin typeface="Lucida Sans Unicode"/>
                <a:cs typeface="Lucida Sans Unicode"/>
              </a:rPr>
              <a:t>E E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35" dirty="0">
                <a:latin typeface="Lucida Sans Unicode"/>
                <a:cs typeface="Lucida Sans Unicode"/>
              </a:rPr>
              <a:t>P.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der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Heide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20" name="object 3320"/>
          <p:cNvSpPr txBox="1"/>
          <p:nvPr/>
        </p:nvSpPr>
        <p:spPr>
          <a:xfrm>
            <a:off x="19664739" y="13812730"/>
            <a:ext cx="249554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30" dirty="0">
                <a:latin typeface="Lucida Sans Unicode"/>
                <a:cs typeface="Lucida Sans Unicode"/>
              </a:rPr>
              <a:t>T A T </a:t>
            </a:r>
            <a:r>
              <a:rPr sz="300" spc="-50" dirty="0">
                <a:latin typeface="Lucida Sans Unicode"/>
                <a:cs typeface="Lucida Sans Unicode"/>
              </a:rPr>
              <a:t>U     </a:t>
            </a:r>
            <a:r>
              <a:rPr sz="300" spc="-5" dirty="0">
                <a:latin typeface="Lucida Sans Unicode"/>
                <a:cs typeface="Lucida Sans Unicode"/>
              </a:rPr>
              <a:t>S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0" dirty="0">
                <a:latin typeface="Lucida Sans Unicode"/>
                <a:cs typeface="Lucida Sans Unicode"/>
              </a:rPr>
              <a:t>CONCEPT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21" name="object 3321"/>
          <p:cNvSpPr txBox="1"/>
          <p:nvPr/>
        </p:nvSpPr>
        <p:spPr>
          <a:xfrm>
            <a:off x="19229131" y="13812730"/>
            <a:ext cx="31305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5" dirty="0">
                <a:latin typeface="Lucida Sans Unicode"/>
                <a:cs typeface="Lucida Sans Unicode"/>
              </a:rPr>
              <a:t>D   </a:t>
            </a:r>
            <a:r>
              <a:rPr sz="300" spc="-30" dirty="0">
                <a:latin typeface="Lucida Sans Unicode"/>
                <a:cs typeface="Lucida Sans Unicode"/>
              </a:rPr>
              <a:t>A T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20" dirty="0">
                <a:latin typeface="Lucida Sans Unicode"/>
                <a:cs typeface="Lucida Sans Unicode"/>
              </a:rPr>
              <a:t> </a:t>
            </a:r>
            <a:r>
              <a:rPr sz="300" spc="-80" dirty="0">
                <a:latin typeface="Lucida Sans Unicode"/>
                <a:cs typeface="Lucida Sans Unicode"/>
              </a:rPr>
              <a:t>M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5" dirty="0">
                <a:latin typeface="Lucida Sans Unicode"/>
                <a:cs typeface="Lucida Sans Unicode"/>
              </a:rPr>
              <a:t>07-10-2020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22" name="object 3322"/>
          <p:cNvSpPr txBox="1"/>
          <p:nvPr/>
        </p:nvSpPr>
        <p:spPr>
          <a:xfrm>
            <a:off x="19229131" y="13622666"/>
            <a:ext cx="2235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65" dirty="0">
                <a:latin typeface="Lucida Sans Unicode"/>
                <a:cs typeface="Lucida Sans Unicode"/>
              </a:rPr>
              <a:t>H   </a:t>
            </a:r>
            <a:r>
              <a:rPr sz="300" spc="-30" dirty="0">
                <a:latin typeface="Lucida Sans Unicode"/>
                <a:cs typeface="Lucida Sans Unicode"/>
              </a:rPr>
              <a:t>A  A</a:t>
            </a:r>
            <a:r>
              <a:rPr sz="300" spc="15" dirty="0">
                <a:latin typeface="Lucida Sans Unicode"/>
                <a:cs typeface="Lucida Sans Unicode"/>
              </a:rPr>
              <a:t> </a:t>
            </a:r>
            <a:r>
              <a:rPr sz="300" spc="-25" dirty="0">
                <a:latin typeface="Lucida Sans Unicode"/>
                <a:cs typeface="Lucida Sans Unicode"/>
              </a:rPr>
              <a:t>L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95" dirty="0">
                <a:latin typeface="Lucida Sans Unicode"/>
                <a:cs typeface="Lucida Sans Unicode"/>
              </a:rPr>
              <a:t>1:200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23" name="object 3323"/>
          <p:cNvSpPr txBox="1"/>
          <p:nvPr/>
        </p:nvSpPr>
        <p:spPr>
          <a:xfrm>
            <a:off x="19229131" y="13432601"/>
            <a:ext cx="26416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25" dirty="0">
                <a:latin typeface="Lucida Sans Unicode"/>
                <a:cs typeface="Lucida Sans Unicode"/>
              </a:rPr>
              <a:t>F </a:t>
            </a:r>
            <a:r>
              <a:rPr sz="300" spc="-75" dirty="0">
                <a:latin typeface="Lucida Sans Unicode"/>
                <a:cs typeface="Lucida Sans Unicode"/>
              </a:rPr>
              <a:t>O    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80" dirty="0">
                <a:latin typeface="Lucida Sans Unicode"/>
                <a:cs typeface="Lucida Sans Unicode"/>
              </a:rPr>
              <a:t>M       </a:t>
            </a:r>
            <a:r>
              <a:rPr sz="300" spc="-30" dirty="0">
                <a:latin typeface="Lucida Sans Unicode"/>
                <a:cs typeface="Lucida Sans Unicode"/>
              </a:rPr>
              <a:t>A  A</a:t>
            </a:r>
            <a:r>
              <a:rPr sz="300" dirty="0">
                <a:latin typeface="Lucida Sans Unicode"/>
                <a:cs typeface="Lucida Sans Unicode"/>
              </a:rPr>
              <a:t> </a:t>
            </a:r>
            <a:r>
              <a:rPr sz="300" spc="-30" dirty="0">
                <a:latin typeface="Lucida Sans Unicode"/>
                <a:cs typeface="Lucida Sans Unicode"/>
              </a:rPr>
              <a:t>T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65" dirty="0">
                <a:latin typeface="Lucida Sans Unicode"/>
                <a:cs typeface="Lucida Sans Unicode"/>
              </a:rPr>
              <a:t>A0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24" name="object 3324"/>
          <p:cNvSpPr txBox="1"/>
          <p:nvPr/>
        </p:nvSpPr>
        <p:spPr>
          <a:xfrm>
            <a:off x="19626440" y="13242179"/>
            <a:ext cx="28765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>
              <a:lnSpc>
                <a:spcPct val="100000"/>
              </a:lnSpc>
            </a:pPr>
            <a:r>
              <a:rPr sz="300" spc="-15" dirty="0">
                <a:latin typeface="Lucida Sans Unicode"/>
                <a:cs typeface="Lucida Sans Unicode"/>
              </a:rPr>
              <a:t>B </a:t>
            </a:r>
            <a:r>
              <a:rPr sz="300" spc="-25" dirty="0">
                <a:latin typeface="Lucida Sans Unicode"/>
                <a:cs typeface="Lucida Sans Unicode"/>
              </a:rPr>
              <a:t>L </a:t>
            </a:r>
            <a:r>
              <a:rPr sz="300" spc="-30" dirty="0">
                <a:latin typeface="Lucida Sans Unicode"/>
                <a:cs typeface="Lucida Sans Unicode"/>
              </a:rPr>
              <a:t>A</a:t>
            </a:r>
            <a:r>
              <a:rPr sz="300" spc="25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85" dirty="0">
                <a:latin typeface="Lucida Sans Unicode"/>
                <a:cs typeface="Lucida Sans Unicode"/>
              </a:rPr>
              <a:t>02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spc="30" dirty="0">
                <a:latin typeface="Lucida Sans Unicode"/>
                <a:cs typeface="Lucida Sans Unicode"/>
              </a:rPr>
              <a:t> </a:t>
            </a:r>
            <a:r>
              <a:rPr sz="500" spc="-85" dirty="0">
                <a:latin typeface="Lucida Sans Unicode"/>
                <a:cs typeface="Lucida Sans Unicode"/>
              </a:rPr>
              <a:t>03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25" name="object 3325"/>
          <p:cNvSpPr/>
          <p:nvPr/>
        </p:nvSpPr>
        <p:spPr>
          <a:xfrm>
            <a:off x="15629535" y="1664882"/>
            <a:ext cx="80645" cy="62230"/>
          </a:xfrm>
          <a:custGeom>
            <a:avLst/>
            <a:gdLst/>
            <a:ahLst/>
            <a:cxnLst/>
            <a:rect l="l" t="t" r="r" b="b"/>
            <a:pathLst>
              <a:path w="80644" h="62230">
                <a:moveTo>
                  <a:pt x="0" y="0"/>
                </a:moveTo>
                <a:lnTo>
                  <a:pt x="80177" y="6192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15401173" y="839122"/>
            <a:ext cx="929640" cy="1205230"/>
          </a:xfrm>
          <a:custGeom>
            <a:avLst/>
            <a:gdLst/>
            <a:ahLst/>
            <a:cxnLst/>
            <a:rect l="l" t="t" r="r" b="b"/>
            <a:pathLst>
              <a:path w="929640" h="1205230">
                <a:moveTo>
                  <a:pt x="0" y="1204814"/>
                </a:moveTo>
                <a:lnTo>
                  <a:pt x="929561" y="0"/>
                </a:lnTo>
                <a:lnTo>
                  <a:pt x="313910" y="742360"/>
                </a:lnTo>
                <a:lnTo>
                  <a:pt x="557665" y="481782"/>
                </a:lnTo>
                <a:lnTo>
                  <a:pt x="367600" y="783522"/>
                </a:lnTo>
                <a:lnTo>
                  <a:pt x="929561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15387570" y="1722509"/>
            <a:ext cx="261620" cy="332105"/>
          </a:xfrm>
          <a:custGeom>
            <a:avLst/>
            <a:gdLst/>
            <a:ahLst/>
            <a:cxnLst/>
            <a:rect l="l" t="t" r="r" b="b"/>
            <a:pathLst>
              <a:path w="261619" h="332105">
                <a:moveTo>
                  <a:pt x="26845" y="331807"/>
                </a:moveTo>
                <a:lnTo>
                  <a:pt x="261293" y="0"/>
                </a:lnTo>
                <a:lnTo>
                  <a:pt x="0" y="31104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15401173" y="1722509"/>
            <a:ext cx="248285" cy="332105"/>
          </a:xfrm>
          <a:custGeom>
            <a:avLst/>
            <a:gdLst/>
            <a:ahLst/>
            <a:cxnLst/>
            <a:rect l="l" t="t" r="r" b="b"/>
            <a:pathLst>
              <a:path w="248284" h="332105">
                <a:moveTo>
                  <a:pt x="0" y="321426"/>
                </a:moveTo>
                <a:lnTo>
                  <a:pt x="13243" y="331807"/>
                </a:lnTo>
                <a:lnTo>
                  <a:pt x="247692" y="0"/>
                </a:lnTo>
                <a:lnTo>
                  <a:pt x="0" y="321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15401173" y="1722509"/>
            <a:ext cx="248285" cy="332105"/>
          </a:xfrm>
          <a:custGeom>
            <a:avLst/>
            <a:gdLst/>
            <a:ahLst/>
            <a:cxnLst/>
            <a:rect l="l" t="t" r="r" b="b"/>
            <a:pathLst>
              <a:path w="248284" h="332105">
                <a:moveTo>
                  <a:pt x="0" y="321426"/>
                </a:moveTo>
                <a:lnTo>
                  <a:pt x="13243" y="331807"/>
                </a:lnTo>
                <a:lnTo>
                  <a:pt x="247692" y="0"/>
                </a:lnTo>
                <a:lnTo>
                  <a:pt x="0" y="3214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15768773" y="839122"/>
            <a:ext cx="561975" cy="783590"/>
          </a:xfrm>
          <a:custGeom>
            <a:avLst/>
            <a:gdLst/>
            <a:ahLst/>
            <a:cxnLst/>
            <a:rect l="l" t="t" r="r" b="b"/>
            <a:pathLst>
              <a:path w="561975" h="783590">
                <a:moveTo>
                  <a:pt x="190064" y="481782"/>
                </a:moveTo>
                <a:lnTo>
                  <a:pt x="190064" y="518522"/>
                </a:lnTo>
                <a:lnTo>
                  <a:pt x="561960" y="0"/>
                </a:lnTo>
                <a:lnTo>
                  <a:pt x="190064" y="481782"/>
                </a:lnTo>
                <a:close/>
              </a:path>
              <a:path w="561975" h="783590">
                <a:moveTo>
                  <a:pt x="0" y="783522"/>
                </a:moveTo>
                <a:lnTo>
                  <a:pt x="190064" y="481782"/>
                </a:lnTo>
                <a:lnTo>
                  <a:pt x="190064" y="518522"/>
                </a:lnTo>
                <a:lnTo>
                  <a:pt x="0" y="783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15768773" y="839122"/>
            <a:ext cx="561975" cy="783590"/>
          </a:xfrm>
          <a:custGeom>
            <a:avLst/>
            <a:gdLst/>
            <a:ahLst/>
            <a:cxnLst/>
            <a:rect l="l" t="t" r="r" b="b"/>
            <a:pathLst>
              <a:path w="561975" h="783590">
                <a:moveTo>
                  <a:pt x="0" y="783522"/>
                </a:moveTo>
                <a:lnTo>
                  <a:pt x="190064" y="481782"/>
                </a:lnTo>
                <a:lnTo>
                  <a:pt x="561960" y="0"/>
                </a:lnTo>
                <a:lnTo>
                  <a:pt x="0" y="7835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15387570" y="2033556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69" h="10794">
                <a:moveTo>
                  <a:pt x="0" y="0"/>
                </a:moveTo>
                <a:lnTo>
                  <a:pt x="13601" y="1038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18083190" y="10331598"/>
            <a:ext cx="641780" cy="5483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18197729" y="9307541"/>
            <a:ext cx="641780" cy="5483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8198087" y="9307900"/>
            <a:ext cx="641985" cy="548005"/>
          </a:xfrm>
          <a:custGeom>
            <a:avLst/>
            <a:gdLst/>
            <a:ahLst/>
            <a:cxnLst/>
            <a:rect l="l" t="t" r="r" b="b"/>
            <a:pathLst>
              <a:path w="641984" h="548004">
                <a:moveTo>
                  <a:pt x="0" y="0"/>
                </a:moveTo>
                <a:lnTo>
                  <a:pt x="641422" y="0"/>
                </a:lnTo>
                <a:lnTo>
                  <a:pt x="641422" y="548000"/>
                </a:lnTo>
                <a:lnTo>
                  <a:pt x="0" y="548000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 txBox="1"/>
          <p:nvPr/>
        </p:nvSpPr>
        <p:spPr>
          <a:xfrm>
            <a:off x="18341091" y="9516273"/>
            <a:ext cx="36385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25" dirty="0">
                <a:latin typeface="Lucida Sans Unicode"/>
                <a:cs typeface="Lucida Sans Unicode"/>
              </a:rPr>
              <a:t> </a:t>
            </a:r>
            <a:r>
              <a:rPr sz="800" spc="-190" dirty="0">
                <a:latin typeface="Lucida Sans Unicode"/>
                <a:cs typeface="Lucida Sans Unicode"/>
              </a:rPr>
              <a:t>01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337" name="object 3337"/>
          <p:cNvSpPr txBox="1"/>
          <p:nvPr/>
        </p:nvSpPr>
        <p:spPr>
          <a:xfrm>
            <a:off x="18083548" y="10331956"/>
            <a:ext cx="641985" cy="548005"/>
          </a:xfrm>
          <a:prstGeom prst="rect">
            <a:avLst/>
          </a:prstGeom>
          <a:ln w="42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sz="100" spc="-25" dirty="0">
                <a:latin typeface="Lucida Sans Unicode"/>
                <a:cs typeface="Lucida Sans Unicode"/>
              </a:rPr>
              <a:t>brug</a:t>
            </a:r>
            <a:endParaRPr sz="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75"/>
              </a:spcBef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25" dirty="0">
                <a:latin typeface="Lucida Sans Unicode"/>
                <a:cs typeface="Lucida Sans Unicode"/>
              </a:rPr>
              <a:t> </a:t>
            </a:r>
            <a:r>
              <a:rPr sz="800" spc="-135" dirty="0">
                <a:latin typeface="Lucida Sans Unicode"/>
                <a:cs typeface="Lucida Sans Unicode"/>
              </a:rPr>
              <a:t>03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5"/>
              </a:spcBef>
            </a:pPr>
            <a:r>
              <a:rPr sz="100" spc="-20" dirty="0">
                <a:latin typeface="Lucida Sans Unicode"/>
                <a:cs typeface="Lucida Sans Unicode"/>
              </a:rPr>
              <a:t>bedrijfsvloerplaat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3338" name="object 3338"/>
          <p:cNvSpPr/>
          <p:nvPr/>
        </p:nvSpPr>
        <p:spPr>
          <a:xfrm>
            <a:off x="17410985" y="9497248"/>
            <a:ext cx="842940" cy="8261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 txBox="1"/>
          <p:nvPr/>
        </p:nvSpPr>
        <p:spPr>
          <a:xfrm rot="19380000">
            <a:off x="17651865" y="9863794"/>
            <a:ext cx="368459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35" dirty="0">
                <a:latin typeface="Lucida Sans Unicode"/>
                <a:cs typeface="Lucida Sans Unicode"/>
              </a:rPr>
              <a:t> </a:t>
            </a:r>
            <a:r>
              <a:rPr sz="800" spc="-135" dirty="0">
                <a:latin typeface="Lucida Sans Unicode"/>
                <a:cs typeface="Lucida Sans Unicode"/>
              </a:rPr>
              <a:t>02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340" name="object 3340"/>
          <p:cNvSpPr/>
          <p:nvPr/>
        </p:nvSpPr>
        <p:spPr>
          <a:xfrm>
            <a:off x="17411343" y="9497606"/>
            <a:ext cx="842644" cy="826135"/>
          </a:xfrm>
          <a:custGeom>
            <a:avLst/>
            <a:gdLst/>
            <a:ahLst/>
            <a:cxnLst/>
            <a:rect l="l" t="t" r="r" b="b"/>
            <a:pathLst>
              <a:path w="842644" h="826134">
                <a:moveTo>
                  <a:pt x="0" y="391940"/>
                </a:moveTo>
                <a:lnTo>
                  <a:pt x="507553" y="0"/>
                </a:lnTo>
                <a:lnTo>
                  <a:pt x="842582" y="433819"/>
                </a:lnTo>
                <a:lnTo>
                  <a:pt x="335028" y="825759"/>
                </a:lnTo>
                <a:lnTo>
                  <a:pt x="0" y="39194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3342" name="object 3342"/>
          <p:cNvSpPr txBox="1"/>
          <p:nvPr/>
        </p:nvSpPr>
        <p:spPr>
          <a:xfrm>
            <a:off x="1139736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43" name="object 3343"/>
          <p:cNvSpPr txBox="1"/>
          <p:nvPr/>
        </p:nvSpPr>
        <p:spPr>
          <a:xfrm>
            <a:off x="1985182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44" name="object 3344"/>
          <p:cNvSpPr txBox="1"/>
          <p:nvPr/>
        </p:nvSpPr>
        <p:spPr>
          <a:xfrm>
            <a:off x="2827764" y="14037377"/>
            <a:ext cx="730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70" dirty="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45" name="object 3345"/>
          <p:cNvSpPr txBox="1"/>
          <p:nvPr/>
        </p:nvSpPr>
        <p:spPr>
          <a:xfrm>
            <a:off x="3676432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46" name="object 3346"/>
          <p:cNvSpPr txBox="1"/>
          <p:nvPr/>
        </p:nvSpPr>
        <p:spPr>
          <a:xfrm>
            <a:off x="4521878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47" name="object 3347"/>
          <p:cNvSpPr txBox="1"/>
          <p:nvPr/>
        </p:nvSpPr>
        <p:spPr>
          <a:xfrm>
            <a:off x="5367324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48" name="object 3348"/>
          <p:cNvSpPr txBox="1"/>
          <p:nvPr/>
        </p:nvSpPr>
        <p:spPr>
          <a:xfrm>
            <a:off x="6212770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49" name="object 3349"/>
          <p:cNvSpPr txBox="1"/>
          <p:nvPr/>
        </p:nvSpPr>
        <p:spPr>
          <a:xfrm>
            <a:off x="7058216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0" name="object 33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3351" name="object 3351"/>
          <p:cNvSpPr txBox="1"/>
          <p:nvPr/>
        </p:nvSpPr>
        <p:spPr>
          <a:xfrm>
            <a:off x="8740517" y="14037377"/>
            <a:ext cx="8509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210" dirty="0">
                <a:latin typeface="Lucida Sans Unicode"/>
                <a:cs typeface="Lucida Sans Unicode"/>
              </a:rPr>
              <a:t>11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2" name="object 3352"/>
          <p:cNvSpPr txBox="1"/>
          <p:nvPr/>
        </p:nvSpPr>
        <p:spPr>
          <a:xfrm>
            <a:off x="9580236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3" name="object 3353"/>
          <p:cNvSpPr txBox="1"/>
          <p:nvPr/>
        </p:nvSpPr>
        <p:spPr>
          <a:xfrm>
            <a:off x="10425683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4" name="object 3354"/>
          <p:cNvSpPr txBox="1"/>
          <p:nvPr/>
        </p:nvSpPr>
        <p:spPr>
          <a:xfrm>
            <a:off x="11268265" y="14037377"/>
            <a:ext cx="10287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40" dirty="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5" name="object 3355"/>
          <p:cNvSpPr txBox="1"/>
          <p:nvPr/>
        </p:nvSpPr>
        <p:spPr>
          <a:xfrm>
            <a:off x="12116575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6" name="object 3356"/>
          <p:cNvSpPr txBox="1"/>
          <p:nvPr/>
        </p:nvSpPr>
        <p:spPr>
          <a:xfrm>
            <a:off x="13012847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7" name="object 3357"/>
          <p:cNvSpPr txBox="1"/>
          <p:nvPr/>
        </p:nvSpPr>
        <p:spPr>
          <a:xfrm>
            <a:off x="13807825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8" name="object 3358"/>
          <p:cNvSpPr txBox="1"/>
          <p:nvPr/>
        </p:nvSpPr>
        <p:spPr>
          <a:xfrm>
            <a:off x="14653271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59" name="object 3359"/>
          <p:cNvSpPr txBox="1"/>
          <p:nvPr/>
        </p:nvSpPr>
        <p:spPr>
          <a:xfrm>
            <a:off x="15498717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60" name="object 3360"/>
          <p:cNvSpPr txBox="1"/>
          <p:nvPr/>
        </p:nvSpPr>
        <p:spPr>
          <a:xfrm>
            <a:off x="16338435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61" name="object 3361"/>
          <p:cNvSpPr txBox="1"/>
          <p:nvPr/>
        </p:nvSpPr>
        <p:spPr>
          <a:xfrm>
            <a:off x="17189609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21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62" name="object 3362"/>
          <p:cNvSpPr txBox="1"/>
          <p:nvPr/>
        </p:nvSpPr>
        <p:spPr>
          <a:xfrm>
            <a:off x="18029327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63" name="object 3363"/>
          <p:cNvSpPr txBox="1"/>
          <p:nvPr/>
        </p:nvSpPr>
        <p:spPr>
          <a:xfrm>
            <a:off x="18874773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64" name="object 3364"/>
          <p:cNvSpPr txBox="1"/>
          <p:nvPr/>
        </p:nvSpPr>
        <p:spPr>
          <a:xfrm>
            <a:off x="19717356" y="14037377"/>
            <a:ext cx="1143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95" dirty="0">
                <a:latin typeface="Lucida Sans Unicode"/>
                <a:cs typeface="Lucida Sans Unicode"/>
              </a:rPr>
              <a:t>24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8457" y="3155329"/>
            <a:ext cx="520065" cy="263525"/>
          </a:xfrm>
          <a:custGeom>
            <a:avLst/>
            <a:gdLst/>
            <a:ahLst/>
            <a:cxnLst/>
            <a:rect l="l" t="t" r="r" b="b"/>
            <a:pathLst>
              <a:path w="520065" h="263525">
                <a:moveTo>
                  <a:pt x="519723" y="140669"/>
                </a:moveTo>
                <a:lnTo>
                  <a:pt x="33288" y="0"/>
                </a:lnTo>
                <a:lnTo>
                  <a:pt x="0" y="113823"/>
                </a:lnTo>
                <a:lnTo>
                  <a:pt x="519723" y="26308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06392" y="2221636"/>
            <a:ext cx="535940" cy="741680"/>
          </a:xfrm>
          <a:custGeom>
            <a:avLst/>
            <a:gdLst/>
            <a:ahLst/>
            <a:cxnLst/>
            <a:rect l="l" t="t" r="r" b="b"/>
            <a:pathLst>
              <a:path w="535940" h="741680">
                <a:moveTo>
                  <a:pt x="535692" y="1182"/>
                </a:moveTo>
                <a:lnTo>
                  <a:pt x="486052" y="0"/>
                </a:lnTo>
                <a:lnTo>
                  <a:pt x="437089" y="3686"/>
                </a:lnTo>
                <a:lnTo>
                  <a:pt x="389116" y="12085"/>
                </a:lnTo>
                <a:lnTo>
                  <a:pt x="342446" y="25040"/>
                </a:lnTo>
                <a:lnTo>
                  <a:pt x="297391" y="42394"/>
                </a:lnTo>
                <a:lnTo>
                  <a:pt x="254266" y="63990"/>
                </a:lnTo>
                <a:lnTo>
                  <a:pt x="213382" y="89672"/>
                </a:lnTo>
                <a:lnTo>
                  <a:pt x="175053" y="119283"/>
                </a:lnTo>
                <a:lnTo>
                  <a:pt x="139592" y="152666"/>
                </a:lnTo>
                <a:lnTo>
                  <a:pt x="107310" y="189665"/>
                </a:lnTo>
                <a:lnTo>
                  <a:pt x="78522" y="230122"/>
                </a:lnTo>
                <a:lnTo>
                  <a:pt x="53885" y="273233"/>
                </a:lnTo>
                <a:lnTo>
                  <a:pt x="33853" y="318063"/>
                </a:lnTo>
                <a:lnTo>
                  <a:pt x="18437" y="364262"/>
                </a:lnTo>
                <a:lnTo>
                  <a:pt x="7649" y="411480"/>
                </a:lnTo>
                <a:lnTo>
                  <a:pt x="1500" y="459367"/>
                </a:lnTo>
                <a:lnTo>
                  <a:pt x="0" y="507575"/>
                </a:lnTo>
                <a:lnTo>
                  <a:pt x="3159" y="555752"/>
                </a:lnTo>
                <a:lnTo>
                  <a:pt x="10990" y="603549"/>
                </a:lnTo>
                <a:lnTo>
                  <a:pt x="23503" y="650617"/>
                </a:lnTo>
                <a:lnTo>
                  <a:pt x="40709" y="696606"/>
                </a:lnTo>
                <a:lnTo>
                  <a:pt x="62618" y="74116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69316" y="2446257"/>
            <a:ext cx="1099185" cy="516890"/>
          </a:xfrm>
          <a:custGeom>
            <a:avLst/>
            <a:gdLst/>
            <a:ahLst/>
            <a:cxnLst/>
            <a:rect l="l" t="t" r="r" b="b"/>
            <a:pathLst>
              <a:path w="1099184" h="516889">
                <a:moveTo>
                  <a:pt x="0" y="516860"/>
                </a:moveTo>
                <a:lnTo>
                  <a:pt x="108454" y="242323"/>
                </a:lnTo>
                <a:lnTo>
                  <a:pt x="140311" y="128499"/>
                </a:lnTo>
                <a:lnTo>
                  <a:pt x="173599" y="79461"/>
                </a:lnTo>
                <a:lnTo>
                  <a:pt x="253061" y="21834"/>
                </a:lnTo>
                <a:lnTo>
                  <a:pt x="342545" y="0"/>
                </a:lnTo>
                <a:lnTo>
                  <a:pt x="494668" y="3937"/>
                </a:lnTo>
                <a:lnTo>
                  <a:pt x="600259" y="30424"/>
                </a:lnTo>
                <a:lnTo>
                  <a:pt x="1011528" y="155344"/>
                </a:lnTo>
                <a:lnTo>
                  <a:pt x="1098865" y="1793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42507" y="2222905"/>
            <a:ext cx="626110" cy="170815"/>
          </a:xfrm>
          <a:custGeom>
            <a:avLst/>
            <a:gdLst/>
            <a:ahLst/>
            <a:cxnLst/>
            <a:rect l="l" t="t" r="r" b="b"/>
            <a:pathLst>
              <a:path w="626109" h="170814">
                <a:moveTo>
                  <a:pt x="625672" y="17037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69316" y="2688580"/>
            <a:ext cx="108585" cy="274955"/>
          </a:xfrm>
          <a:custGeom>
            <a:avLst/>
            <a:gdLst/>
            <a:ahLst/>
            <a:cxnLst/>
            <a:rect l="l" t="t" r="r" b="b"/>
            <a:pathLst>
              <a:path w="108584" h="274955">
                <a:moveTo>
                  <a:pt x="108454" y="0"/>
                </a:moveTo>
                <a:lnTo>
                  <a:pt x="0" y="27453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8765" y="2962833"/>
            <a:ext cx="235585" cy="214629"/>
          </a:xfrm>
          <a:custGeom>
            <a:avLst/>
            <a:gdLst/>
            <a:ahLst/>
            <a:cxnLst/>
            <a:rect l="l" t="t" r="r" b="b"/>
            <a:pathLst>
              <a:path w="235584" h="214630">
                <a:moveTo>
                  <a:pt x="0" y="0"/>
                </a:moveTo>
                <a:lnTo>
                  <a:pt x="28844" y="45910"/>
                </a:lnTo>
                <a:lnTo>
                  <a:pt x="62283" y="88190"/>
                </a:lnTo>
                <a:lnTo>
                  <a:pt x="99968" y="126521"/>
                </a:lnTo>
                <a:lnTo>
                  <a:pt x="141551" y="160584"/>
                </a:lnTo>
                <a:lnTo>
                  <a:pt x="186683" y="190060"/>
                </a:lnTo>
                <a:lnTo>
                  <a:pt x="235015" y="2146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75980" y="2688580"/>
            <a:ext cx="506095" cy="581025"/>
          </a:xfrm>
          <a:custGeom>
            <a:avLst/>
            <a:gdLst/>
            <a:ahLst/>
            <a:cxnLst/>
            <a:rect l="l" t="t" r="r" b="b"/>
            <a:pathLst>
              <a:path w="506094" h="581025">
                <a:moveTo>
                  <a:pt x="128141" y="489299"/>
                </a:moveTo>
                <a:lnTo>
                  <a:pt x="472476" y="580572"/>
                </a:lnTo>
                <a:lnTo>
                  <a:pt x="505764" y="466749"/>
                </a:lnTo>
                <a:lnTo>
                  <a:pt x="207961" y="380844"/>
                </a:lnTo>
                <a:lnTo>
                  <a:pt x="140311" y="355430"/>
                </a:lnTo>
                <a:lnTo>
                  <a:pt x="86978" y="313910"/>
                </a:lnTo>
                <a:lnTo>
                  <a:pt x="41520" y="256282"/>
                </a:lnTo>
                <a:lnTo>
                  <a:pt x="12527" y="187200"/>
                </a:lnTo>
                <a:lnTo>
                  <a:pt x="0" y="103443"/>
                </a:lnTo>
                <a:lnTo>
                  <a:pt x="17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3890" y="254612"/>
            <a:ext cx="6837045" cy="3183255"/>
          </a:xfrm>
          <a:custGeom>
            <a:avLst/>
            <a:gdLst/>
            <a:ahLst/>
            <a:cxnLst/>
            <a:rect l="l" t="t" r="r" b="b"/>
            <a:pathLst>
              <a:path w="6837044" h="3183254">
                <a:moveTo>
                  <a:pt x="0" y="0"/>
                </a:moveTo>
                <a:lnTo>
                  <a:pt x="21834" y="21118"/>
                </a:lnTo>
                <a:lnTo>
                  <a:pt x="163934" y="196149"/>
                </a:lnTo>
                <a:lnTo>
                  <a:pt x="684732" y="632115"/>
                </a:lnTo>
                <a:lnTo>
                  <a:pt x="1193718" y="916317"/>
                </a:lnTo>
                <a:lnTo>
                  <a:pt x="1354431" y="995063"/>
                </a:lnTo>
                <a:lnTo>
                  <a:pt x="2369181" y="1287497"/>
                </a:lnTo>
                <a:lnTo>
                  <a:pt x="4252285" y="1850889"/>
                </a:lnTo>
                <a:lnTo>
                  <a:pt x="5763135" y="2279339"/>
                </a:lnTo>
                <a:lnTo>
                  <a:pt x="6674441" y="2545644"/>
                </a:lnTo>
                <a:lnTo>
                  <a:pt x="6742091" y="2582153"/>
                </a:lnTo>
                <a:lnTo>
                  <a:pt x="6797214" y="2656604"/>
                </a:lnTo>
                <a:lnTo>
                  <a:pt x="6830860" y="2743583"/>
                </a:lnTo>
                <a:lnTo>
                  <a:pt x="6836945" y="2867071"/>
                </a:lnTo>
                <a:lnTo>
                  <a:pt x="6825133" y="2932215"/>
                </a:lnTo>
                <a:lnTo>
                  <a:pt x="6786118" y="3032080"/>
                </a:lnTo>
                <a:lnTo>
                  <a:pt x="6732785" y="3097940"/>
                </a:lnTo>
                <a:lnTo>
                  <a:pt x="6692338" y="3127649"/>
                </a:lnTo>
                <a:lnTo>
                  <a:pt x="6589252" y="3171317"/>
                </a:lnTo>
                <a:lnTo>
                  <a:pt x="6502990" y="3183129"/>
                </a:lnTo>
                <a:lnTo>
                  <a:pt x="6440351" y="3175612"/>
                </a:lnTo>
                <a:lnTo>
                  <a:pt x="4804939" y="2694545"/>
                </a:lnTo>
                <a:lnTo>
                  <a:pt x="3660258" y="2375624"/>
                </a:lnTo>
                <a:lnTo>
                  <a:pt x="3657037" y="2352000"/>
                </a:lnTo>
                <a:lnTo>
                  <a:pt x="3663480" y="2292941"/>
                </a:lnTo>
                <a:lnTo>
                  <a:pt x="3654173" y="2229586"/>
                </a:lnTo>
                <a:lnTo>
                  <a:pt x="3615516" y="2145829"/>
                </a:lnTo>
                <a:lnTo>
                  <a:pt x="3590818" y="2112899"/>
                </a:lnTo>
                <a:lnTo>
                  <a:pt x="3513862" y="2064577"/>
                </a:lnTo>
                <a:lnTo>
                  <a:pt x="3479142" y="2054197"/>
                </a:lnTo>
                <a:lnTo>
                  <a:pt x="3304111" y="2302247"/>
                </a:lnTo>
                <a:lnTo>
                  <a:pt x="2811233" y="2202383"/>
                </a:lnTo>
                <a:lnTo>
                  <a:pt x="2427167" y="210967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50999" y="2363915"/>
            <a:ext cx="74295" cy="43815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3985" y="43802"/>
                </a:moveTo>
                <a:lnTo>
                  <a:pt x="55980" y="32036"/>
                </a:lnTo>
                <a:lnTo>
                  <a:pt x="37639" y="20809"/>
                </a:lnTo>
                <a:lnTo>
                  <a:pt x="18975" y="1012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4814" y="2407830"/>
            <a:ext cx="158750" cy="144145"/>
          </a:xfrm>
          <a:custGeom>
            <a:avLst/>
            <a:gdLst/>
            <a:ahLst/>
            <a:cxnLst/>
            <a:rect l="l" t="t" r="r" b="b"/>
            <a:pathLst>
              <a:path w="158750" h="144144">
                <a:moveTo>
                  <a:pt x="158601" y="143886"/>
                </a:moveTo>
                <a:lnTo>
                  <a:pt x="122919" y="103695"/>
                </a:lnTo>
                <a:lnTo>
                  <a:pt x="84489" y="66223"/>
                </a:lnTo>
                <a:lnTo>
                  <a:pt x="43464" y="3161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8181" y="254612"/>
            <a:ext cx="6654165" cy="3430904"/>
          </a:xfrm>
          <a:custGeom>
            <a:avLst/>
            <a:gdLst/>
            <a:ahLst/>
            <a:cxnLst/>
            <a:rect l="l" t="t" r="r" b="b"/>
            <a:pathLst>
              <a:path w="6654165" h="3430904">
                <a:moveTo>
                  <a:pt x="2335535" y="2297236"/>
                </a:moveTo>
                <a:lnTo>
                  <a:pt x="3338831" y="2554234"/>
                </a:lnTo>
                <a:lnTo>
                  <a:pt x="6412432" y="3430821"/>
                </a:lnTo>
                <a:lnTo>
                  <a:pt x="6653681" y="2901075"/>
                </a:lnTo>
                <a:lnTo>
                  <a:pt x="6627552" y="2612578"/>
                </a:lnTo>
                <a:lnTo>
                  <a:pt x="6600706" y="2489806"/>
                </a:lnTo>
                <a:lnTo>
                  <a:pt x="6566702" y="2427525"/>
                </a:lnTo>
                <a:lnTo>
                  <a:pt x="5980760" y="2226007"/>
                </a:lnTo>
                <a:lnTo>
                  <a:pt x="4784179" y="1850889"/>
                </a:lnTo>
                <a:lnTo>
                  <a:pt x="4218639" y="1663688"/>
                </a:lnTo>
                <a:lnTo>
                  <a:pt x="2111467" y="1044100"/>
                </a:lnTo>
                <a:lnTo>
                  <a:pt x="1236670" y="792829"/>
                </a:lnTo>
                <a:lnTo>
                  <a:pt x="1106381" y="746297"/>
                </a:lnTo>
                <a:lnTo>
                  <a:pt x="1004727" y="696544"/>
                </a:lnTo>
                <a:lnTo>
                  <a:pt x="400173" y="350777"/>
                </a:lnTo>
                <a:lnTo>
                  <a:pt x="221204" y="212972"/>
                </a:lnTo>
                <a:lnTo>
                  <a:pt x="79819" y="8697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4519" y="4281755"/>
            <a:ext cx="2488565" cy="3274060"/>
          </a:xfrm>
          <a:custGeom>
            <a:avLst/>
            <a:gdLst/>
            <a:ahLst/>
            <a:cxnLst/>
            <a:rect l="l" t="t" r="r" b="b"/>
            <a:pathLst>
              <a:path w="2488565" h="3274059">
                <a:moveTo>
                  <a:pt x="2488016" y="442051"/>
                </a:moveTo>
                <a:lnTo>
                  <a:pt x="1954333" y="287780"/>
                </a:lnTo>
                <a:lnTo>
                  <a:pt x="1791472" y="852604"/>
                </a:lnTo>
                <a:lnTo>
                  <a:pt x="1385214" y="735201"/>
                </a:lnTo>
                <a:lnTo>
                  <a:pt x="1548433" y="170735"/>
                </a:lnTo>
                <a:lnTo>
                  <a:pt x="957122" y="0"/>
                </a:lnTo>
                <a:lnTo>
                  <a:pt x="153912" y="2746804"/>
                </a:lnTo>
                <a:lnTo>
                  <a:pt x="123130" y="2852395"/>
                </a:lnTo>
                <a:lnTo>
                  <a:pt x="0" y="327368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064" y="7555539"/>
            <a:ext cx="46355" cy="102870"/>
          </a:xfrm>
          <a:custGeom>
            <a:avLst/>
            <a:gdLst/>
            <a:ahLst/>
            <a:cxnLst/>
            <a:rect l="l" t="t" r="r" b="b"/>
            <a:pathLst>
              <a:path w="46355" h="102870">
                <a:moveTo>
                  <a:pt x="0" y="102628"/>
                </a:moveTo>
                <a:lnTo>
                  <a:pt x="14009" y="78139"/>
                </a:lnTo>
                <a:lnTo>
                  <a:pt x="26382" y="52816"/>
                </a:lnTo>
                <a:lnTo>
                  <a:pt x="37081" y="26743"/>
                </a:lnTo>
                <a:lnTo>
                  <a:pt x="4607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172" y="7658170"/>
            <a:ext cx="497205" cy="1736725"/>
          </a:xfrm>
          <a:custGeom>
            <a:avLst/>
            <a:gdLst/>
            <a:ahLst/>
            <a:cxnLst/>
            <a:rect l="l" t="t" r="r" b="b"/>
            <a:pathLst>
              <a:path w="497205" h="1736725">
                <a:moveTo>
                  <a:pt x="497173" y="0"/>
                </a:moveTo>
                <a:lnTo>
                  <a:pt x="375117" y="448136"/>
                </a:lnTo>
                <a:lnTo>
                  <a:pt x="30782" y="1634338"/>
                </a:lnTo>
                <a:lnTo>
                  <a:pt x="0" y="17363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1172" y="4723807"/>
            <a:ext cx="3031490" cy="7592695"/>
          </a:xfrm>
          <a:custGeom>
            <a:avLst/>
            <a:gdLst/>
            <a:ahLst/>
            <a:cxnLst/>
            <a:rect l="l" t="t" r="r" b="b"/>
            <a:pathLst>
              <a:path w="3031490" h="7592695">
                <a:moveTo>
                  <a:pt x="0" y="7592191"/>
                </a:moveTo>
                <a:lnTo>
                  <a:pt x="486077" y="7396757"/>
                </a:lnTo>
                <a:lnTo>
                  <a:pt x="204023" y="7068172"/>
                </a:lnTo>
                <a:lnTo>
                  <a:pt x="115613" y="6885266"/>
                </a:lnTo>
                <a:lnTo>
                  <a:pt x="275969" y="5971454"/>
                </a:lnTo>
                <a:lnTo>
                  <a:pt x="569476" y="5079834"/>
                </a:lnTo>
                <a:lnTo>
                  <a:pt x="768847" y="5024354"/>
                </a:lnTo>
                <a:lnTo>
                  <a:pt x="1227364" y="5270256"/>
                </a:lnTo>
                <a:lnTo>
                  <a:pt x="1259936" y="5279563"/>
                </a:lnTo>
                <a:lnTo>
                  <a:pt x="2081758" y="2452222"/>
                </a:lnTo>
                <a:lnTo>
                  <a:pt x="2312269" y="2518083"/>
                </a:lnTo>
                <a:lnTo>
                  <a:pt x="2328018" y="2519515"/>
                </a:lnTo>
                <a:lnTo>
                  <a:pt x="303136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5927" y="5319413"/>
            <a:ext cx="299720" cy="301625"/>
          </a:xfrm>
          <a:custGeom>
            <a:avLst/>
            <a:gdLst/>
            <a:ahLst/>
            <a:cxnLst/>
            <a:rect l="l" t="t" r="r" b="b"/>
            <a:pathLst>
              <a:path w="299719" h="301625">
                <a:moveTo>
                  <a:pt x="61923" y="301024"/>
                </a:moveTo>
                <a:lnTo>
                  <a:pt x="0" y="61207"/>
                </a:lnTo>
                <a:lnTo>
                  <a:pt x="237311" y="0"/>
                </a:lnTo>
                <a:lnTo>
                  <a:pt x="299234" y="239459"/>
                </a:lnTo>
                <a:lnTo>
                  <a:pt x="61923" y="30102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5134" y="5828757"/>
            <a:ext cx="1041400" cy="793115"/>
          </a:xfrm>
          <a:custGeom>
            <a:avLst/>
            <a:gdLst/>
            <a:ahLst/>
            <a:cxnLst/>
            <a:rect l="l" t="t" r="r" b="b"/>
            <a:pathLst>
              <a:path w="1041400" h="793115">
                <a:moveTo>
                  <a:pt x="142100" y="792829"/>
                </a:moveTo>
                <a:lnTo>
                  <a:pt x="0" y="188632"/>
                </a:lnTo>
                <a:lnTo>
                  <a:pt x="862984" y="0"/>
                </a:lnTo>
                <a:lnTo>
                  <a:pt x="1040879" y="192569"/>
                </a:lnTo>
                <a:lnTo>
                  <a:pt x="707282" y="633905"/>
                </a:lnTo>
                <a:lnTo>
                  <a:pt x="142100" y="79282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0234" y="6762971"/>
            <a:ext cx="488315" cy="690245"/>
          </a:xfrm>
          <a:custGeom>
            <a:avLst/>
            <a:gdLst/>
            <a:ahLst/>
            <a:cxnLst/>
            <a:rect l="l" t="t" r="r" b="b"/>
            <a:pathLst>
              <a:path w="488314" h="690245">
                <a:moveTo>
                  <a:pt x="487867" y="594532"/>
                </a:moveTo>
                <a:lnTo>
                  <a:pt x="177536" y="689743"/>
                </a:lnTo>
                <a:lnTo>
                  <a:pt x="0" y="96284"/>
                </a:lnTo>
                <a:lnTo>
                  <a:pt x="322142" y="0"/>
                </a:lnTo>
                <a:lnTo>
                  <a:pt x="487867" y="5945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172" y="6962699"/>
            <a:ext cx="1268095" cy="3407410"/>
          </a:xfrm>
          <a:custGeom>
            <a:avLst/>
            <a:gdLst/>
            <a:ahLst/>
            <a:cxnLst/>
            <a:rect l="l" t="t" r="r" b="b"/>
            <a:pathLst>
              <a:path w="1268095" h="3407409">
                <a:moveTo>
                  <a:pt x="0" y="3196372"/>
                </a:moveTo>
                <a:lnTo>
                  <a:pt x="24697" y="3145903"/>
                </a:lnTo>
                <a:lnTo>
                  <a:pt x="80535" y="3044249"/>
                </a:lnTo>
                <a:lnTo>
                  <a:pt x="118119" y="2985190"/>
                </a:lnTo>
                <a:lnTo>
                  <a:pt x="159639" y="2929352"/>
                </a:lnTo>
                <a:lnTo>
                  <a:pt x="204739" y="2876377"/>
                </a:lnTo>
                <a:lnTo>
                  <a:pt x="267736" y="2813380"/>
                </a:lnTo>
                <a:lnTo>
                  <a:pt x="335744" y="2756468"/>
                </a:lnTo>
                <a:lnTo>
                  <a:pt x="408405" y="2705641"/>
                </a:lnTo>
                <a:lnTo>
                  <a:pt x="476771" y="2651235"/>
                </a:lnTo>
                <a:lnTo>
                  <a:pt x="540126" y="2591102"/>
                </a:lnTo>
                <a:lnTo>
                  <a:pt x="597396" y="2525241"/>
                </a:lnTo>
                <a:lnTo>
                  <a:pt x="648222" y="2454370"/>
                </a:lnTo>
                <a:lnTo>
                  <a:pt x="692607" y="2379203"/>
                </a:lnTo>
                <a:lnTo>
                  <a:pt x="729474" y="2300099"/>
                </a:lnTo>
                <a:lnTo>
                  <a:pt x="759541" y="2218132"/>
                </a:lnTo>
                <a:lnTo>
                  <a:pt x="781375" y="2133659"/>
                </a:lnTo>
                <a:lnTo>
                  <a:pt x="795692" y="2048828"/>
                </a:lnTo>
                <a:lnTo>
                  <a:pt x="801777" y="1962923"/>
                </a:lnTo>
                <a:lnTo>
                  <a:pt x="800346" y="1876661"/>
                </a:lnTo>
                <a:lnTo>
                  <a:pt x="791039" y="1791114"/>
                </a:lnTo>
                <a:lnTo>
                  <a:pt x="774216" y="1706641"/>
                </a:lnTo>
                <a:lnTo>
                  <a:pt x="749519" y="1623957"/>
                </a:lnTo>
                <a:lnTo>
                  <a:pt x="735559" y="1592459"/>
                </a:lnTo>
                <a:lnTo>
                  <a:pt x="724463" y="1559529"/>
                </a:lnTo>
                <a:lnTo>
                  <a:pt x="716230" y="1525883"/>
                </a:lnTo>
                <a:lnTo>
                  <a:pt x="710861" y="1491879"/>
                </a:lnTo>
                <a:lnTo>
                  <a:pt x="709072" y="1457159"/>
                </a:lnTo>
                <a:lnTo>
                  <a:pt x="709788" y="1422797"/>
                </a:lnTo>
                <a:lnTo>
                  <a:pt x="721242" y="1354431"/>
                </a:lnTo>
                <a:lnTo>
                  <a:pt x="744507" y="1289287"/>
                </a:lnTo>
                <a:lnTo>
                  <a:pt x="774574" y="1235238"/>
                </a:lnTo>
                <a:lnTo>
                  <a:pt x="813231" y="1186559"/>
                </a:lnTo>
                <a:lnTo>
                  <a:pt x="900210" y="1104949"/>
                </a:lnTo>
                <a:lnTo>
                  <a:pt x="959627" y="1039805"/>
                </a:lnTo>
                <a:lnTo>
                  <a:pt x="1012602" y="969292"/>
                </a:lnTo>
                <a:lnTo>
                  <a:pt x="1059492" y="894125"/>
                </a:lnTo>
                <a:lnTo>
                  <a:pt x="1098865" y="815379"/>
                </a:lnTo>
                <a:lnTo>
                  <a:pt x="1131437" y="733053"/>
                </a:lnTo>
                <a:lnTo>
                  <a:pt x="1156134" y="648222"/>
                </a:lnTo>
                <a:lnTo>
                  <a:pt x="1173315" y="560528"/>
                </a:lnTo>
                <a:lnTo>
                  <a:pt x="1182264" y="471044"/>
                </a:lnTo>
                <a:lnTo>
                  <a:pt x="1183338" y="381560"/>
                </a:lnTo>
                <a:lnTo>
                  <a:pt x="1175821" y="292076"/>
                </a:lnTo>
                <a:lnTo>
                  <a:pt x="1160072" y="203665"/>
                </a:lnTo>
                <a:lnTo>
                  <a:pt x="1136448" y="117403"/>
                </a:lnTo>
                <a:lnTo>
                  <a:pt x="1104949" y="33288"/>
                </a:lnTo>
                <a:lnTo>
                  <a:pt x="1182622" y="0"/>
                </a:lnTo>
                <a:lnTo>
                  <a:pt x="1216984" y="91273"/>
                </a:lnTo>
                <a:lnTo>
                  <a:pt x="1242397" y="185411"/>
                </a:lnTo>
                <a:lnTo>
                  <a:pt x="1259578" y="281338"/>
                </a:lnTo>
                <a:lnTo>
                  <a:pt x="1267811" y="378338"/>
                </a:lnTo>
                <a:lnTo>
                  <a:pt x="1266737" y="475697"/>
                </a:lnTo>
                <a:lnTo>
                  <a:pt x="1257072" y="572698"/>
                </a:lnTo>
                <a:lnTo>
                  <a:pt x="1238460" y="668267"/>
                </a:lnTo>
                <a:lnTo>
                  <a:pt x="1211257" y="760257"/>
                </a:lnTo>
                <a:lnTo>
                  <a:pt x="1176537" y="849383"/>
                </a:lnTo>
                <a:lnTo>
                  <a:pt x="1133584" y="934930"/>
                </a:lnTo>
                <a:lnTo>
                  <a:pt x="1083115" y="1016181"/>
                </a:lnTo>
                <a:lnTo>
                  <a:pt x="1025488" y="1092422"/>
                </a:lnTo>
                <a:lnTo>
                  <a:pt x="961417" y="1163651"/>
                </a:lnTo>
                <a:lnTo>
                  <a:pt x="890903" y="1228080"/>
                </a:lnTo>
                <a:lnTo>
                  <a:pt x="874080" y="1245261"/>
                </a:lnTo>
                <a:lnTo>
                  <a:pt x="844372" y="1282844"/>
                </a:lnTo>
                <a:lnTo>
                  <a:pt x="821106" y="1324365"/>
                </a:lnTo>
                <a:lnTo>
                  <a:pt x="802851" y="1376265"/>
                </a:lnTo>
                <a:lnTo>
                  <a:pt x="794261" y="1430672"/>
                </a:lnTo>
                <a:lnTo>
                  <a:pt x="793545" y="1458233"/>
                </a:lnTo>
                <a:lnTo>
                  <a:pt x="795334" y="1485794"/>
                </a:lnTo>
                <a:lnTo>
                  <a:pt x="799988" y="1512997"/>
                </a:lnTo>
                <a:lnTo>
                  <a:pt x="806788" y="1539842"/>
                </a:lnTo>
                <a:lnTo>
                  <a:pt x="816095" y="1565614"/>
                </a:lnTo>
                <a:lnTo>
                  <a:pt x="827549" y="1590669"/>
                </a:lnTo>
                <a:lnTo>
                  <a:pt x="855110" y="1681585"/>
                </a:lnTo>
                <a:lnTo>
                  <a:pt x="874080" y="1774291"/>
                </a:lnTo>
                <a:lnTo>
                  <a:pt x="884461" y="1868428"/>
                </a:lnTo>
                <a:lnTo>
                  <a:pt x="886608" y="1963281"/>
                </a:lnTo>
                <a:lnTo>
                  <a:pt x="879807" y="2057776"/>
                </a:lnTo>
                <a:lnTo>
                  <a:pt x="864058" y="2151198"/>
                </a:lnTo>
                <a:lnTo>
                  <a:pt x="840076" y="2243545"/>
                </a:lnTo>
                <a:lnTo>
                  <a:pt x="807504" y="2333030"/>
                </a:lnTo>
                <a:lnTo>
                  <a:pt x="766699" y="2419650"/>
                </a:lnTo>
                <a:lnTo>
                  <a:pt x="718378" y="2501618"/>
                </a:lnTo>
                <a:lnTo>
                  <a:pt x="662540" y="2578932"/>
                </a:lnTo>
                <a:lnTo>
                  <a:pt x="599901" y="2650877"/>
                </a:lnTo>
                <a:lnTo>
                  <a:pt x="530819" y="2716738"/>
                </a:lnTo>
                <a:lnTo>
                  <a:pt x="455653" y="2775797"/>
                </a:lnTo>
                <a:lnTo>
                  <a:pt x="388361" y="2822687"/>
                </a:lnTo>
                <a:lnTo>
                  <a:pt x="325364" y="2875303"/>
                </a:lnTo>
                <a:lnTo>
                  <a:pt x="267020" y="2933289"/>
                </a:lnTo>
                <a:lnTo>
                  <a:pt x="225857" y="2981968"/>
                </a:lnTo>
                <a:lnTo>
                  <a:pt x="187916" y="3033153"/>
                </a:lnTo>
                <a:lnTo>
                  <a:pt x="153554" y="3086844"/>
                </a:lnTo>
                <a:lnTo>
                  <a:pt x="99506" y="3184918"/>
                </a:lnTo>
                <a:lnTo>
                  <a:pt x="50469" y="3285141"/>
                </a:lnTo>
                <a:lnTo>
                  <a:pt x="6442" y="3387868"/>
                </a:lnTo>
                <a:lnTo>
                  <a:pt x="0" y="340683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283" y="7658170"/>
            <a:ext cx="447675" cy="203835"/>
          </a:xfrm>
          <a:custGeom>
            <a:avLst/>
            <a:gdLst/>
            <a:ahLst/>
            <a:cxnLst/>
            <a:rect l="l" t="t" r="r" b="b"/>
            <a:pathLst>
              <a:path w="447675" h="203834">
                <a:moveTo>
                  <a:pt x="0" y="196149"/>
                </a:moveTo>
                <a:lnTo>
                  <a:pt x="24339" y="200086"/>
                </a:lnTo>
                <a:lnTo>
                  <a:pt x="49037" y="202592"/>
                </a:lnTo>
                <a:lnTo>
                  <a:pt x="73734" y="203665"/>
                </a:lnTo>
                <a:lnTo>
                  <a:pt x="98432" y="203665"/>
                </a:lnTo>
                <a:lnTo>
                  <a:pt x="147469" y="198654"/>
                </a:lnTo>
                <a:lnTo>
                  <a:pt x="195791" y="188274"/>
                </a:lnTo>
                <a:lnTo>
                  <a:pt x="242680" y="172525"/>
                </a:lnTo>
                <a:lnTo>
                  <a:pt x="287423" y="151407"/>
                </a:lnTo>
                <a:lnTo>
                  <a:pt x="329301" y="125277"/>
                </a:lnTo>
                <a:lnTo>
                  <a:pt x="367958" y="94495"/>
                </a:lnTo>
                <a:lnTo>
                  <a:pt x="403036" y="59417"/>
                </a:lnTo>
                <a:lnTo>
                  <a:pt x="433461" y="20760"/>
                </a:lnTo>
                <a:lnTo>
                  <a:pt x="44706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1461" y="7852409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40">
                <a:moveTo>
                  <a:pt x="19733" y="1665"/>
                </a:moveTo>
                <a:lnTo>
                  <a:pt x="13249" y="0"/>
                </a:lnTo>
                <a:lnTo>
                  <a:pt x="6438" y="87"/>
                </a:lnTo>
                <a:lnTo>
                  <a:pt x="0" y="192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4445" y="785427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7073" y="0"/>
                </a:moveTo>
                <a:lnTo>
                  <a:pt x="17842" y="3870"/>
                </a:lnTo>
                <a:lnTo>
                  <a:pt x="10020" y="9861"/>
                </a:lnTo>
                <a:lnTo>
                  <a:pt x="3956" y="17626"/>
                </a:lnTo>
                <a:lnTo>
                  <a:pt x="0" y="2682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172" y="7881165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221" y="0"/>
                </a:moveTo>
                <a:lnTo>
                  <a:pt x="0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1172" y="7658170"/>
            <a:ext cx="497205" cy="448309"/>
          </a:xfrm>
          <a:custGeom>
            <a:avLst/>
            <a:gdLst/>
            <a:ahLst/>
            <a:cxnLst/>
            <a:rect l="l" t="t" r="r" b="b"/>
            <a:pathLst>
              <a:path w="497205" h="448309">
                <a:moveTo>
                  <a:pt x="0" y="307109"/>
                </a:moveTo>
                <a:lnTo>
                  <a:pt x="26845" y="342187"/>
                </a:lnTo>
                <a:lnTo>
                  <a:pt x="375117" y="448136"/>
                </a:lnTo>
                <a:lnTo>
                  <a:pt x="49717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3130" y="1264351"/>
            <a:ext cx="401955" cy="429259"/>
          </a:xfrm>
          <a:custGeom>
            <a:avLst/>
            <a:gdLst/>
            <a:ahLst/>
            <a:cxnLst/>
            <a:rect l="l" t="t" r="r" b="b"/>
            <a:pathLst>
              <a:path w="401955" h="429260">
                <a:moveTo>
                  <a:pt x="182547" y="0"/>
                </a:moveTo>
                <a:lnTo>
                  <a:pt x="0" y="106665"/>
                </a:lnTo>
                <a:lnTo>
                  <a:pt x="185411" y="338607"/>
                </a:lnTo>
                <a:lnTo>
                  <a:pt x="259146" y="428807"/>
                </a:lnTo>
                <a:lnTo>
                  <a:pt x="401962" y="321069"/>
                </a:lnTo>
                <a:lnTo>
                  <a:pt x="175388" y="27561"/>
                </a:lnTo>
                <a:lnTo>
                  <a:pt x="18254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78146" y="361993"/>
            <a:ext cx="698500" cy="1009015"/>
          </a:xfrm>
          <a:custGeom>
            <a:avLst/>
            <a:gdLst/>
            <a:ahLst/>
            <a:cxnLst/>
            <a:rect l="l" t="t" r="r" b="b"/>
            <a:pathLst>
              <a:path w="698500" h="1009015">
                <a:moveTo>
                  <a:pt x="698334" y="119908"/>
                </a:moveTo>
                <a:lnTo>
                  <a:pt x="249481" y="0"/>
                </a:lnTo>
                <a:lnTo>
                  <a:pt x="0" y="840434"/>
                </a:lnTo>
                <a:lnTo>
                  <a:pt x="236596" y="911306"/>
                </a:lnTo>
                <a:lnTo>
                  <a:pt x="314984" y="1009022"/>
                </a:lnTo>
                <a:lnTo>
                  <a:pt x="497531" y="902357"/>
                </a:lnTo>
                <a:lnTo>
                  <a:pt x="698334" y="11990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1172" y="835901"/>
            <a:ext cx="107314" cy="435609"/>
          </a:xfrm>
          <a:custGeom>
            <a:avLst/>
            <a:gdLst/>
            <a:ahLst/>
            <a:cxnLst/>
            <a:rect l="l" t="t" r="r" b="b"/>
            <a:pathLst>
              <a:path w="107315" h="435609">
                <a:moveTo>
                  <a:pt x="0" y="435250"/>
                </a:moveTo>
                <a:lnTo>
                  <a:pt x="107023" y="3149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80127" y="3932409"/>
            <a:ext cx="1066165" cy="2465705"/>
          </a:xfrm>
          <a:custGeom>
            <a:avLst/>
            <a:gdLst/>
            <a:ahLst/>
            <a:cxnLst/>
            <a:rect l="l" t="t" r="r" b="b"/>
            <a:pathLst>
              <a:path w="1066165" h="2465704">
                <a:moveTo>
                  <a:pt x="1065934" y="83041"/>
                </a:moveTo>
                <a:lnTo>
                  <a:pt x="787818" y="0"/>
                </a:lnTo>
                <a:lnTo>
                  <a:pt x="709788" y="282053"/>
                </a:lnTo>
                <a:lnTo>
                  <a:pt x="622451" y="256640"/>
                </a:lnTo>
                <a:lnTo>
                  <a:pt x="562318" y="461738"/>
                </a:lnTo>
                <a:lnTo>
                  <a:pt x="300308" y="1370538"/>
                </a:lnTo>
                <a:lnTo>
                  <a:pt x="73734" y="2147976"/>
                </a:lnTo>
                <a:lnTo>
                  <a:pt x="21834" y="2328376"/>
                </a:lnTo>
                <a:lnTo>
                  <a:pt x="10738" y="2325155"/>
                </a:lnTo>
                <a:lnTo>
                  <a:pt x="0" y="2359875"/>
                </a:lnTo>
                <a:lnTo>
                  <a:pt x="378338" y="2465466"/>
                </a:lnTo>
                <a:lnTo>
                  <a:pt x="464243" y="2173032"/>
                </a:lnTo>
                <a:lnTo>
                  <a:pt x="1065934" y="8304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6785" y="9748162"/>
            <a:ext cx="1111885" cy="2372995"/>
          </a:xfrm>
          <a:custGeom>
            <a:avLst/>
            <a:gdLst/>
            <a:ahLst/>
            <a:cxnLst/>
            <a:rect l="l" t="t" r="r" b="b"/>
            <a:pathLst>
              <a:path w="1111885" h="2372995">
                <a:moveTo>
                  <a:pt x="612071" y="1969008"/>
                </a:moveTo>
                <a:lnTo>
                  <a:pt x="215835" y="1854468"/>
                </a:lnTo>
                <a:lnTo>
                  <a:pt x="684374" y="251987"/>
                </a:lnTo>
                <a:lnTo>
                  <a:pt x="1076672" y="365811"/>
                </a:lnTo>
                <a:lnTo>
                  <a:pt x="1111750" y="245902"/>
                </a:lnTo>
                <a:lnTo>
                  <a:pt x="653234" y="0"/>
                </a:lnTo>
                <a:lnTo>
                  <a:pt x="453863" y="55480"/>
                </a:lnTo>
                <a:lnTo>
                  <a:pt x="160355" y="947099"/>
                </a:lnTo>
                <a:lnTo>
                  <a:pt x="0" y="1860911"/>
                </a:lnTo>
                <a:lnTo>
                  <a:pt x="88410" y="2043817"/>
                </a:lnTo>
                <a:lnTo>
                  <a:pt x="370464" y="237240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866" y="11827958"/>
            <a:ext cx="222885" cy="292735"/>
          </a:xfrm>
          <a:custGeom>
            <a:avLst/>
            <a:gdLst/>
            <a:ahLst/>
            <a:cxnLst/>
            <a:rect l="l" t="t" r="r" b="b"/>
            <a:pathLst>
              <a:path w="222884" h="292734">
                <a:moveTo>
                  <a:pt x="0" y="292503"/>
                </a:moveTo>
                <a:lnTo>
                  <a:pt x="44205" y="271328"/>
                </a:lnTo>
                <a:lnTo>
                  <a:pt x="84541" y="244698"/>
                </a:lnTo>
                <a:lnTo>
                  <a:pt x="120603" y="213142"/>
                </a:lnTo>
                <a:lnTo>
                  <a:pt x="151988" y="177190"/>
                </a:lnTo>
                <a:lnTo>
                  <a:pt x="178294" y="137370"/>
                </a:lnTo>
                <a:lnTo>
                  <a:pt x="199117" y="94213"/>
                </a:lnTo>
                <a:lnTo>
                  <a:pt x="214055" y="48246"/>
                </a:lnTo>
                <a:lnTo>
                  <a:pt x="22270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9886" y="11717170"/>
            <a:ext cx="19050" cy="111125"/>
          </a:xfrm>
          <a:custGeom>
            <a:avLst/>
            <a:gdLst/>
            <a:ahLst/>
            <a:cxnLst/>
            <a:rect l="l" t="t" r="r" b="b"/>
            <a:pathLst>
              <a:path w="19050" h="111125">
                <a:moveTo>
                  <a:pt x="0" y="110960"/>
                </a:moveTo>
                <a:lnTo>
                  <a:pt x="1897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172" y="12599484"/>
            <a:ext cx="1759585" cy="1369060"/>
          </a:xfrm>
          <a:custGeom>
            <a:avLst/>
            <a:gdLst/>
            <a:ahLst/>
            <a:cxnLst/>
            <a:rect l="l" t="t" r="r" b="b"/>
            <a:pathLst>
              <a:path w="1759585" h="1369059">
                <a:moveTo>
                  <a:pt x="1759257" y="1368749"/>
                </a:moveTo>
                <a:lnTo>
                  <a:pt x="1740287" y="1293224"/>
                </a:lnTo>
                <a:lnTo>
                  <a:pt x="1656172" y="1311837"/>
                </a:lnTo>
                <a:lnTo>
                  <a:pt x="1520872" y="720884"/>
                </a:lnTo>
                <a:lnTo>
                  <a:pt x="1217342" y="715515"/>
                </a:lnTo>
                <a:lnTo>
                  <a:pt x="735559" y="560170"/>
                </a:lnTo>
                <a:lnTo>
                  <a:pt x="359010" y="156060"/>
                </a:lnTo>
                <a:lnTo>
                  <a:pt x="375475" y="0"/>
                </a:lnTo>
                <a:lnTo>
                  <a:pt x="0" y="14818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172" y="13337190"/>
            <a:ext cx="31115" cy="139700"/>
          </a:xfrm>
          <a:custGeom>
            <a:avLst/>
            <a:gdLst/>
            <a:ahLst/>
            <a:cxnLst/>
            <a:rect l="l" t="t" r="r" b="b"/>
            <a:pathLst>
              <a:path w="31115" h="139700">
                <a:moveTo>
                  <a:pt x="0" y="0"/>
                </a:moveTo>
                <a:lnTo>
                  <a:pt x="30782" y="132078"/>
                </a:lnTo>
                <a:lnTo>
                  <a:pt x="0" y="13923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58176" y="2102280"/>
            <a:ext cx="445770" cy="267335"/>
          </a:xfrm>
          <a:custGeom>
            <a:avLst/>
            <a:gdLst/>
            <a:ahLst/>
            <a:cxnLst/>
            <a:rect l="l" t="t" r="r" b="b"/>
            <a:pathLst>
              <a:path w="445770" h="267335">
                <a:moveTo>
                  <a:pt x="445273" y="26129"/>
                </a:moveTo>
                <a:lnTo>
                  <a:pt x="114539" y="0"/>
                </a:lnTo>
                <a:lnTo>
                  <a:pt x="0" y="88768"/>
                </a:lnTo>
                <a:lnTo>
                  <a:pt x="55838" y="156776"/>
                </a:lnTo>
                <a:lnTo>
                  <a:pt x="148901" y="267020"/>
                </a:lnTo>
                <a:lnTo>
                  <a:pt x="445273" y="2612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48181" y="254612"/>
            <a:ext cx="6654165" cy="3430904"/>
          </a:xfrm>
          <a:custGeom>
            <a:avLst/>
            <a:gdLst/>
            <a:ahLst/>
            <a:cxnLst/>
            <a:rect l="l" t="t" r="r" b="b"/>
            <a:pathLst>
              <a:path w="6654165" h="3430904">
                <a:moveTo>
                  <a:pt x="0" y="0"/>
                </a:moveTo>
                <a:lnTo>
                  <a:pt x="79819" y="86978"/>
                </a:lnTo>
                <a:lnTo>
                  <a:pt x="221204" y="212972"/>
                </a:lnTo>
                <a:lnTo>
                  <a:pt x="400173" y="350777"/>
                </a:lnTo>
                <a:lnTo>
                  <a:pt x="1004727" y="696544"/>
                </a:lnTo>
                <a:lnTo>
                  <a:pt x="1106381" y="746297"/>
                </a:lnTo>
                <a:lnTo>
                  <a:pt x="1236670" y="792829"/>
                </a:lnTo>
                <a:lnTo>
                  <a:pt x="2111467" y="1044100"/>
                </a:lnTo>
                <a:lnTo>
                  <a:pt x="4218639" y="1663688"/>
                </a:lnTo>
                <a:lnTo>
                  <a:pt x="4784179" y="1850889"/>
                </a:lnTo>
                <a:lnTo>
                  <a:pt x="5980760" y="2226007"/>
                </a:lnTo>
                <a:lnTo>
                  <a:pt x="6566702" y="2427525"/>
                </a:lnTo>
                <a:lnTo>
                  <a:pt x="6600706" y="2489806"/>
                </a:lnTo>
                <a:lnTo>
                  <a:pt x="6627552" y="2612578"/>
                </a:lnTo>
                <a:lnTo>
                  <a:pt x="6653681" y="2901075"/>
                </a:lnTo>
                <a:lnTo>
                  <a:pt x="6412432" y="3430821"/>
                </a:lnTo>
                <a:lnTo>
                  <a:pt x="3338831" y="2554234"/>
                </a:lnTo>
                <a:lnTo>
                  <a:pt x="2335535" y="229723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83754" y="2551673"/>
            <a:ext cx="310515" cy="205104"/>
          </a:xfrm>
          <a:custGeom>
            <a:avLst/>
            <a:gdLst/>
            <a:ahLst/>
            <a:cxnLst/>
            <a:rect l="l" t="t" r="r" b="b"/>
            <a:pathLst>
              <a:path w="310515" h="205105">
                <a:moveTo>
                  <a:pt x="0" y="0"/>
                </a:moveTo>
                <a:lnTo>
                  <a:pt x="31781" y="35041"/>
                </a:lnTo>
                <a:lnTo>
                  <a:pt x="65870" y="67575"/>
                </a:lnTo>
                <a:lnTo>
                  <a:pt x="102115" y="97502"/>
                </a:lnTo>
                <a:lnTo>
                  <a:pt x="140364" y="124722"/>
                </a:lnTo>
                <a:lnTo>
                  <a:pt x="180462" y="149133"/>
                </a:lnTo>
                <a:lnTo>
                  <a:pt x="222259" y="170635"/>
                </a:lnTo>
                <a:lnTo>
                  <a:pt x="265602" y="189128"/>
                </a:lnTo>
                <a:lnTo>
                  <a:pt x="310338" y="20451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94048" y="2756230"/>
            <a:ext cx="4789805" cy="1150620"/>
          </a:xfrm>
          <a:custGeom>
            <a:avLst/>
            <a:gdLst/>
            <a:ahLst/>
            <a:cxnLst/>
            <a:rect l="l" t="t" r="r" b="b"/>
            <a:pathLst>
              <a:path w="4789805" h="1150620">
                <a:moveTo>
                  <a:pt x="0" y="0"/>
                </a:moveTo>
                <a:lnTo>
                  <a:pt x="309615" y="90557"/>
                </a:lnTo>
                <a:lnTo>
                  <a:pt x="3932648" y="1150049"/>
                </a:lnTo>
                <a:lnTo>
                  <a:pt x="4016763" y="872291"/>
                </a:lnTo>
                <a:lnTo>
                  <a:pt x="4789190" y="10956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23808" y="3463164"/>
            <a:ext cx="159385" cy="388620"/>
          </a:xfrm>
          <a:custGeom>
            <a:avLst/>
            <a:gdLst/>
            <a:ahLst/>
            <a:cxnLst/>
            <a:rect l="l" t="t" r="r" b="b"/>
            <a:pathLst>
              <a:path w="159384" h="388620">
                <a:moveTo>
                  <a:pt x="159030" y="388349"/>
                </a:moveTo>
                <a:lnTo>
                  <a:pt x="143866" y="337987"/>
                </a:lnTo>
                <a:lnTo>
                  <a:pt x="127333" y="288089"/>
                </a:lnTo>
                <a:lnTo>
                  <a:pt x="109441" y="238684"/>
                </a:lnTo>
                <a:lnTo>
                  <a:pt x="90202" y="189798"/>
                </a:lnTo>
                <a:lnTo>
                  <a:pt x="69627" y="141459"/>
                </a:lnTo>
                <a:lnTo>
                  <a:pt x="47727" y="93694"/>
                </a:lnTo>
                <a:lnTo>
                  <a:pt x="24514" y="46532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94441" y="254612"/>
            <a:ext cx="7030084" cy="3209290"/>
          </a:xfrm>
          <a:custGeom>
            <a:avLst/>
            <a:gdLst/>
            <a:ahLst/>
            <a:cxnLst/>
            <a:rect l="l" t="t" r="r" b="b"/>
            <a:pathLst>
              <a:path w="7030084" h="3209290">
                <a:moveTo>
                  <a:pt x="7029514" y="3208900"/>
                </a:moveTo>
                <a:lnTo>
                  <a:pt x="6780033" y="2775797"/>
                </a:lnTo>
                <a:lnTo>
                  <a:pt x="6712025" y="2658394"/>
                </a:lnTo>
                <a:lnTo>
                  <a:pt x="6692696" y="2622242"/>
                </a:lnTo>
                <a:lnTo>
                  <a:pt x="6674441" y="2585733"/>
                </a:lnTo>
                <a:lnTo>
                  <a:pt x="6657260" y="2548507"/>
                </a:lnTo>
                <a:lnTo>
                  <a:pt x="6641153" y="2510566"/>
                </a:lnTo>
                <a:lnTo>
                  <a:pt x="6626478" y="2472267"/>
                </a:lnTo>
                <a:lnTo>
                  <a:pt x="6613234" y="2433610"/>
                </a:lnTo>
                <a:lnTo>
                  <a:pt x="6601064" y="2394595"/>
                </a:lnTo>
                <a:lnTo>
                  <a:pt x="6589968" y="2355222"/>
                </a:lnTo>
                <a:lnTo>
                  <a:pt x="6580662" y="2315133"/>
                </a:lnTo>
                <a:lnTo>
                  <a:pt x="6572072" y="2275044"/>
                </a:lnTo>
                <a:lnTo>
                  <a:pt x="6565271" y="2234955"/>
                </a:lnTo>
                <a:lnTo>
                  <a:pt x="6017986" y="2067083"/>
                </a:lnTo>
                <a:lnTo>
                  <a:pt x="5936018" y="2042027"/>
                </a:lnTo>
                <a:lnTo>
                  <a:pt x="5050483" y="1798272"/>
                </a:lnTo>
                <a:lnTo>
                  <a:pt x="2846311" y="1150765"/>
                </a:lnTo>
                <a:lnTo>
                  <a:pt x="1189065" y="678647"/>
                </a:lnTo>
                <a:lnTo>
                  <a:pt x="958196" y="603480"/>
                </a:lnTo>
                <a:lnTo>
                  <a:pt x="670772" y="463885"/>
                </a:lnTo>
                <a:lnTo>
                  <a:pt x="385855" y="308541"/>
                </a:lnTo>
                <a:lnTo>
                  <a:pt x="249481" y="219773"/>
                </a:lnTo>
                <a:lnTo>
                  <a:pt x="154986" y="142816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6468" y="1563943"/>
            <a:ext cx="394335" cy="337820"/>
          </a:xfrm>
          <a:custGeom>
            <a:avLst/>
            <a:gdLst/>
            <a:ahLst/>
            <a:cxnLst/>
            <a:rect l="l" t="t" r="r" b="b"/>
            <a:pathLst>
              <a:path w="394335" h="337819">
                <a:moveTo>
                  <a:pt x="325364" y="143890"/>
                </a:moveTo>
                <a:lnTo>
                  <a:pt x="204739" y="0"/>
                </a:lnTo>
                <a:lnTo>
                  <a:pt x="0" y="265946"/>
                </a:lnTo>
                <a:lnTo>
                  <a:pt x="249481" y="337534"/>
                </a:lnTo>
                <a:lnTo>
                  <a:pt x="394088" y="228363"/>
                </a:lnTo>
                <a:lnTo>
                  <a:pt x="325364" y="1438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1172" y="2949516"/>
            <a:ext cx="991235" cy="289560"/>
          </a:xfrm>
          <a:custGeom>
            <a:avLst/>
            <a:gdLst/>
            <a:ahLst/>
            <a:cxnLst/>
            <a:rect l="l" t="t" r="r" b="b"/>
            <a:pathLst>
              <a:path w="991235" h="289560">
                <a:moveTo>
                  <a:pt x="0" y="0"/>
                </a:moveTo>
                <a:lnTo>
                  <a:pt x="910232" y="265588"/>
                </a:lnTo>
                <a:lnTo>
                  <a:pt x="991126" y="2892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12021" y="3238567"/>
            <a:ext cx="508634" cy="336550"/>
          </a:xfrm>
          <a:custGeom>
            <a:avLst/>
            <a:gdLst/>
            <a:ahLst/>
            <a:cxnLst/>
            <a:rect l="l" t="t" r="r" b="b"/>
            <a:pathLst>
              <a:path w="508635" h="336550">
                <a:moveTo>
                  <a:pt x="508437" y="336458"/>
                </a:moveTo>
                <a:lnTo>
                  <a:pt x="481670" y="295307"/>
                </a:lnTo>
                <a:lnTo>
                  <a:pt x="452326" y="256358"/>
                </a:lnTo>
                <a:lnTo>
                  <a:pt x="420548" y="219704"/>
                </a:lnTo>
                <a:lnTo>
                  <a:pt x="386476" y="185439"/>
                </a:lnTo>
                <a:lnTo>
                  <a:pt x="350253" y="153656"/>
                </a:lnTo>
                <a:lnTo>
                  <a:pt x="312021" y="124449"/>
                </a:lnTo>
                <a:lnTo>
                  <a:pt x="271919" y="97912"/>
                </a:lnTo>
                <a:lnTo>
                  <a:pt x="230091" y="74139"/>
                </a:lnTo>
                <a:lnTo>
                  <a:pt x="186678" y="53222"/>
                </a:lnTo>
                <a:lnTo>
                  <a:pt x="141820" y="35256"/>
                </a:lnTo>
                <a:lnTo>
                  <a:pt x="95660" y="20335"/>
                </a:lnTo>
                <a:lnTo>
                  <a:pt x="48340" y="855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20568" y="2291986"/>
            <a:ext cx="1356360" cy="1283335"/>
          </a:xfrm>
          <a:custGeom>
            <a:avLst/>
            <a:gdLst/>
            <a:ahLst/>
            <a:cxnLst/>
            <a:rect l="l" t="t" r="r" b="b"/>
            <a:pathLst>
              <a:path w="1356360" h="1283335">
                <a:moveTo>
                  <a:pt x="0" y="1283202"/>
                </a:moveTo>
                <a:lnTo>
                  <a:pt x="1355863" y="182905"/>
                </a:lnTo>
                <a:lnTo>
                  <a:pt x="1265663" y="71945"/>
                </a:lnTo>
                <a:lnTo>
                  <a:pt x="1206961" y="0"/>
                </a:lnTo>
                <a:lnTo>
                  <a:pt x="865490" y="264157"/>
                </a:lnTo>
                <a:lnTo>
                  <a:pt x="265588" y="56697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5406" y="2858760"/>
            <a:ext cx="640715" cy="100330"/>
          </a:xfrm>
          <a:custGeom>
            <a:avLst/>
            <a:gdLst/>
            <a:ahLst/>
            <a:cxnLst/>
            <a:rect l="l" t="t" r="r" b="b"/>
            <a:pathLst>
              <a:path w="640714" h="100330">
                <a:moveTo>
                  <a:pt x="0" y="73656"/>
                </a:moveTo>
                <a:lnTo>
                  <a:pt x="49919" y="84357"/>
                </a:lnTo>
                <a:lnTo>
                  <a:pt x="100140" y="92283"/>
                </a:lnTo>
                <a:lnTo>
                  <a:pt x="150551" y="97448"/>
                </a:lnTo>
                <a:lnTo>
                  <a:pt x="201041" y="99863"/>
                </a:lnTo>
                <a:lnTo>
                  <a:pt x="251498" y="99542"/>
                </a:lnTo>
                <a:lnTo>
                  <a:pt x="301811" y="96498"/>
                </a:lnTo>
                <a:lnTo>
                  <a:pt x="351869" y="90742"/>
                </a:lnTo>
                <a:lnTo>
                  <a:pt x="401560" y="82289"/>
                </a:lnTo>
                <a:lnTo>
                  <a:pt x="450773" y="71150"/>
                </a:lnTo>
                <a:lnTo>
                  <a:pt x="499397" y="57339"/>
                </a:lnTo>
                <a:lnTo>
                  <a:pt x="547321" y="40868"/>
                </a:lnTo>
                <a:lnTo>
                  <a:pt x="594432" y="21751"/>
                </a:lnTo>
                <a:lnTo>
                  <a:pt x="6406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172" y="2659587"/>
            <a:ext cx="1125220" cy="273685"/>
          </a:xfrm>
          <a:custGeom>
            <a:avLst/>
            <a:gdLst/>
            <a:ahLst/>
            <a:cxnLst/>
            <a:rect l="l" t="t" r="r" b="b"/>
            <a:pathLst>
              <a:path w="1125220" h="273685">
                <a:moveTo>
                  <a:pt x="1124636" y="273105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41838" y="2959180"/>
            <a:ext cx="589915" cy="615315"/>
          </a:xfrm>
          <a:custGeom>
            <a:avLst/>
            <a:gdLst/>
            <a:ahLst/>
            <a:cxnLst/>
            <a:rect l="l" t="t" r="r" b="b"/>
            <a:pathLst>
              <a:path w="589915" h="615314">
                <a:moveTo>
                  <a:pt x="589879" y="133152"/>
                </a:moveTo>
                <a:lnTo>
                  <a:pt x="139237" y="0"/>
                </a:lnTo>
                <a:lnTo>
                  <a:pt x="66934" y="76598"/>
                </a:lnTo>
                <a:lnTo>
                  <a:pt x="114897" y="90199"/>
                </a:lnTo>
                <a:lnTo>
                  <a:pt x="0" y="488941"/>
                </a:lnTo>
                <a:lnTo>
                  <a:pt x="449210" y="615292"/>
                </a:lnTo>
                <a:lnTo>
                  <a:pt x="589879" y="1331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1172" y="867399"/>
            <a:ext cx="2110105" cy="962660"/>
          </a:xfrm>
          <a:custGeom>
            <a:avLst/>
            <a:gdLst/>
            <a:ahLst/>
            <a:cxnLst/>
            <a:rect l="l" t="t" r="r" b="b"/>
            <a:pathLst>
              <a:path w="2110105" h="962660">
                <a:moveTo>
                  <a:pt x="0" y="415922"/>
                </a:moveTo>
                <a:lnTo>
                  <a:pt x="1905295" y="962491"/>
                </a:lnTo>
                <a:lnTo>
                  <a:pt x="2110035" y="696544"/>
                </a:lnTo>
                <a:lnTo>
                  <a:pt x="1992274" y="555517"/>
                </a:lnTo>
                <a:lnTo>
                  <a:pt x="107023" y="0"/>
                </a:lnTo>
                <a:lnTo>
                  <a:pt x="0" y="4037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72716" y="768609"/>
            <a:ext cx="5582920" cy="1360170"/>
          </a:xfrm>
          <a:custGeom>
            <a:avLst/>
            <a:gdLst/>
            <a:ahLst/>
            <a:cxnLst/>
            <a:rect l="l" t="t" r="r" b="b"/>
            <a:pathLst>
              <a:path w="5582920" h="1360170">
                <a:moveTo>
                  <a:pt x="5582735" y="1051259"/>
                </a:moveTo>
                <a:lnTo>
                  <a:pt x="3702853" y="492878"/>
                </a:lnTo>
                <a:lnTo>
                  <a:pt x="2026278" y="4295"/>
                </a:lnTo>
                <a:lnTo>
                  <a:pt x="1967218" y="0"/>
                </a:lnTo>
                <a:lnTo>
                  <a:pt x="1874155" y="10022"/>
                </a:lnTo>
                <a:lnTo>
                  <a:pt x="1818317" y="28634"/>
                </a:lnTo>
                <a:lnTo>
                  <a:pt x="1119983" y="454937"/>
                </a:lnTo>
                <a:lnTo>
                  <a:pt x="614219" y="858331"/>
                </a:lnTo>
                <a:lnTo>
                  <a:pt x="0" y="1333671"/>
                </a:lnTo>
                <a:lnTo>
                  <a:pt x="330733" y="1359800"/>
                </a:lnTo>
                <a:lnTo>
                  <a:pt x="1429240" y="46818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01844" y="1110815"/>
            <a:ext cx="612775" cy="126364"/>
          </a:xfrm>
          <a:custGeom>
            <a:avLst/>
            <a:gdLst/>
            <a:ahLst/>
            <a:cxnLst/>
            <a:rect l="l" t="t" r="r" b="b"/>
            <a:pathLst>
              <a:path w="612775" h="126365">
                <a:moveTo>
                  <a:pt x="612278" y="47239"/>
                </a:moveTo>
                <a:lnTo>
                  <a:pt x="564817" y="29802"/>
                </a:lnTo>
                <a:lnTo>
                  <a:pt x="516547" y="16391"/>
                </a:lnTo>
                <a:lnTo>
                  <a:pt x="467706" y="6973"/>
                </a:lnTo>
                <a:lnTo>
                  <a:pt x="418530" y="1520"/>
                </a:lnTo>
                <a:lnTo>
                  <a:pt x="369257" y="0"/>
                </a:lnTo>
                <a:lnTo>
                  <a:pt x="320124" y="2383"/>
                </a:lnTo>
                <a:lnTo>
                  <a:pt x="271367" y="8638"/>
                </a:lnTo>
                <a:lnTo>
                  <a:pt x="223223" y="18736"/>
                </a:lnTo>
                <a:lnTo>
                  <a:pt x="175930" y="32646"/>
                </a:lnTo>
                <a:lnTo>
                  <a:pt x="129724" y="50338"/>
                </a:lnTo>
                <a:lnTo>
                  <a:pt x="84842" y="71781"/>
                </a:lnTo>
                <a:lnTo>
                  <a:pt x="41522" y="96944"/>
                </a:lnTo>
                <a:lnTo>
                  <a:pt x="0" y="12579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4028" y="1158401"/>
            <a:ext cx="4018279" cy="1156970"/>
          </a:xfrm>
          <a:custGeom>
            <a:avLst/>
            <a:gdLst/>
            <a:ahLst/>
            <a:cxnLst/>
            <a:rect l="l" t="t" r="r" b="b"/>
            <a:pathLst>
              <a:path w="4018279" h="1156970">
                <a:moveTo>
                  <a:pt x="0" y="0"/>
                </a:moveTo>
                <a:lnTo>
                  <a:pt x="4018195" y="115685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32070" y="2314671"/>
            <a:ext cx="119380" cy="49530"/>
          </a:xfrm>
          <a:custGeom>
            <a:avLst/>
            <a:gdLst/>
            <a:ahLst/>
            <a:cxnLst/>
            <a:rect l="l" t="t" r="r" b="b"/>
            <a:pathLst>
              <a:path w="119379" h="49530">
                <a:moveTo>
                  <a:pt x="119069" y="49052"/>
                </a:moveTo>
                <a:lnTo>
                  <a:pt x="90126" y="34849"/>
                </a:lnTo>
                <a:lnTo>
                  <a:pt x="60605" y="21927"/>
                </a:lnTo>
                <a:lnTo>
                  <a:pt x="30549" y="10305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55451" y="1819868"/>
            <a:ext cx="595630" cy="544830"/>
          </a:xfrm>
          <a:custGeom>
            <a:avLst/>
            <a:gdLst/>
            <a:ahLst/>
            <a:cxnLst/>
            <a:rect l="l" t="t" r="r" b="b"/>
            <a:pathLst>
              <a:path w="595629" h="544830">
                <a:moveTo>
                  <a:pt x="595606" y="544421"/>
                </a:moveTo>
                <a:lnTo>
                  <a:pt x="529388" y="336818"/>
                </a:lnTo>
                <a:lnTo>
                  <a:pt x="186484" y="25843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87311" y="1827743"/>
            <a:ext cx="499745" cy="626745"/>
          </a:xfrm>
          <a:custGeom>
            <a:avLst/>
            <a:gdLst/>
            <a:ahLst/>
            <a:cxnLst/>
            <a:rect l="l" t="t" r="r" b="b"/>
            <a:pathLst>
              <a:path w="499744" h="626744">
                <a:moveTo>
                  <a:pt x="83757" y="0"/>
                </a:moveTo>
                <a:lnTo>
                  <a:pt x="8590" y="290644"/>
                </a:lnTo>
                <a:lnTo>
                  <a:pt x="1789" y="357936"/>
                </a:lnTo>
                <a:lnTo>
                  <a:pt x="0" y="425586"/>
                </a:lnTo>
                <a:lnTo>
                  <a:pt x="1073" y="459232"/>
                </a:lnTo>
                <a:lnTo>
                  <a:pt x="7516" y="526882"/>
                </a:lnTo>
                <a:lnTo>
                  <a:pt x="18970" y="593458"/>
                </a:lnTo>
                <a:lnTo>
                  <a:pt x="26845" y="626388"/>
                </a:lnTo>
                <a:lnTo>
                  <a:pt x="418069" y="403752"/>
                </a:lnTo>
                <a:lnTo>
                  <a:pt x="499679" y="121698"/>
                </a:lnTo>
                <a:lnTo>
                  <a:pt x="837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1172" y="254612"/>
            <a:ext cx="1958975" cy="899794"/>
          </a:xfrm>
          <a:custGeom>
            <a:avLst/>
            <a:gdLst/>
            <a:ahLst/>
            <a:cxnLst/>
            <a:rect l="l" t="t" r="r" b="b"/>
            <a:pathLst>
              <a:path w="1958975" h="899794">
                <a:moveTo>
                  <a:pt x="0" y="404110"/>
                </a:moveTo>
                <a:lnTo>
                  <a:pt x="1691965" y="899494"/>
                </a:lnTo>
                <a:lnTo>
                  <a:pt x="195862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6033" y="254612"/>
            <a:ext cx="556895" cy="639445"/>
          </a:xfrm>
          <a:custGeom>
            <a:avLst/>
            <a:gdLst/>
            <a:ahLst/>
            <a:cxnLst/>
            <a:rect l="l" t="t" r="r" b="b"/>
            <a:pathLst>
              <a:path w="556894" h="639444">
                <a:moveTo>
                  <a:pt x="556591" y="0"/>
                </a:moveTo>
                <a:lnTo>
                  <a:pt x="364737" y="638916"/>
                </a:lnTo>
                <a:lnTo>
                  <a:pt x="0" y="536188"/>
                </a:lnTo>
                <a:lnTo>
                  <a:pt x="22907" y="454937"/>
                </a:lnTo>
                <a:lnTo>
                  <a:pt x="307467" y="535115"/>
                </a:lnTo>
                <a:lnTo>
                  <a:pt x="46818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1172" y="9283918"/>
            <a:ext cx="31115" cy="111125"/>
          </a:xfrm>
          <a:custGeom>
            <a:avLst/>
            <a:gdLst/>
            <a:ahLst/>
            <a:cxnLst/>
            <a:rect l="l" t="t" r="r" b="b"/>
            <a:pathLst>
              <a:path w="31115" h="111125">
                <a:moveTo>
                  <a:pt x="0" y="110602"/>
                </a:moveTo>
                <a:lnTo>
                  <a:pt x="30782" y="859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50663" y="2494221"/>
            <a:ext cx="527685" cy="459740"/>
          </a:xfrm>
          <a:custGeom>
            <a:avLst/>
            <a:gdLst/>
            <a:ahLst/>
            <a:cxnLst/>
            <a:rect l="l" t="t" r="r" b="b"/>
            <a:pathLst>
              <a:path w="527684" h="459739">
                <a:moveTo>
                  <a:pt x="286707" y="59417"/>
                </a:moveTo>
                <a:lnTo>
                  <a:pt x="89842" y="0"/>
                </a:lnTo>
                <a:lnTo>
                  <a:pt x="0" y="324290"/>
                </a:lnTo>
                <a:lnTo>
                  <a:pt x="447420" y="453505"/>
                </a:lnTo>
                <a:lnTo>
                  <a:pt x="468896" y="459590"/>
                </a:lnTo>
                <a:lnTo>
                  <a:pt x="527598" y="3178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37297" y="2553295"/>
            <a:ext cx="241300" cy="259079"/>
          </a:xfrm>
          <a:custGeom>
            <a:avLst/>
            <a:gdLst/>
            <a:ahLst/>
            <a:cxnLst/>
            <a:rect l="l" t="t" r="r" b="b"/>
            <a:pathLst>
              <a:path w="241300" h="259080">
                <a:moveTo>
                  <a:pt x="240916" y="258669"/>
                </a:moveTo>
                <a:lnTo>
                  <a:pt x="233913" y="210018"/>
                </a:lnTo>
                <a:lnTo>
                  <a:pt x="218822" y="164435"/>
                </a:lnTo>
                <a:lnTo>
                  <a:pt x="196386" y="122718"/>
                </a:lnTo>
                <a:lnTo>
                  <a:pt x="167347" y="85663"/>
                </a:lnTo>
                <a:lnTo>
                  <a:pt x="132447" y="54066"/>
                </a:lnTo>
                <a:lnTo>
                  <a:pt x="92427" y="28726"/>
                </a:lnTo>
                <a:lnTo>
                  <a:pt x="48031" y="1043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842507" y="2222905"/>
            <a:ext cx="626110" cy="170815"/>
          </a:xfrm>
          <a:custGeom>
            <a:avLst/>
            <a:gdLst/>
            <a:ahLst/>
            <a:cxnLst/>
            <a:rect l="l" t="t" r="r" b="b"/>
            <a:pathLst>
              <a:path w="626109" h="170814">
                <a:moveTo>
                  <a:pt x="0" y="0"/>
                </a:moveTo>
                <a:lnTo>
                  <a:pt x="625672" y="17037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901851" y="2049663"/>
            <a:ext cx="1566545" cy="1271270"/>
          </a:xfrm>
          <a:custGeom>
            <a:avLst/>
            <a:gdLst/>
            <a:ahLst/>
            <a:cxnLst/>
            <a:rect l="l" t="t" r="r" b="b"/>
            <a:pathLst>
              <a:path w="1566544" h="1271270">
                <a:moveTo>
                  <a:pt x="1566330" y="284917"/>
                </a:moveTo>
                <a:lnTo>
                  <a:pt x="582720" y="0"/>
                </a:lnTo>
                <a:lnTo>
                  <a:pt x="486435" y="331449"/>
                </a:lnTo>
                <a:lnTo>
                  <a:pt x="0" y="607776"/>
                </a:lnTo>
                <a:lnTo>
                  <a:pt x="32572" y="666477"/>
                </a:lnTo>
                <a:lnTo>
                  <a:pt x="368316" y="1271032"/>
                </a:lnTo>
                <a:lnTo>
                  <a:pt x="467465" y="9134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06392" y="2221636"/>
            <a:ext cx="535940" cy="741680"/>
          </a:xfrm>
          <a:custGeom>
            <a:avLst/>
            <a:gdLst/>
            <a:ahLst/>
            <a:cxnLst/>
            <a:rect l="l" t="t" r="r" b="b"/>
            <a:pathLst>
              <a:path w="535940" h="741680">
                <a:moveTo>
                  <a:pt x="535692" y="1182"/>
                </a:moveTo>
                <a:lnTo>
                  <a:pt x="486052" y="0"/>
                </a:lnTo>
                <a:lnTo>
                  <a:pt x="437089" y="3686"/>
                </a:lnTo>
                <a:lnTo>
                  <a:pt x="389116" y="12085"/>
                </a:lnTo>
                <a:lnTo>
                  <a:pt x="342446" y="25040"/>
                </a:lnTo>
                <a:lnTo>
                  <a:pt x="297391" y="42394"/>
                </a:lnTo>
                <a:lnTo>
                  <a:pt x="254266" y="63990"/>
                </a:lnTo>
                <a:lnTo>
                  <a:pt x="213382" y="89672"/>
                </a:lnTo>
                <a:lnTo>
                  <a:pt x="175053" y="119283"/>
                </a:lnTo>
                <a:lnTo>
                  <a:pt x="139592" y="152666"/>
                </a:lnTo>
                <a:lnTo>
                  <a:pt x="107310" y="189665"/>
                </a:lnTo>
                <a:lnTo>
                  <a:pt x="78522" y="230122"/>
                </a:lnTo>
                <a:lnTo>
                  <a:pt x="53885" y="273233"/>
                </a:lnTo>
                <a:lnTo>
                  <a:pt x="33853" y="318063"/>
                </a:lnTo>
                <a:lnTo>
                  <a:pt x="18437" y="364262"/>
                </a:lnTo>
                <a:lnTo>
                  <a:pt x="7649" y="411480"/>
                </a:lnTo>
                <a:lnTo>
                  <a:pt x="1500" y="459367"/>
                </a:lnTo>
                <a:lnTo>
                  <a:pt x="0" y="507575"/>
                </a:lnTo>
                <a:lnTo>
                  <a:pt x="3159" y="555752"/>
                </a:lnTo>
                <a:lnTo>
                  <a:pt x="10990" y="603549"/>
                </a:lnTo>
                <a:lnTo>
                  <a:pt x="23503" y="650617"/>
                </a:lnTo>
                <a:lnTo>
                  <a:pt x="40709" y="696606"/>
                </a:lnTo>
                <a:lnTo>
                  <a:pt x="62618" y="74116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50536" y="254612"/>
            <a:ext cx="227329" cy="80645"/>
          </a:xfrm>
          <a:custGeom>
            <a:avLst/>
            <a:gdLst/>
            <a:ahLst/>
            <a:cxnLst/>
            <a:rect l="l" t="t" r="r" b="b"/>
            <a:pathLst>
              <a:path w="227330" h="80645">
                <a:moveTo>
                  <a:pt x="6442" y="0"/>
                </a:moveTo>
                <a:lnTo>
                  <a:pt x="0" y="21834"/>
                </a:lnTo>
                <a:lnTo>
                  <a:pt x="204381" y="80177"/>
                </a:lnTo>
                <a:lnTo>
                  <a:pt x="2272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7203" y="12556889"/>
            <a:ext cx="198755" cy="208279"/>
          </a:xfrm>
          <a:custGeom>
            <a:avLst/>
            <a:gdLst/>
            <a:ahLst/>
            <a:cxnLst/>
            <a:rect l="l" t="t" r="r" b="b"/>
            <a:pathLst>
              <a:path w="198755" h="208279">
                <a:moveTo>
                  <a:pt x="0" y="207961"/>
                </a:moveTo>
                <a:lnTo>
                  <a:pt x="198654" y="22549"/>
                </a:lnTo>
                <a:lnTo>
                  <a:pt x="17753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17323" y="12499396"/>
            <a:ext cx="207645" cy="57785"/>
          </a:xfrm>
          <a:custGeom>
            <a:avLst/>
            <a:gdLst/>
            <a:ahLst/>
            <a:cxnLst/>
            <a:rect l="l" t="t" r="r" b="b"/>
            <a:pathLst>
              <a:path w="207644" h="57784">
                <a:moveTo>
                  <a:pt x="207303" y="57185"/>
                </a:moveTo>
                <a:lnTo>
                  <a:pt x="172021" y="28487"/>
                </a:lnTo>
                <a:lnTo>
                  <a:pt x="131805" y="9293"/>
                </a:lnTo>
                <a:lnTo>
                  <a:pt x="88500" y="0"/>
                </a:lnTo>
                <a:lnTo>
                  <a:pt x="43950" y="1002"/>
                </a:lnTo>
                <a:lnTo>
                  <a:pt x="0" y="126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0182" y="12512505"/>
            <a:ext cx="1162050" cy="808355"/>
          </a:xfrm>
          <a:custGeom>
            <a:avLst/>
            <a:gdLst/>
            <a:ahLst/>
            <a:cxnLst/>
            <a:rect l="l" t="t" r="r" b="b"/>
            <a:pathLst>
              <a:path w="1162050" h="808355">
                <a:moveTo>
                  <a:pt x="237311" y="0"/>
                </a:moveTo>
                <a:lnTo>
                  <a:pt x="16465" y="86978"/>
                </a:lnTo>
                <a:lnTo>
                  <a:pt x="0" y="243038"/>
                </a:lnTo>
                <a:lnTo>
                  <a:pt x="376549" y="647149"/>
                </a:lnTo>
                <a:lnTo>
                  <a:pt x="858331" y="802493"/>
                </a:lnTo>
                <a:lnTo>
                  <a:pt x="1161861" y="807862"/>
                </a:lnTo>
                <a:lnTo>
                  <a:pt x="1026919" y="219773"/>
                </a:lnTo>
                <a:lnTo>
                  <a:pt x="944236" y="6328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7135" y="12764867"/>
            <a:ext cx="677545" cy="381000"/>
          </a:xfrm>
          <a:custGeom>
            <a:avLst/>
            <a:gdLst/>
            <a:ahLst/>
            <a:cxnLst/>
            <a:rect l="l" t="t" r="r" b="b"/>
            <a:pathLst>
              <a:path w="677544" h="381000">
                <a:moveTo>
                  <a:pt x="0" y="0"/>
                </a:moveTo>
                <a:lnTo>
                  <a:pt x="34442" y="35809"/>
                </a:lnTo>
                <a:lnTo>
                  <a:pt x="70168" y="70145"/>
                </a:lnTo>
                <a:lnTo>
                  <a:pt x="107126" y="102978"/>
                </a:lnTo>
                <a:lnTo>
                  <a:pt x="145267" y="134282"/>
                </a:lnTo>
                <a:lnTo>
                  <a:pt x="184543" y="164029"/>
                </a:lnTo>
                <a:lnTo>
                  <a:pt x="224904" y="192191"/>
                </a:lnTo>
                <a:lnTo>
                  <a:pt x="266301" y="218740"/>
                </a:lnTo>
                <a:lnTo>
                  <a:pt x="308684" y="243649"/>
                </a:lnTo>
                <a:lnTo>
                  <a:pt x="352004" y="266890"/>
                </a:lnTo>
                <a:lnTo>
                  <a:pt x="396212" y="288435"/>
                </a:lnTo>
                <a:lnTo>
                  <a:pt x="441259" y="308256"/>
                </a:lnTo>
                <a:lnTo>
                  <a:pt x="487095" y="326327"/>
                </a:lnTo>
                <a:lnTo>
                  <a:pt x="533671" y="342619"/>
                </a:lnTo>
                <a:lnTo>
                  <a:pt x="580937" y="357104"/>
                </a:lnTo>
                <a:lnTo>
                  <a:pt x="628845" y="369755"/>
                </a:lnTo>
                <a:lnTo>
                  <a:pt x="677345" y="3805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55451" y="1819868"/>
            <a:ext cx="1647825" cy="737235"/>
          </a:xfrm>
          <a:custGeom>
            <a:avLst/>
            <a:gdLst/>
            <a:ahLst/>
            <a:cxnLst/>
            <a:rect l="l" t="t" r="r" b="b"/>
            <a:pathLst>
              <a:path w="1647825" h="737235">
                <a:moveTo>
                  <a:pt x="0" y="0"/>
                </a:moveTo>
                <a:lnTo>
                  <a:pt x="186484" y="258430"/>
                </a:lnTo>
                <a:lnTo>
                  <a:pt x="529388" y="336818"/>
                </a:lnTo>
                <a:lnTo>
                  <a:pt x="595606" y="544421"/>
                </a:lnTo>
                <a:lnTo>
                  <a:pt x="979672" y="637126"/>
                </a:lnTo>
                <a:lnTo>
                  <a:pt x="1472550" y="736991"/>
                </a:lnTo>
                <a:lnTo>
                  <a:pt x="1647581" y="48894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29960" y="2623078"/>
            <a:ext cx="1745614" cy="1842135"/>
          </a:xfrm>
          <a:custGeom>
            <a:avLst/>
            <a:gdLst/>
            <a:ahLst/>
            <a:cxnLst/>
            <a:rect l="l" t="t" r="r" b="b"/>
            <a:pathLst>
              <a:path w="1745614" h="1842135">
                <a:moveTo>
                  <a:pt x="1714515" y="697260"/>
                </a:moveTo>
                <a:lnTo>
                  <a:pt x="1745298" y="586657"/>
                </a:lnTo>
                <a:lnTo>
                  <a:pt x="1267453" y="0"/>
                </a:lnTo>
                <a:lnTo>
                  <a:pt x="0" y="1028351"/>
                </a:lnTo>
                <a:lnTo>
                  <a:pt x="312478" y="1116403"/>
                </a:lnTo>
                <a:lnTo>
                  <a:pt x="275611" y="1239534"/>
                </a:lnTo>
                <a:lnTo>
                  <a:pt x="934572" y="1425661"/>
                </a:lnTo>
                <a:lnTo>
                  <a:pt x="855468" y="1686238"/>
                </a:lnTo>
                <a:lnTo>
                  <a:pt x="1394878" y="1841583"/>
                </a:lnTo>
                <a:lnTo>
                  <a:pt x="1714515" y="69726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04659" y="1765462"/>
            <a:ext cx="1164590" cy="1551305"/>
          </a:xfrm>
          <a:custGeom>
            <a:avLst/>
            <a:gdLst/>
            <a:ahLst/>
            <a:cxnLst/>
            <a:rect l="l" t="t" r="r" b="b"/>
            <a:pathLst>
              <a:path w="1164589" h="1551304">
                <a:moveTo>
                  <a:pt x="1097791" y="690817"/>
                </a:moveTo>
                <a:lnTo>
                  <a:pt x="988978" y="662898"/>
                </a:lnTo>
                <a:lnTo>
                  <a:pt x="1164367" y="35435"/>
                </a:lnTo>
                <a:lnTo>
                  <a:pt x="976450" y="0"/>
                </a:lnTo>
                <a:lnTo>
                  <a:pt x="0" y="846161"/>
                </a:lnTo>
                <a:lnTo>
                  <a:pt x="494310" y="1452864"/>
                </a:lnTo>
                <a:lnTo>
                  <a:pt x="850099" y="1551296"/>
                </a:lnTo>
                <a:lnTo>
                  <a:pt x="1097791" y="6908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90674" y="10640139"/>
            <a:ext cx="1156335" cy="760730"/>
          </a:xfrm>
          <a:custGeom>
            <a:avLst/>
            <a:gdLst/>
            <a:ahLst/>
            <a:cxnLst/>
            <a:rect l="l" t="t" r="r" b="b"/>
            <a:pathLst>
              <a:path w="1156335" h="760729">
                <a:moveTo>
                  <a:pt x="1156134" y="760257"/>
                </a:moveTo>
                <a:lnTo>
                  <a:pt x="0" y="422007"/>
                </a:lnTo>
                <a:lnTo>
                  <a:pt x="117761" y="17180"/>
                </a:lnTo>
                <a:lnTo>
                  <a:pt x="5941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18988" y="10625582"/>
            <a:ext cx="531495" cy="312420"/>
          </a:xfrm>
          <a:custGeom>
            <a:avLst/>
            <a:gdLst/>
            <a:ahLst/>
            <a:cxnLst/>
            <a:rect l="l" t="t" r="r" b="b"/>
            <a:pathLst>
              <a:path w="531494" h="312420">
                <a:moveTo>
                  <a:pt x="530882" y="14568"/>
                </a:moveTo>
                <a:lnTo>
                  <a:pt x="485153" y="4788"/>
                </a:lnTo>
                <a:lnTo>
                  <a:pt x="439540" y="0"/>
                </a:lnTo>
                <a:lnTo>
                  <a:pt x="394357" y="29"/>
                </a:lnTo>
                <a:lnTo>
                  <a:pt x="349918" y="4699"/>
                </a:lnTo>
                <a:lnTo>
                  <a:pt x="306538" y="13834"/>
                </a:lnTo>
                <a:lnTo>
                  <a:pt x="264529" y="27258"/>
                </a:lnTo>
                <a:lnTo>
                  <a:pt x="224206" y="44796"/>
                </a:lnTo>
                <a:lnTo>
                  <a:pt x="185883" y="66270"/>
                </a:lnTo>
                <a:lnTo>
                  <a:pt x="149874" y="91507"/>
                </a:lnTo>
                <a:lnTo>
                  <a:pt x="116494" y="120328"/>
                </a:lnTo>
                <a:lnTo>
                  <a:pt x="86055" y="152559"/>
                </a:lnTo>
                <a:lnTo>
                  <a:pt x="58872" y="188023"/>
                </a:lnTo>
                <a:lnTo>
                  <a:pt x="35259" y="226545"/>
                </a:lnTo>
                <a:lnTo>
                  <a:pt x="15530" y="267949"/>
                </a:lnTo>
                <a:lnTo>
                  <a:pt x="0" y="31205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70506" y="10937943"/>
            <a:ext cx="248920" cy="854075"/>
          </a:xfrm>
          <a:custGeom>
            <a:avLst/>
            <a:gdLst/>
            <a:ahLst/>
            <a:cxnLst/>
            <a:rect l="l" t="t" r="r" b="b"/>
            <a:pathLst>
              <a:path w="248919" h="854075">
                <a:moveTo>
                  <a:pt x="248407" y="0"/>
                </a:moveTo>
                <a:lnTo>
                  <a:pt x="0" y="85403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55764" y="11791607"/>
            <a:ext cx="144145" cy="427990"/>
          </a:xfrm>
          <a:custGeom>
            <a:avLst/>
            <a:gdLst/>
            <a:ahLst/>
            <a:cxnLst/>
            <a:rect l="l" t="t" r="r" b="b"/>
            <a:pathLst>
              <a:path w="144144" h="427990">
                <a:moveTo>
                  <a:pt x="14299" y="0"/>
                </a:moveTo>
                <a:lnTo>
                  <a:pt x="4450" y="46900"/>
                </a:lnTo>
                <a:lnTo>
                  <a:pt x="0" y="94002"/>
                </a:lnTo>
                <a:lnTo>
                  <a:pt x="821" y="140884"/>
                </a:lnTo>
                <a:lnTo>
                  <a:pt x="6788" y="187126"/>
                </a:lnTo>
                <a:lnTo>
                  <a:pt x="17774" y="232311"/>
                </a:lnTo>
                <a:lnTo>
                  <a:pt x="33650" y="276017"/>
                </a:lnTo>
                <a:lnTo>
                  <a:pt x="54292" y="317825"/>
                </a:lnTo>
                <a:lnTo>
                  <a:pt x="79572" y="357316"/>
                </a:lnTo>
                <a:lnTo>
                  <a:pt x="109363" y="394070"/>
                </a:lnTo>
                <a:lnTo>
                  <a:pt x="143538" y="4276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99721" y="11400397"/>
            <a:ext cx="1841500" cy="819150"/>
          </a:xfrm>
          <a:custGeom>
            <a:avLst/>
            <a:gdLst/>
            <a:ahLst/>
            <a:cxnLst/>
            <a:rect l="l" t="t" r="r" b="b"/>
            <a:pathLst>
              <a:path w="1841500" h="819150">
                <a:moveTo>
                  <a:pt x="0" y="818958"/>
                </a:moveTo>
                <a:lnTo>
                  <a:pt x="277400" y="753814"/>
                </a:lnTo>
                <a:lnTo>
                  <a:pt x="235522" y="567687"/>
                </a:lnTo>
                <a:lnTo>
                  <a:pt x="415922" y="526882"/>
                </a:lnTo>
                <a:lnTo>
                  <a:pt x="457800" y="712651"/>
                </a:lnTo>
                <a:lnTo>
                  <a:pt x="1841225" y="400888"/>
                </a:lnTo>
                <a:lnTo>
                  <a:pt x="174708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51832" y="1602959"/>
            <a:ext cx="662305" cy="761365"/>
          </a:xfrm>
          <a:custGeom>
            <a:avLst/>
            <a:gdLst/>
            <a:ahLst/>
            <a:cxnLst/>
            <a:rect l="l" t="t" r="r" b="b"/>
            <a:pathLst>
              <a:path w="662304" h="761364">
                <a:moveTo>
                  <a:pt x="200444" y="90199"/>
                </a:moveTo>
                <a:lnTo>
                  <a:pt x="126709" y="0"/>
                </a:lnTo>
                <a:lnTo>
                  <a:pt x="0" y="104875"/>
                </a:lnTo>
                <a:lnTo>
                  <a:pt x="68723" y="189348"/>
                </a:lnTo>
                <a:lnTo>
                  <a:pt x="475697" y="689027"/>
                </a:lnTo>
                <a:lnTo>
                  <a:pt x="534399" y="760972"/>
                </a:lnTo>
                <a:lnTo>
                  <a:pt x="662182" y="656097"/>
                </a:lnTo>
                <a:lnTo>
                  <a:pt x="606344" y="588089"/>
                </a:lnTo>
                <a:lnTo>
                  <a:pt x="200444" y="9019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27530" y="2191048"/>
            <a:ext cx="186690" cy="173355"/>
          </a:xfrm>
          <a:custGeom>
            <a:avLst/>
            <a:gdLst/>
            <a:ahLst/>
            <a:cxnLst/>
            <a:rect l="l" t="t" r="r" b="b"/>
            <a:pathLst>
              <a:path w="186689" h="173355">
                <a:moveTo>
                  <a:pt x="186484" y="68007"/>
                </a:moveTo>
                <a:lnTo>
                  <a:pt x="130646" y="0"/>
                </a:lnTo>
                <a:lnTo>
                  <a:pt x="0" y="100938"/>
                </a:lnTo>
                <a:lnTo>
                  <a:pt x="58701" y="172883"/>
                </a:lnTo>
                <a:lnTo>
                  <a:pt x="186484" y="680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51832" y="1602959"/>
            <a:ext cx="200660" cy="189865"/>
          </a:xfrm>
          <a:custGeom>
            <a:avLst/>
            <a:gdLst/>
            <a:ahLst/>
            <a:cxnLst/>
            <a:rect l="l" t="t" r="r" b="b"/>
            <a:pathLst>
              <a:path w="200660" h="189864">
                <a:moveTo>
                  <a:pt x="200444" y="90199"/>
                </a:moveTo>
                <a:lnTo>
                  <a:pt x="126709" y="0"/>
                </a:lnTo>
                <a:lnTo>
                  <a:pt x="0" y="104875"/>
                </a:lnTo>
                <a:lnTo>
                  <a:pt x="68723" y="189348"/>
                </a:lnTo>
                <a:lnTo>
                  <a:pt x="200444" y="9019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7151" y="3974646"/>
            <a:ext cx="243204" cy="334645"/>
          </a:xfrm>
          <a:custGeom>
            <a:avLst/>
            <a:gdLst/>
            <a:ahLst/>
            <a:cxnLst/>
            <a:rect l="l" t="t" r="r" b="b"/>
            <a:pathLst>
              <a:path w="243204" h="334645">
                <a:moveTo>
                  <a:pt x="79819" y="0"/>
                </a:moveTo>
                <a:lnTo>
                  <a:pt x="0" y="289570"/>
                </a:lnTo>
                <a:lnTo>
                  <a:pt x="162861" y="334312"/>
                </a:lnTo>
                <a:lnTo>
                  <a:pt x="242680" y="45099"/>
                </a:lnTo>
                <a:lnTo>
                  <a:pt x="7981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1172" y="13337190"/>
            <a:ext cx="31115" cy="139700"/>
          </a:xfrm>
          <a:custGeom>
            <a:avLst/>
            <a:gdLst/>
            <a:ahLst/>
            <a:cxnLst/>
            <a:rect l="l" t="t" r="r" b="b"/>
            <a:pathLst>
              <a:path w="31115" h="139700">
                <a:moveTo>
                  <a:pt x="0" y="139237"/>
                </a:moveTo>
                <a:lnTo>
                  <a:pt x="30782" y="132078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1172" y="1283321"/>
            <a:ext cx="544830" cy="156845"/>
          </a:xfrm>
          <a:custGeom>
            <a:avLst/>
            <a:gdLst/>
            <a:ahLst/>
            <a:cxnLst/>
            <a:rect l="l" t="t" r="r" b="b"/>
            <a:pathLst>
              <a:path w="544830" h="156844">
                <a:moveTo>
                  <a:pt x="0" y="0"/>
                </a:moveTo>
                <a:lnTo>
                  <a:pt x="544779" y="156418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0940" y="1456205"/>
            <a:ext cx="162560" cy="46990"/>
          </a:xfrm>
          <a:custGeom>
            <a:avLst/>
            <a:gdLst/>
            <a:ahLst/>
            <a:cxnLst/>
            <a:rect l="l" t="t" r="r" b="b"/>
            <a:pathLst>
              <a:path w="162559" h="46990">
                <a:moveTo>
                  <a:pt x="0" y="0"/>
                </a:moveTo>
                <a:lnTo>
                  <a:pt x="161429" y="46173"/>
                </a:lnTo>
                <a:lnTo>
                  <a:pt x="162503" y="46531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70604" y="1423274"/>
            <a:ext cx="162560" cy="46990"/>
          </a:xfrm>
          <a:custGeom>
            <a:avLst/>
            <a:gdLst/>
            <a:ahLst/>
            <a:cxnLst/>
            <a:rect l="l" t="t" r="r" b="b"/>
            <a:pathLst>
              <a:path w="162559" h="46990">
                <a:moveTo>
                  <a:pt x="0" y="0"/>
                </a:moveTo>
                <a:lnTo>
                  <a:pt x="161071" y="46173"/>
                </a:lnTo>
                <a:lnTo>
                  <a:pt x="162503" y="46531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5951" y="1439740"/>
            <a:ext cx="650240" cy="186690"/>
          </a:xfrm>
          <a:custGeom>
            <a:avLst/>
            <a:gdLst/>
            <a:ahLst/>
            <a:cxnLst/>
            <a:rect l="l" t="t" r="r" b="b"/>
            <a:pathLst>
              <a:path w="650240" h="186689">
                <a:moveTo>
                  <a:pt x="0" y="0"/>
                </a:moveTo>
                <a:lnTo>
                  <a:pt x="161071" y="46173"/>
                </a:lnTo>
                <a:lnTo>
                  <a:pt x="162503" y="46531"/>
                </a:lnTo>
                <a:lnTo>
                  <a:pt x="650012" y="186484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11310" y="1642690"/>
            <a:ext cx="162560" cy="46990"/>
          </a:xfrm>
          <a:custGeom>
            <a:avLst/>
            <a:gdLst/>
            <a:ahLst/>
            <a:cxnLst/>
            <a:rect l="l" t="t" r="r" b="b"/>
            <a:pathLst>
              <a:path w="162560" h="46989">
                <a:moveTo>
                  <a:pt x="0" y="0"/>
                </a:moveTo>
                <a:lnTo>
                  <a:pt x="161071" y="46173"/>
                </a:lnTo>
                <a:lnTo>
                  <a:pt x="162503" y="46531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20617" y="1609759"/>
            <a:ext cx="162560" cy="46990"/>
          </a:xfrm>
          <a:custGeom>
            <a:avLst/>
            <a:gdLst/>
            <a:ahLst/>
            <a:cxnLst/>
            <a:rect l="l" t="t" r="r" b="b"/>
            <a:pathLst>
              <a:path w="162560" h="46989">
                <a:moveTo>
                  <a:pt x="0" y="0"/>
                </a:moveTo>
                <a:lnTo>
                  <a:pt x="161429" y="46173"/>
                </a:lnTo>
                <a:lnTo>
                  <a:pt x="162503" y="46531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15964" y="1626224"/>
            <a:ext cx="710565" cy="203835"/>
          </a:xfrm>
          <a:custGeom>
            <a:avLst/>
            <a:gdLst/>
            <a:ahLst/>
            <a:cxnLst/>
            <a:rect l="l" t="t" r="r" b="b"/>
            <a:pathLst>
              <a:path w="710564" h="203835">
                <a:moveTo>
                  <a:pt x="0" y="0"/>
                </a:moveTo>
                <a:lnTo>
                  <a:pt x="161429" y="46173"/>
                </a:lnTo>
                <a:lnTo>
                  <a:pt x="162503" y="46531"/>
                </a:lnTo>
                <a:lnTo>
                  <a:pt x="710503" y="203665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256700" y="10547791"/>
            <a:ext cx="163195" cy="39370"/>
          </a:xfrm>
          <a:custGeom>
            <a:avLst/>
            <a:gdLst/>
            <a:ahLst/>
            <a:cxnLst/>
            <a:rect l="l" t="t" r="r" b="b"/>
            <a:pathLst>
              <a:path w="163195" h="39370">
                <a:moveTo>
                  <a:pt x="0" y="39015"/>
                </a:moveTo>
                <a:lnTo>
                  <a:pt x="16286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83121" y="12310271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89" h="13970">
                <a:moveTo>
                  <a:pt x="59417" y="0"/>
                </a:moveTo>
                <a:lnTo>
                  <a:pt x="0" y="1395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81690" y="1231778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79900" y="12315998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77752" y="12314208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0" y="1431"/>
                </a:moveTo>
                <a:lnTo>
                  <a:pt x="4295" y="19686"/>
                </a:lnTo>
                <a:lnTo>
                  <a:pt x="10738" y="18254"/>
                </a:lnTo>
                <a:lnTo>
                  <a:pt x="6442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75963" y="12312060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981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74173" y="12310271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  <a:lnTo>
                  <a:pt x="12527" y="357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17261" y="12324230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18471" y="1234678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17039" y="123557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14891" y="1235393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13102" y="12351791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11312" y="12350002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0" y="2147"/>
                </a:moveTo>
                <a:lnTo>
                  <a:pt x="5011" y="23623"/>
                </a:lnTo>
                <a:lnTo>
                  <a:pt x="13959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09164" y="1234821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52253" y="12361814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66218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53462" y="12384722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52030" y="12393670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50241" y="12391522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48451" y="12389733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3937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46303" y="12387943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44513" y="12385795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561"/>
                </a:lnTo>
                <a:lnTo>
                  <a:pt x="17896" y="24697"/>
                </a:lnTo>
                <a:lnTo>
                  <a:pt x="12527" y="357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87602" y="12399755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88811" y="12422305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87380" y="12431253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85232" y="12429464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83442" y="12427674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0" y="1431"/>
                </a:moveTo>
                <a:lnTo>
                  <a:pt x="4295" y="19686"/>
                </a:lnTo>
                <a:lnTo>
                  <a:pt x="10380" y="18254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81652" y="1242552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0" y="2147"/>
                </a:moveTo>
                <a:lnTo>
                  <a:pt x="5011" y="23981"/>
                </a:lnTo>
                <a:lnTo>
                  <a:pt x="13959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79505" y="12423737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22593" y="12437339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66218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23802" y="12460247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22371" y="12469195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20581" y="1246740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18791" y="12465257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3937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016644" y="12463467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14854" y="12461678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  <a:lnTo>
                  <a:pt x="12527" y="0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57942" y="12475280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59152" y="1249818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57720" y="12507136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55572" y="12504988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53782" y="12503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51993" y="12501409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49845" y="12499261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561"/>
                </a:lnTo>
                <a:lnTo>
                  <a:pt x="18254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2933" y="12513221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66218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00586" y="12535771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89" h="13970">
                <a:moveTo>
                  <a:pt x="59417" y="0"/>
                </a:moveTo>
                <a:lnTo>
                  <a:pt x="0" y="1360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246752" y="10330167"/>
            <a:ext cx="67310" cy="22225"/>
          </a:xfrm>
          <a:custGeom>
            <a:avLst/>
            <a:gdLst/>
            <a:ahLst/>
            <a:cxnLst/>
            <a:rect l="l" t="t" r="r" b="b"/>
            <a:pathLst>
              <a:path w="67309" h="22225">
                <a:moveTo>
                  <a:pt x="0" y="22192"/>
                </a:moveTo>
                <a:lnTo>
                  <a:pt x="39730" y="9664"/>
                </a:lnTo>
                <a:lnTo>
                  <a:pt x="6729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311897" y="10324081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4" h="12700">
                <a:moveTo>
                  <a:pt x="4295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310106" y="10321934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5" h="16509">
                <a:moveTo>
                  <a:pt x="8232" y="15033"/>
                </a:moveTo>
                <a:lnTo>
                  <a:pt x="2863" y="0"/>
                </a:lnTo>
                <a:lnTo>
                  <a:pt x="0" y="1073"/>
                </a:lnTo>
                <a:lnTo>
                  <a:pt x="5369" y="16107"/>
                </a:lnTo>
                <a:lnTo>
                  <a:pt x="8232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307959" y="10320144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527" y="17896"/>
                </a:moveTo>
                <a:lnTo>
                  <a:pt x="6084" y="0"/>
                </a:lnTo>
                <a:lnTo>
                  <a:pt x="0" y="2147"/>
                </a:lnTo>
                <a:lnTo>
                  <a:pt x="6442" y="20044"/>
                </a:lnTo>
                <a:lnTo>
                  <a:pt x="12527" y="178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306170" y="10317996"/>
            <a:ext cx="16510" cy="24765"/>
          </a:xfrm>
          <a:custGeom>
            <a:avLst/>
            <a:gdLst/>
            <a:ahLst/>
            <a:cxnLst/>
            <a:rect l="l" t="t" r="r" b="b"/>
            <a:pathLst>
              <a:path w="16509" h="24765">
                <a:moveTo>
                  <a:pt x="16107" y="21118"/>
                </a:moveTo>
                <a:lnTo>
                  <a:pt x="8948" y="0"/>
                </a:lnTo>
                <a:lnTo>
                  <a:pt x="0" y="3221"/>
                </a:lnTo>
                <a:lnTo>
                  <a:pt x="7158" y="24339"/>
                </a:lnTo>
                <a:lnTo>
                  <a:pt x="16107" y="2111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304022" y="10316207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5" h="27940">
                <a:moveTo>
                  <a:pt x="20402" y="23623"/>
                </a:moveTo>
                <a:lnTo>
                  <a:pt x="11811" y="0"/>
                </a:lnTo>
                <a:lnTo>
                  <a:pt x="0" y="3937"/>
                </a:lnTo>
                <a:lnTo>
                  <a:pt x="8232" y="27919"/>
                </a:lnTo>
                <a:lnTo>
                  <a:pt x="20402" y="236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314044" y="10305826"/>
            <a:ext cx="63500" cy="24765"/>
          </a:xfrm>
          <a:custGeom>
            <a:avLst/>
            <a:gdLst/>
            <a:ahLst/>
            <a:cxnLst/>
            <a:rect l="l" t="t" r="r" b="b"/>
            <a:pathLst>
              <a:path w="63500" h="24765">
                <a:moveTo>
                  <a:pt x="0" y="24339"/>
                </a:moveTo>
                <a:lnTo>
                  <a:pt x="11453" y="20402"/>
                </a:lnTo>
                <a:lnTo>
                  <a:pt x="50469" y="5369"/>
                </a:lnTo>
                <a:lnTo>
                  <a:pt x="6335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408181" y="10263590"/>
            <a:ext cx="61594" cy="29209"/>
          </a:xfrm>
          <a:custGeom>
            <a:avLst/>
            <a:gdLst/>
            <a:ahLst/>
            <a:cxnLst/>
            <a:rect l="l" t="t" r="r" b="b"/>
            <a:pathLst>
              <a:path w="61594" h="29209">
                <a:moveTo>
                  <a:pt x="0" y="28634"/>
                </a:moveTo>
                <a:lnTo>
                  <a:pt x="32214" y="13959"/>
                </a:lnTo>
                <a:lnTo>
                  <a:pt x="612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466525" y="10257863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5726" y="11096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464378" y="10255715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022" y="13959"/>
                </a:moveTo>
                <a:lnTo>
                  <a:pt x="2863" y="0"/>
                </a:lnTo>
                <a:lnTo>
                  <a:pt x="0" y="1431"/>
                </a:lnTo>
                <a:lnTo>
                  <a:pt x="7158" y="15391"/>
                </a:lnTo>
                <a:lnTo>
                  <a:pt x="10022" y="1395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462230" y="10253568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4">
                <a:moveTo>
                  <a:pt x="14317" y="16823"/>
                </a:moveTo>
                <a:lnTo>
                  <a:pt x="5726" y="0"/>
                </a:lnTo>
                <a:lnTo>
                  <a:pt x="0" y="2863"/>
                </a:lnTo>
                <a:lnTo>
                  <a:pt x="8590" y="19686"/>
                </a:lnTo>
                <a:lnTo>
                  <a:pt x="14317" y="168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460440" y="10251420"/>
            <a:ext cx="18415" cy="24130"/>
          </a:xfrm>
          <a:custGeom>
            <a:avLst/>
            <a:gdLst/>
            <a:ahLst/>
            <a:cxnLst/>
            <a:rect l="l" t="t" r="r" b="b"/>
            <a:pathLst>
              <a:path w="18415" h="24129">
                <a:moveTo>
                  <a:pt x="18254" y="19686"/>
                </a:moveTo>
                <a:lnTo>
                  <a:pt x="8232" y="0"/>
                </a:lnTo>
                <a:lnTo>
                  <a:pt x="0" y="4295"/>
                </a:lnTo>
                <a:lnTo>
                  <a:pt x="9664" y="23981"/>
                </a:lnTo>
                <a:lnTo>
                  <a:pt x="18254" y="196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458293" y="10249272"/>
            <a:ext cx="22860" cy="28575"/>
          </a:xfrm>
          <a:custGeom>
            <a:avLst/>
            <a:gdLst/>
            <a:ahLst/>
            <a:cxnLst/>
            <a:rect l="l" t="t" r="r" b="b"/>
            <a:pathLst>
              <a:path w="22859" h="28575">
                <a:moveTo>
                  <a:pt x="22549" y="22549"/>
                </a:moveTo>
                <a:lnTo>
                  <a:pt x="11453" y="0"/>
                </a:lnTo>
                <a:lnTo>
                  <a:pt x="11096" y="0"/>
                </a:lnTo>
                <a:lnTo>
                  <a:pt x="0" y="5726"/>
                </a:lnTo>
                <a:lnTo>
                  <a:pt x="11096" y="28276"/>
                </a:lnTo>
                <a:lnTo>
                  <a:pt x="22549" y="225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469388" y="10231376"/>
            <a:ext cx="60325" cy="32384"/>
          </a:xfrm>
          <a:custGeom>
            <a:avLst/>
            <a:gdLst/>
            <a:ahLst/>
            <a:cxnLst/>
            <a:rect l="l" t="t" r="r" b="b"/>
            <a:pathLst>
              <a:path w="60325" h="32384">
                <a:moveTo>
                  <a:pt x="0" y="32214"/>
                </a:moveTo>
                <a:lnTo>
                  <a:pt x="8232" y="27919"/>
                </a:lnTo>
                <a:lnTo>
                  <a:pt x="45099" y="8590"/>
                </a:lnTo>
                <a:lnTo>
                  <a:pt x="5977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558156" y="10178401"/>
            <a:ext cx="57785" cy="36195"/>
          </a:xfrm>
          <a:custGeom>
            <a:avLst/>
            <a:gdLst/>
            <a:ahLst/>
            <a:cxnLst/>
            <a:rect l="l" t="t" r="r" b="b"/>
            <a:pathLst>
              <a:path w="57784" h="36195">
                <a:moveTo>
                  <a:pt x="0" y="36151"/>
                </a:moveTo>
                <a:lnTo>
                  <a:pt x="27561" y="19328"/>
                </a:lnTo>
                <a:lnTo>
                  <a:pt x="5726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611848" y="1017303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7158" y="10738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609701" y="10170885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5" h="15240">
                <a:moveTo>
                  <a:pt x="11453" y="13243"/>
                </a:moveTo>
                <a:lnTo>
                  <a:pt x="2863" y="0"/>
                </a:lnTo>
                <a:lnTo>
                  <a:pt x="0" y="1789"/>
                </a:lnTo>
                <a:lnTo>
                  <a:pt x="8590" y="15033"/>
                </a:lnTo>
                <a:lnTo>
                  <a:pt x="11453" y="132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607552" y="10168737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15749" y="15749"/>
                </a:moveTo>
                <a:lnTo>
                  <a:pt x="5369" y="0"/>
                </a:lnTo>
                <a:lnTo>
                  <a:pt x="0" y="3221"/>
                </a:lnTo>
                <a:lnTo>
                  <a:pt x="10380" y="19328"/>
                </a:lnTo>
                <a:lnTo>
                  <a:pt x="15749" y="157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605405" y="10166589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19" h="24129">
                <a:moveTo>
                  <a:pt x="20044" y="18612"/>
                </a:moveTo>
                <a:lnTo>
                  <a:pt x="7874" y="0"/>
                </a:lnTo>
                <a:lnTo>
                  <a:pt x="0" y="5011"/>
                </a:lnTo>
                <a:lnTo>
                  <a:pt x="12169" y="23623"/>
                </a:lnTo>
                <a:lnTo>
                  <a:pt x="20044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603258" y="10164084"/>
            <a:ext cx="24765" cy="28575"/>
          </a:xfrm>
          <a:custGeom>
            <a:avLst/>
            <a:gdLst/>
            <a:ahLst/>
            <a:cxnLst/>
            <a:rect l="l" t="t" r="r" b="b"/>
            <a:pathLst>
              <a:path w="24765" h="28575">
                <a:moveTo>
                  <a:pt x="24339" y="21476"/>
                </a:moveTo>
                <a:lnTo>
                  <a:pt x="10738" y="357"/>
                </a:lnTo>
                <a:lnTo>
                  <a:pt x="10738" y="0"/>
                </a:lnTo>
                <a:lnTo>
                  <a:pt x="0" y="7158"/>
                </a:lnTo>
                <a:lnTo>
                  <a:pt x="13601" y="28276"/>
                </a:lnTo>
                <a:lnTo>
                  <a:pt x="13959" y="28276"/>
                </a:lnTo>
                <a:lnTo>
                  <a:pt x="24339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615427" y="10139386"/>
            <a:ext cx="55880" cy="39370"/>
          </a:xfrm>
          <a:custGeom>
            <a:avLst/>
            <a:gdLst/>
            <a:ahLst/>
            <a:cxnLst/>
            <a:rect l="l" t="t" r="r" b="b"/>
            <a:pathLst>
              <a:path w="55880" h="39370">
                <a:moveTo>
                  <a:pt x="0" y="39015"/>
                </a:moveTo>
                <a:lnTo>
                  <a:pt x="5369" y="35435"/>
                </a:lnTo>
                <a:lnTo>
                  <a:pt x="39373" y="11811"/>
                </a:lnTo>
                <a:lnTo>
                  <a:pt x="5548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697753" y="10073884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4" h="45720">
                <a:moveTo>
                  <a:pt x="0" y="45099"/>
                </a:moveTo>
                <a:lnTo>
                  <a:pt x="22907" y="26845"/>
                </a:lnTo>
                <a:lnTo>
                  <a:pt x="5476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20556" y="1693159"/>
            <a:ext cx="132080" cy="99695"/>
          </a:xfrm>
          <a:custGeom>
            <a:avLst/>
            <a:gdLst/>
            <a:ahLst/>
            <a:cxnLst/>
            <a:rect l="l" t="t" r="r" b="b"/>
            <a:pathLst>
              <a:path w="132080" h="99694">
                <a:moveTo>
                  <a:pt x="131720" y="0"/>
                </a:moveTo>
                <a:lnTo>
                  <a:pt x="0" y="99148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976480" y="254612"/>
            <a:ext cx="100330" cy="236854"/>
          </a:xfrm>
          <a:custGeom>
            <a:avLst/>
            <a:gdLst/>
            <a:ahLst/>
            <a:cxnLst/>
            <a:rect l="l" t="t" r="r" b="b"/>
            <a:pathLst>
              <a:path w="100330" h="236854">
                <a:moveTo>
                  <a:pt x="64786" y="0"/>
                </a:moveTo>
                <a:lnTo>
                  <a:pt x="0" y="227289"/>
                </a:lnTo>
                <a:lnTo>
                  <a:pt x="32572" y="236596"/>
                </a:lnTo>
                <a:lnTo>
                  <a:pt x="99864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27925" y="12549372"/>
            <a:ext cx="73025" cy="17145"/>
          </a:xfrm>
          <a:custGeom>
            <a:avLst/>
            <a:gdLst/>
            <a:ahLst/>
            <a:cxnLst/>
            <a:rect l="l" t="t" r="r" b="b"/>
            <a:pathLst>
              <a:path w="73025" h="17145">
                <a:moveTo>
                  <a:pt x="72661" y="0"/>
                </a:moveTo>
                <a:lnTo>
                  <a:pt x="0" y="168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195075" y="9734918"/>
            <a:ext cx="273685" cy="1275080"/>
          </a:xfrm>
          <a:custGeom>
            <a:avLst/>
            <a:gdLst/>
            <a:ahLst/>
            <a:cxnLst/>
            <a:rect l="l" t="t" r="r" b="b"/>
            <a:pathLst>
              <a:path w="273684" h="1275079">
                <a:moveTo>
                  <a:pt x="273105" y="0"/>
                </a:moveTo>
                <a:lnTo>
                  <a:pt x="217267" y="149259"/>
                </a:lnTo>
                <a:lnTo>
                  <a:pt x="61207" y="633905"/>
                </a:lnTo>
                <a:lnTo>
                  <a:pt x="156776" y="757393"/>
                </a:lnTo>
                <a:lnTo>
                  <a:pt x="0" y="1274611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129573" y="11004518"/>
            <a:ext cx="49530" cy="162560"/>
          </a:xfrm>
          <a:custGeom>
            <a:avLst/>
            <a:gdLst/>
            <a:ahLst/>
            <a:cxnLst/>
            <a:rect l="l" t="t" r="r" b="b"/>
            <a:pathLst>
              <a:path w="49530" h="162559">
                <a:moveTo>
                  <a:pt x="49037" y="0"/>
                </a:moveTo>
                <a:lnTo>
                  <a:pt x="357" y="160713"/>
                </a:lnTo>
                <a:lnTo>
                  <a:pt x="0" y="162145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162503" y="11014541"/>
            <a:ext cx="49530" cy="161925"/>
          </a:xfrm>
          <a:custGeom>
            <a:avLst/>
            <a:gdLst/>
            <a:ahLst/>
            <a:cxnLst/>
            <a:rect l="l" t="t" r="r" b="b"/>
            <a:pathLst>
              <a:path w="49530" h="161925">
                <a:moveTo>
                  <a:pt x="49037" y="0"/>
                </a:moveTo>
                <a:lnTo>
                  <a:pt x="357" y="160713"/>
                </a:lnTo>
                <a:lnTo>
                  <a:pt x="0" y="161787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239384" y="11009530"/>
            <a:ext cx="956310" cy="1061720"/>
          </a:xfrm>
          <a:custGeom>
            <a:avLst/>
            <a:gdLst/>
            <a:ahLst/>
            <a:cxnLst/>
            <a:rect l="l" t="t" r="r" b="b"/>
            <a:pathLst>
              <a:path w="956309" h="1061720">
                <a:moveTo>
                  <a:pt x="955690" y="0"/>
                </a:moveTo>
                <a:lnTo>
                  <a:pt x="907011" y="160713"/>
                </a:lnTo>
                <a:lnTo>
                  <a:pt x="906653" y="161787"/>
                </a:lnTo>
                <a:lnTo>
                  <a:pt x="749876" y="679363"/>
                </a:lnTo>
                <a:lnTo>
                  <a:pt x="447778" y="962133"/>
                </a:lnTo>
                <a:lnTo>
                  <a:pt x="0" y="1061639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5070439" y="12054347"/>
            <a:ext cx="165100" cy="37465"/>
          </a:xfrm>
          <a:custGeom>
            <a:avLst/>
            <a:gdLst/>
            <a:ahLst/>
            <a:cxnLst/>
            <a:rect l="l" t="t" r="r" b="b"/>
            <a:pathLst>
              <a:path w="165100" h="37465">
                <a:moveTo>
                  <a:pt x="165008" y="0"/>
                </a:moveTo>
                <a:lnTo>
                  <a:pt x="1431" y="36509"/>
                </a:lnTo>
                <a:lnTo>
                  <a:pt x="0" y="36867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077955" y="12087993"/>
            <a:ext cx="165100" cy="37465"/>
          </a:xfrm>
          <a:custGeom>
            <a:avLst/>
            <a:gdLst/>
            <a:ahLst/>
            <a:cxnLst/>
            <a:rect l="l" t="t" r="r" b="b"/>
            <a:pathLst>
              <a:path w="165100" h="37465">
                <a:moveTo>
                  <a:pt x="165008" y="0"/>
                </a:moveTo>
                <a:lnTo>
                  <a:pt x="1073" y="36509"/>
                </a:lnTo>
                <a:lnTo>
                  <a:pt x="0" y="36867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567180" y="11899718"/>
            <a:ext cx="672465" cy="307975"/>
          </a:xfrm>
          <a:custGeom>
            <a:avLst/>
            <a:gdLst/>
            <a:ahLst/>
            <a:cxnLst/>
            <a:rect l="l" t="t" r="r" b="b"/>
            <a:pathLst>
              <a:path w="672465" h="307975">
                <a:moveTo>
                  <a:pt x="672204" y="171451"/>
                </a:moveTo>
                <a:lnTo>
                  <a:pt x="508269" y="207961"/>
                </a:lnTo>
                <a:lnTo>
                  <a:pt x="506838" y="208319"/>
                </a:lnTo>
                <a:lnTo>
                  <a:pt x="59059" y="307825"/>
                </a:lnTo>
                <a:lnTo>
                  <a:pt x="0" y="104875"/>
                </a:lnTo>
                <a:lnTo>
                  <a:pt x="419859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991334" y="11875736"/>
            <a:ext cx="164465" cy="41275"/>
          </a:xfrm>
          <a:custGeom>
            <a:avLst/>
            <a:gdLst/>
            <a:ahLst/>
            <a:cxnLst/>
            <a:rect l="l" t="t" r="r" b="b"/>
            <a:pathLst>
              <a:path w="164465" h="41275">
                <a:moveTo>
                  <a:pt x="0" y="40804"/>
                </a:moveTo>
                <a:lnTo>
                  <a:pt x="162861" y="357"/>
                </a:lnTo>
                <a:lnTo>
                  <a:pt x="163934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983102" y="11842448"/>
            <a:ext cx="164465" cy="41275"/>
          </a:xfrm>
          <a:custGeom>
            <a:avLst/>
            <a:gdLst/>
            <a:ahLst/>
            <a:cxnLst/>
            <a:rect l="l" t="t" r="r" b="b"/>
            <a:pathLst>
              <a:path w="164465" h="41275">
                <a:moveTo>
                  <a:pt x="0" y="40804"/>
                </a:moveTo>
                <a:lnTo>
                  <a:pt x="162861" y="357"/>
                </a:lnTo>
                <a:lnTo>
                  <a:pt x="163934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987040" y="11023489"/>
            <a:ext cx="943610" cy="876300"/>
          </a:xfrm>
          <a:custGeom>
            <a:avLst/>
            <a:gdLst/>
            <a:ahLst/>
            <a:cxnLst/>
            <a:rect l="l" t="t" r="r" b="b"/>
            <a:pathLst>
              <a:path w="943609" h="876300">
                <a:moveTo>
                  <a:pt x="0" y="876228"/>
                </a:moveTo>
                <a:lnTo>
                  <a:pt x="162861" y="835781"/>
                </a:lnTo>
                <a:lnTo>
                  <a:pt x="164292" y="835423"/>
                </a:lnTo>
                <a:lnTo>
                  <a:pt x="584152" y="730906"/>
                </a:lnTo>
                <a:lnTo>
                  <a:pt x="786028" y="554801"/>
                </a:lnTo>
                <a:lnTo>
                  <a:pt x="943520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5947025" y="10865639"/>
            <a:ext cx="46990" cy="163195"/>
          </a:xfrm>
          <a:custGeom>
            <a:avLst/>
            <a:gdLst/>
            <a:ahLst/>
            <a:cxnLst/>
            <a:rect l="l" t="t" r="r" b="b"/>
            <a:pathLst>
              <a:path w="46990" h="163195">
                <a:moveTo>
                  <a:pt x="0" y="162861"/>
                </a:moveTo>
                <a:lnTo>
                  <a:pt x="46173" y="1431"/>
                </a:lnTo>
                <a:lnTo>
                  <a:pt x="46531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5914095" y="10856333"/>
            <a:ext cx="46355" cy="162560"/>
          </a:xfrm>
          <a:custGeom>
            <a:avLst/>
            <a:gdLst/>
            <a:ahLst/>
            <a:cxnLst/>
            <a:rect l="l" t="t" r="r" b="b"/>
            <a:pathLst>
              <a:path w="46355" h="162559">
                <a:moveTo>
                  <a:pt x="0" y="162503"/>
                </a:moveTo>
                <a:lnTo>
                  <a:pt x="45815" y="1073"/>
                </a:lnTo>
                <a:lnTo>
                  <a:pt x="46173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5930560" y="10032721"/>
            <a:ext cx="279400" cy="991235"/>
          </a:xfrm>
          <a:custGeom>
            <a:avLst/>
            <a:gdLst/>
            <a:ahLst/>
            <a:cxnLst/>
            <a:rect l="l" t="t" r="r" b="b"/>
            <a:pathLst>
              <a:path w="279400" h="991234">
                <a:moveTo>
                  <a:pt x="0" y="990768"/>
                </a:moveTo>
                <a:lnTo>
                  <a:pt x="45815" y="829696"/>
                </a:lnTo>
                <a:lnTo>
                  <a:pt x="46173" y="828265"/>
                </a:lnTo>
                <a:lnTo>
                  <a:pt x="204023" y="273463"/>
                </a:lnTo>
                <a:lnTo>
                  <a:pt x="278832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225857" y="9874155"/>
            <a:ext cx="44450" cy="163830"/>
          </a:xfrm>
          <a:custGeom>
            <a:avLst/>
            <a:gdLst/>
            <a:ahLst/>
            <a:cxnLst/>
            <a:rect l="l" t="t" r="r" b="b"/>
            <a:pathLst>
              <a:path w="44450" h="163829">
                <a:moveTo>
                  <a:pt x="0" y="163219"/>
                </a:moveTo>
                <a:lnTo>
                  <a:pt x="44026" y="1073"/>
                </a:lnTo>
                <a:lnTo>
                  <a:pt x="44384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192569" y="9865207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4" h="163195">
                <a:moveTo>
                  <a:pt x="0" y="162861"/>
                </a:moveTo>
                <a:lnTo>
                  <a:pt x="44384" y="1073"/>
                </a:lnTo>
                <a:lnTo>
                  <a:pt x="44742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209393" y="9380203"/>
            <a:ext cx="178435" cy="652780"/>
          </a:xfrm>
          <a:custGeom>
            <a:avLst/>
            <a:gdLst/>
            <a:ahLst/>
            <a:cxnLst/>
            <a:rect l="l" t="t" r="r" b="b"/>
            <a:pathLst>
              <a:path w="178434" h="652779">
                <a:moveTo>
                  <a:pt x="0" y="652518"/>
                </a:moveTo>
                <a:lnTo>
                  <a:pt x="44026" y="490730"/>
                </a:lnTo>
                <a:lnTo>
                  <a:pt x="44384" y="489299"/>
                </a:lnTo>
                <a:lnTo>
                  <a:pt x="177894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403752" y="9221637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4" h="163195">
                <a:moveTo>
                  <a:pt x="0" y="162861"/>
                </a:moveTo>
                <a:lnTo>
                  <a:pt x="44384" y="1073"/>
                </a:lnTo>
                <a:lnTo>
                  <a:pt x="44742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370822" y="9212330"/>
            <a:ext cx="44450" cy="163830"/>
          </a:xfrm>
          <a:custGeom>
            <a:avLst/>
            <a:gdLst/>
            <a:ahLst/>
            <a:cxnLst/>
            <a:rect l="l" t="t" r="r" b="b"/>
            <a:pathLst>
              <a:path w="44450" h="163829">
                <a:moveTo>
                  <a:pt x="0" y="163219"/>
                </a:moveTo>
                <a:lnTo>
                  <a:pt x="44026" y="1431"/>
                </a:lnTo>
                <a:lnTo>
                  <a:pt x="44384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387288" y="9083116"/>
            <a:ext cx="81280" cy="297180"/>
          </a:xfrm>
          <a:custGeom>
            <a:avLst/>
            <a:gdLst/>
            <a:ahLst/>
            <a:cxnLst/>
            <a:rect l="l" t="t" r="r" b="b"/>
            <a:pathLst>
              <a:path w="81280" h="297179">
                <a:moveTo>
                  <a:pt x="0" y="297087"/>
                </a:moveTo>
                <a:lnTo>
                  <a:pt x="44384" y="135299"/>
                </a:lnTo>
                <a:lnTo>
                  <a:pt x="44742" y="133868"/>
                </a:lnTo>
                <a:lnTo>
                  <a:pt x="80893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68519" y="1264351"/>
            <a:ext cx="226695" cy="429259"/>
          </a:xfrm>
          <a:custGeom>
            <a:avLst/>
            <a:gdLst/>
            <a:ahLst/>
            <a:cxnLst/>
            <a:rect l="l" t="t" r="r" b="b"/>
            <a:pathLst>
              <a:path w="226694" h="429260">
                <a:moveTo>
                  <a:pt x="7158" y="0"/>
                </a:moveTo>
                <a:lnTo>
                  <a:pt x="0" y="27561"/>
                </a:lnTo>
                <a:lnTo>
                  <a:pt x="226573" y="321069"/>
                </a:lnTo>
                <a:lnTo>
                  <a:pt x="83757" y="428807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82210" y="11351359"/>
            <a:ext cx="124460" cy="29209"/>
          </a:xfrm>
          <a:custGeom>
            <a:avLst/>
            <a:gdLst/>
            <a:ahLst/>
            <a:cxnLst/>
            <a:rect l="l" t="t" r="r" b="b"/>
            <a:pathLst>
              <a:path w="124459" h="29209">
                <a:moveTo>
                  <a:pt x="0" y="28634"/>
                </a:moveTo>
                <a:lnTo>
                  <a:pt x="12384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161459" y="13892708"/>
            <a:ext cx="19050" cy="75565"/>
          </a:xfrm>
          <a:custGeom>
            <a:avLst/>
            <a:gdLst/>
            <a:ahLst/>
            <a:cxnLst/>
            <a:rect l="l" t="t" r="r" b="b"/>
            <a:pathLst>
              <a:path w="19050" h="75565">
                <a:moveTo>
                  <a:pt x="0" y="0"/>
                </a:moveTo>
                <a:lnTo>
                  <a:pt x="18970" y="7552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028128" y="9701988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5">
                <a:moveTo>
                  <a:pt x="0" y="43310"/>
                </a:moveTo>
                <a:lnTo>
                  <a:pt x="20760" y="7874"/>
                </a:lnTo>
                <a:lnTo>
                  <a:pt x="2505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047813" y="9699125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11096" y="6084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045666" y="9696977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391" y="7516"/>
                </a:moveTo>
                <a:lnTo>
                  <a:pt x="1431" y="0"/>
                </a:lnTo>
                <a:lnTo>
                  <a:pt x="0" y="2505"/>
                </a:lnTo>
                <a:lnTo>
                  <a:pt x="13959" y="10380"/>
                </a:lnTo>
                <a:lnTo>
                  <a:pt x="15391" y="75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043519" y="9694829"/>
            <a:ext cx="19685" cy="15240"/>
          </a:xfrm>
          <a:custGeom>
            <a:avLst/>
            <a:gdLst/>
            <a:ahLst/>
            <a:cxnLst/>
            <a:rect l="l" t="t" r="r" b="b"/>
            <a:pathLst>
              <a:path w="19684" h="15240">
                <a:moveTo>
                  <a:pt x="19686" y="8948"/>
                </a:moveTo>
                <a:lnTo>
                  <a:pt x="3221" y="0"/>
                </a:lnTo>
                <a:lnTo>
                  <a:pt x="0" y="5369"/>
                </a:lnTo>
                <a:lnTo>
                  <a:pt x="16465" y="14675"/>
                </a:lnTo>
                <a:lnTo>
                  <a:pt x="19686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041372" y="9692323"/>
            <a:ext cx="24130" cy="19685"/>
          </a:xfrm>
          <a:custGeom>
            <a:avLst/>
            <a:gdLst/>
            <a:ahLst/>
            <a:cxnLst/>
            <a:rect l="l" t="t" r="r" b="b"/>
            <a:pathLst>
              <a:path w="24130" h="19684">
                <a:moveTo>
                  <a:pt x="23981" y="11096"/>
                </a:moveTo>
                <a:lnTo>
                  <a:pt x="4653" y="0"/>
                </a:lnTo>
                <a:lnTo>
                  <a:pt x="0" y="8590"/>
                </a:lnTo>
                <a:lnTo>
                  <a:pt x="19328" y="19328"/>
                </a:lnTo>
                <a:lnTo>
                  <a:pt x="23981" y="110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039223" y="9690175"/>
            <a:ext cx="28575" cy="24130"/>
          </a:xfrm>
          <a:custGeom>
            <a:avLst/>
            <a:gdLst/>
            <a:ahLst/>
            <a:cxnLst/>
            <a:rect l="l" t="t" r="r" b="b"/>
            <a:pathLst>
              <a:path w="28575" h="24129">
                <a:moveTo>
                  <a:pt x="28276" y="12527"/>
                </a:moveTo>
                <a:lnTo>
                  <a:pt x="6442" y="357"/>
                </a:lnTo>
                <a:lnTo>
                  <a:pt x="6084" y="0"/>
                </a:lnTo>
                <a:lnTo>
                  <a:pt x="0" y="11096"/>
                </a:lnTo>
                <a:lnTo>
                  <a:pt x="21834" y="23623"/>
                </a:lnTo>
                <a:lnTo>
                  <a:pt x="22192" y="23623"/>
                </a:lnTo>
                <a:lnTo>
                  <a:pt x="28276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053184" y="9642213"/>
            <a:ext cx="32384" cy="60325"/>
          </a:xfrm>
          <a:custGeom>
            <a:avLst/>
            <a:gdLst/>
            <a:ahLst/>
            <a:cxnLst/>
            <a:rect l="l" t="t" r="r" b="b"/>
            <a:pathLst>
              <a:path w="32384" h="60325">
                <a:moveTo>
                  <a:pt x="0" y="59775"/>
                </a:moveTo>
                <a:lnTo>
                  <a:pt x="15749" y="31498"/>
                </a:lnTo>
                <a:lnTo>
                  <a:pt x="3185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100072" y="9550223"/>
            <a:ext cx="27305" cy="61594"/>
          </a:xfrm>
          <a:custGeom>
            <a:avLst/>
            <a:gdLst/>
            <a:ahLst/>
            <a:cxnLst/>
            <a:rect l="l" t="t" r="r" b="b"/>
            <a:pathLst>
              <a:path w="27305" h="61595">
                <a:moveTo>
                  <a:pt x="0" y="61565"/>
                </a:moveTo>
                <a:lnTo>
                  <a:pt x="5726" y="49753"/>
                </a:lnTo>
                <a:lnTo>
                  <a:pt x="22192" y="12169"/>
                </a:lnTo>
                <a:lnTo>
                  <a:pt x="2720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121548" y="9547717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1811" y="4653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119401" y="954557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749" y="6084"/>
                </a:moveTo>
                <a:lnTo>
                  <a:pt x="1073" y="0"/>
                </a:lnTo>
                <a:lnTo>
                  <a:pt x="0" y="2863"/>
                </a:lnTo>
                <a:lnTo>
                  <a:pt x="14675" y="8948"/>
                </a:lnTo>
                <a:lnTo>
                  <a:pt x="15749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117254" y="9543422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19" h="13334">
                <a:moveTo>
                  <a:pt x="20044" y="7516"/>
                </a:moveTo>
                <a:lnTo>
                  <a:pt x="2505" y="0"/>
                </a:lnTo>
                <a:lnTo>
                  <a:pt x="0" y="6084"/>
                </a:lnTo>
                <a:lnTo>
                  <a:pt x="17896" y="13243"/>
                </a:lnTo>
                <a:lnTo>
                  <a:pt x="20044" y="75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4115463" y="9541632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30" h="17779">
                <a:moveTo>
                  <a:pt x="23981" y="8232"/>
                </a:moveTo>
                <a:lnTo>
                  <a:pt x="3579" y="0"/>
                </a:lnTo>
                <a:lnTo>
                  <a:pt x="0" y="8590"/>
                </a:lnTo>
                <a:lnTo>
                  <a:pt x="20402" y="17180"/>
                </a:lnTo>
                <a:lnTo>
                  <a:pt x="23981" y="82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113316" y="9539485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90">
                <a:moveTo>
                  <a:pt x="28276" y="9664"/>
                </a:moveTo>
                <a:lnTo>
                  <a:pt x="5011" y="0"/>
                </a:lnTo>
                <a:lnTo>
                  <a:pt x="4653" y="0"/>
                </a:lnTo>
                <a:lnTo>
                  <a:pt x="0" y="11811"/>
                </a:lnTo>
                <a:lnTo>
                  <a:pt x="23265" y="21118"/>
                </a:lnTo>
                <a:lnTo>
                  <a:pt x="28276" y="96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127277" y="9487226"/>
            <a:ext cx="24765" cy="63500"/>
          </a:xfrm>
          <a:custGeom>
            <a:avLst/>
            <a:gdLst/>
            <a:ahLst/>
            <a:cxnLst/>
            <a:rect l="l" t="t" r="r" b="b"/>
            <a:pathLst>
              <a:path w="24765" h="63500">
                <a:moveTo>
                  <a:pt x="0" y="62996"/>
                </a:moveTo>
                <a:lnTo>
                  <a:pt x="10738" y="36867"/>
                </a:lnTo>
                <a:lnTo>
                  <a:pt x="2469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162712" y="9407406"/>
            <a:ext cx="15240" cy="47625"/>
          </a:xfrm>
          <a:custGeom>
            <a:avLst/>
            <a:gdLst/>
            <a:ahLst/>
            <a:cxnLst/>
            <a:rect l="l" t="t" r="r" b="b"/>
            <a:pathLst>
              <a:path w="15240" h="47625">
                <a:moveTo>
                  <a:pt x="0" y="47605"/>
                </a:moveTo>
                <a:lnTo>
                  <a:pt x="2863" y="39373"/>
                </a:lnTo>
                <a:lnTo>
                  <a:pt x="1503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667178" y="10701346"/>
            <a:ext cx="74295" cy="15875"/>
          </a:xfrm>
          <a:custGeom>
            <a:avLst/>
            <a:gdLst/>
            <a:ahLst/>
            <a:cxnLst/>
            <a:rect l="l" t="t" r="r" b="b"/>
            <a:pathLst>
              <a:path w="74295" h="15875">
                <a:moveTo>
                  <a:pt x="0" y="15749"/>
                </a:moveTo>
                <a:lnTo>
                  <a:pt x="7409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326468" y="1792307"/>
            <a:ext cx="394335" cy="109220"/>
          </a:xfrm>
          <a:custGeom>
            <a:avLst/>
            <a:gdLst/>
            <a:ahLst/>
            <a:cxnLst/>
            <a:rect l="l" t="t" r="r" b="b"/>
            <a:pathLst>
              <a:path w="394335" h="109219">
                <a:moveTo>
                  <a:pt x="0" y="37583"/>
                </a:moveTo>
                <a:lnTo>
                  <a:pt x="249481" y="109170"/>
                </a:lnTo>
                <a:lnTo>
                  <a:pt x="394088" y="0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45981" y="12926638"/>
            <a:ext cx="102235" cy="23495"/>
          </a:xfrm>
          <a:custGeom>
            <a:avLst/>
            <a:gdLst/>
            <a:ahLst/>
            <a:cxnLst/>
            <a:rect l="l" t="t" r="r" b="b"/>
            <a:pathLst>
              <a:path w="102235" h="23495">
                <a:moveTo>
                  <a:pt x="0" y="23265"/>
                </a:moveTo>
                <a:lnTo>
                  <a:pt x="10201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6561" y="12920553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44772" y="12918763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6442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442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042982" y="12916616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3937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40834" y="12914826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5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039045" y="12913036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7896" y="24697"/>
                </a:moveTo>
                <a:lnTo>
                  <a:pt x="12527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047993" y="1291160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47141" y="12889055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11570" y="12882970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09780" y="1288118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6442" y="15391"/>
                </a:moveTo>
                <a:lnTo>
                  <a:pt x="2863" y="0"/>
                </a:lnTo>
                <a:lnTo>
                  <a:pt x="0" y="715"/>
                </a:lnTo>
                <a:lnTo>
                  <a:pt x="3221" y="16107"/>
                </a:lnTo>
                <a:lnTo>
                  <a:pt x="6442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207633" y="12879032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380" y="18612"/>
                </a:moveTo>
                <a:lnTo>
                  <a:pt x="6442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205843" y="12877242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5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204053" y="1287545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7896" y="24697"/>
                </a:moveTo>
                <a:lnTo>
                  <a:pt x="12169" y="0"/>
                </a:lnTo>
                <a:lnTo>
                  <a:pt x="0" y="2863"/>
                </a:lnTo>
                <a:lnTo>
                  <a:pt x="5369" y="27203"/>
                </a:lnTo>
                <a:lnTo>
                  <a:pt x="5369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13002" y="1287402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311792" y="1285147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376221" y="12845386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374431" y="12843238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6800" y="15749"/>
                </a:moveTo>
                <a:lnTo>
                  <a:pt x="3221" y="0"/>
                </a:lnTo>
                <a:lnTo>
                  <a:pt x="0" y="715"/>
                </a:lnTo>
                <a:lnTo>
                  <a:pt x="3579" y="16465"/>
                </a:lnTo>
                <a:lnTo>
                  <a:pt x="6800" y="157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372641" y="1284144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370852" y="12839659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29">
                <a:moveTo>
                  <a:pt x="13959" y="21476"/>
                </a:moveTo>
                <a:lnTo>
                  <a:pt x="8948" y="0"/>
                </a:lnTo>
                <a:lnTo>
                  <a:pt x="0" y="2147"/>
                </a:lnTo>
                <a:lnTo>
                  <a:pt x="4653" y="23623"/>
                </a:lnTo>
                <a:lnTo>
                  <a:pt x="13959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68704" y="12837869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8254" y="24697"/>
                </a:moveTo>
                <a:lnTo>
                  <a:pt x="12527" y="0"/>
                </a:lnTo>
                <a:lnTo>
                  <a:pt x="0" y="2505"/>
                </a:ln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77652" y="1283643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76801" y="1281388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541229" y="12807803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539440" y="1280565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6442" y="15749"/>
                </a:moveTo>
                <a:lnTo>
                  <a:pt x="2863" y="0"/>
                </a:lnTo>
                <a:lnTo>
                  <a:pt x="0" y="715"/>
                </a:lnTo>
                <a:lnTo>
                  <a:pt x="3579" y="16465"/>
                </a:lnTo>
                <a:lnTo>
                  <a:pt x="6442" y="157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37292" y="12803865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738" y="18612"/>
                </a:moveTo>
                <a:lnTo>
                  <a:pt x="6442" y="0"/>
                </a:lnTo>
                <a:lnTo>
                  <a:pt x="0" y="1431"/>
                </a:lnTo>
                <a:lnTo>
                  <a:pt x="4295" y="20044"/>
                </a:lnTo>
                <a:lnTo>
                  <a:pt x="10738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535502" y="12802075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5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533713" y="12799928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7896" y="25055"/>
                </a:moveTo>
                <a:lnTo>
                  <a:pt x="12527" y="357"/>
                </a:lnTo>
                <a:lnTo>
                  <a:pt x="12169" y="0"/>
                </a:lnTo>
                <a:lnTo>
                  <a:pt x="0" y="2863"/>
                </a:lnTo>
                <a:lnTo>
                  <a:pt x="5726" y="27561"/>
                </a:lnTo>
                <a:lnTo>
                  <a:pt x="17896" y="2505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542661" y="1279885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641452" y="12776304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706238" y="1277021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04091" y="12768072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02301" y="12766282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700511" y="12764492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29">
                <a:moveTo>
                  <a:pt x="13959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3959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698364" y="12762345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8254" y="24697"/>
                </a:move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707670" y="1276127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806460" y="1273872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870889" y="1273227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869099" y="12730488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867310" y="127286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865162" y="12726909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5" h="24129">
                <a:moveTo>
                  <a:pt x="14317" y="21476"/>
                </a:moveTo>
                <a:lnTo>
                  <a:pt x="9306" y="0"/>
                </a:lnTo>
                <a:lnTo>
                  <a:pt x="0" y="1789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863372" y="1272476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7896" y="24697"/>
                </a:move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  <a:lnTo>
                  <a:pt x="5726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872321" y="1272368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71469" y="12701137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035898" y="12694694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34108" y="1269290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6442" y="15391"/>
                </a:moveTo>
                <a:lnTo>
                  <a:pt x="2863" y="0"/>
                </a:lnTo>
                <a:lnTo>
                  <a:pt x="0" y="715"/>
                </a:lnTo>
                <a:lnTo>
                  <a:pt x="3221" y="16107"/>
                </a:lnTo>
                <a:lnTo>
                  <a:pt x="6442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31960" y="12691116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380" y="18612"/>
                </a:moveTo>
                <a:lnTo>
                  <a:pt x="6442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30171" y="12688968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5" h="24129">
                <a:moveTo>
                  <a:pt x="14317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4317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28381" y="12687178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7896" y="24697"/>
                </a:moveTo>
                <a:lnTo>
                  <a:pt x="12169" y="357"/>
                </a:lnTo>
                <a:lnTo>
                  <a:pt x="12169" y="0"/>
                </a:lnTo>
                <a:lnTo>
                  <a:pt x="0" y="2863"/>
                </a:lnTo>
                <a:lnTo>
                  <a:pt x="5369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37329" y="1268610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136120" y="12655322"/>
            <a:ext cx="102235" cy="23495"/>
          </a:xfrm>
          <a:custGeom>
            <a:avLst/>
            <a:gdLst/>
            <a:ahLst/>
            <a:cxnLst/>
            <a:rect l="l" t="t" r="r" b="b"/>
            <a:pathLst>
              <a:path w="102235" h="23495">
                <a:moveTo>
                  <a:pt x="0" y="23265"/>
                </a:moveTo>
                <a:lnTo>
                  <a:pt x="10201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600170" y="10941164"/>
            <a:ext cx="94615" cy="21590"/>
          </a:xfrm>
          <a:custGeom>
            <a:avLst/>
            <a:gdLst/>
            <a:ahLst/>
            <a:cxnLst/>
            <a:rect l="l" t="t" r="r" b="b"/>
            <a:pathLst>
              <a:path w="94615" h="21590">
                <a:moveTo>
                  <a:pt x="0" y="21476"/>
                </a:moveTo>
                <a:lnTo>
                  <a:pt x="9449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693233" y="10934721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691086" y="10932931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689296" y="10931142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380" y="18254"/>
                </a:moveTo>
                <a:lnTo>
                  <a:pt x="6084" y="0"/>
                </a:lnTo>
                <a:lnTo>
                  <a:pt x="0" y="1431"/>
                </a:lnTo>
                <a:lnTo>
                  <a:pt x="4295" y="19686"/>
                </a:lnTo>
                <a:lnTo>
                  <a:pt x="10380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0687506" y="10928994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59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3959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685359" y="10927205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0694665" y="10925773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793455" y="10902865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857884" y="1089677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856094" y="1089499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442" y="15391"/>
                </a:moveTo>
                <a:lnTo>
                  <a:pt x="2863" y="0"/>
                </a:lnTo>
                <a:lnTo>
                  <a:pt x="0" y="715"/>
                </a:lnTo>
                <a:lnTo>
                  <a:pt x="3579" y="16107"/>
                </a:lnTo>
                <a:lnTo>
                  <a:pt x="6442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853947" y="10893200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738" y="18254"/>
                </a:moveTo>
                <a:lnTo>
                  <a:pt x="6442" y="0"/>
                </a:lnTo>
                <a:lnTo>
                  <a:pt x="0" y="1431"/>
                </a:lnTo>
                <a:lnTo>
                  <a:pt x="4295" y="19686"/>
                </a:lnTo>
                <a:lnTo>
                  <a:pt x="10738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852157" y="10891053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4317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850367" y="10889263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7896" y="24697"/>
                </a:moveTo>
                <a:lnTo>
                  <a:pt x="12169" y="357"/>
                </a:lnTo>
                <a:lnTo>
                  <a:pt x="12169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859316" y="1088783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958107" y="10864923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022534" y="1085883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020745" y="10857048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018956" y="10855259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380" y="18254"/>
                </a:moveTo>
                <a:lnTo>
                  <a:pt x="6084" y="0"/>
                </a:lnTo>
                <a:lnTo>
                  <a:pt x="0" y="1431"/>
                </a:lnTo>
                <a:lnTo>
                  <a:pt x="4295" y="19686"/>
                </a:lnTo>
                <a:lnTo>
                  <a:pt x="10380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016808" y="10853111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4317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015018" y="1085132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527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1023967" y="10849890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1123115" y="10826982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187544" y="10820897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185396" y="10819107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183606" y="10817318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380" y="18254"/>
                </a:moveTo>
                <a:lnTo>
                  <a:pt x="6084" y="0"/>
                </a:lnTo>
                <a:lnTo>
                  <a:pt x="0" y="1073"/>
                </a:lnTo>
                <a:lnTo>
                  <a:pt x="4295" y="19686"/>
                </a:lnTo>
                <a:lnTo>
                  <a:pt x="10380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181816" y="10815170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4317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180027" y="10813381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7896" y="24697"/>
                </a:moveTo>
                <a:lnTo>
                  <a:pt x="12169" y="0"/>
                </a:lnTo>
                <a:lnTo>
                  <a:pt x="0" y="2863"/>
                </a:lnTo>
                <a:lnTo>
                  <a:pt x="5369" y="27203"/>
                </a:lnTo>
                <a:lnTo>
                  <a:pt x="5369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188975" y="1081194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287766" y="10782598"/>
            <a:ext cx="94615" cy="22225"/>
          </a:xfrm>
          <a:custGeom>
            <a:avLst/>
            <a:gdLst/>
            <a:ahLst/>
            <a:cxnLst/>
            <a:rect l="l" t="t" r="r" b="b"/>
            <a:pathLst>
              <a:path w="94615" h="22225">
                <a:moveTo>
                  <a:pt x="0" y="21834"/>
                </a:moveTo>
                <a:lnTo>
                  <a:pt x="9449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1741271" y="10682018"/>
            <a:ext cx="92075" cy="19685"/>
          </a:xfrm>
          <a:custGeom>
            <a:avLst/>
            <a:gdLst/>
            <a:ahLst/>
            <a:cxnLst/>
            <a:rect l="l" t="t" r="r" b="b"/>
            <a:pathLst>
              <a:path w="92075" h="19684">
                <a:moveTo>
                  <a:pt x="0" y="19328"/>
                </a:moveTo>
                <a:lnTo>
                  <a:pt x="919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831829" y="10675933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830039" y="1067378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442" y="15749"/>
                </a:moveTo>
                <a:lnTo>
                  <a:pt x="3221" y="0"/>
                </a:lnTo>
                <a:lnTo>
                  <a:pt x="0" y="715"/>
                </a:lnTo>
                <a:lnTo>
                  <a:pt x="3221" y="16465"/>
                </a:lnTo>
                <a:lnTo>
                  <a:pt x="6442" y="157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828250" y="1067199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10022" y="18612"/>
                </a:moveTo>
                <a:lnTo>
                  <a:pt x="6084" y="0"/>
                </a:lnTo>
                <a:lnTo>
                  <a:pt x="0" y="1431"/>
                </a:lnTo>
                <a:lnTo>
                  <a:pt x="3937" y="20044"/>
                </a:lnTo>
                <a:lnTo>
                  <a:pt x="10022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826102" y="1067020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59" y="21834"/>
                </a:moveTo>
                <a:lnTo>
                  <a:pt x="9306" y="0"/>
                </a:lnTo>
                <a:lnTo>
                  <a:pt x="0" y="1789"/>
                </a:lnTo>
                <a:lnTo>
                  <a:pt x="4653" y="23623"/>
                </a:lnTo>
                <a:lnTo>
                  <a:pt x="13959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824313" y="10668417"/>
            <a:ext cx="17780" cy="27305"/>
          </a:xfrm>
          <a:custGeom>
            <a:avLst/>
            <a:gdLst/>
            <a:ahLst/>
            <a:cxnLst/>
            <a:rect l="l" t="t" r="r" b="b"/>
            <a:pathLst>
              <a:path w="17779" h="27304">
                <a:moveTo>
                  <a:pt x="17538" y="24697"/>
                </a:moveTo>
                <a:lnTo>
                  <a:pt x="12527" y="0"/>
                </a:lnTo>
                <a:lnTo>
                  <a:pt x="0" y="2505"/>
                </a:lnTo>
                <a:lnTo>
                  <a:pt x="5369" y="27203"/>
                </a:lnTo>
                <a:lnTo>
                  <a:pt x="17538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833261" y="10668058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0" y="13959"/>
                </a:moveTo>
                <a:lnTo>
                  <a:pt x="6621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932409" y="10641929"/>
            <a:ext cx="92075" cy="19685"/>
          </a:xfrm>
          <a:custGeom>
            <a:avLst/>
            <a:gdLst/>
            <a:ahLst/>
            <a:cxnLst/>
            <a:rect l="l" t="t" r="r" b="b"/>
            <a:pathLst>
              <a:path w="92075" h="19684">
                <a:moveTo>
                  <a:pt x="0" y="19328"/>
                </a:moveTo>
                <a:lnTo>
                  <a:pt x="9198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730041" y="7458442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59" h="34925">
                <a:moveTo>
                  <a:pt x="10022" y="0"/>
                </a:moveTo>
                <a:lnTo>
                  <a:pt x="0" y="3436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723957" y="7491014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4722166" y="7489225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033" y="7158"/>
                </a:lnTo>
                <a:lnTo>
                  <a:pt x="16107" y="4295"/>
                </a:lnTo>
                <a:lnTo>
                  <a:pt x="715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720019" y="7487077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718230" y="7485287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30" h="15240">
                <a:moveTo>
                  <a:pt x="0" y="8948"/>
                </a:moveTo>
                <a:lnTo>
                  <a:pt x="21118" y="15033"/>
                </a:lnTo>
                <a:lnTo>
                  <a:pt x="23981" y="6084"/>
                </a:lnTo>
                <a:lnTo>
                  <a:pt x="2505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716081" y="7483140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711429" y="749280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4683151" y="759016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677066" y="7653517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4675277" y="7651728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033" y="7158"/>
                </a:lnTo>
                <a:lnTo>
                  <a:pt x="16107" y="4295"/>
                </a:lnTo>
                <a:lnTo>
                  <a:pt x="715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4673129" y="7649580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4671340" y="7647790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30" h="15240">
                <a:moveTo>
                  <a:pt x="0" y="8948"/>
                </a:moveTo>
                <a:lnTo>
                  <a:pt x="21118" y="15033"/>
                </a:lnTo>
                <a:lnTo>
                  <a:pt x="23981" y="6084"/>
                </a:lnTo>
                <a:lnTo>
                  <a:pt x="2505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4669192" y="764564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4339" y="19328"/>
                </a:lnTo>
                <a:lnTo>
                  <a:pt x="27919" y="7158"/>
                </a:ln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664539" y="765530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636619" y="775266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4630534" y="7816020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4628387" y="781423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391" y="7158"/>
                </a:lnTo>
                <a:lnTo>
                  <a:pt x="16107" y="4295"/>
                </a:lnTo>
                <a:lnTo>
                  <a:pt x="1073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4626597" y="7812083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431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4624449" y="7810293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30" h="15240">
                <a:moveTo>
                  <a:pt x="0" y="8948"/>
                </a:moveTo>
                <a:lnTo>
                  <a:pt x="21476" y="15033"/>
                </a:lnTo>
                <a:lnTo>
                  <a:pt x="23981" y="6084"/>
                </a:lnTo>
                <a:lnTo>
                  <a:pt x="2505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622660" y="780814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3981" y="19328"/>
                </a:ln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3221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4617648" y="781781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589731" y="791516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4583646" y="797852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581497" y="7976734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391" y="7158"/>
                </a:lnTo>
                <a:lnTo>
                  <a:pt x="16107" y="4295"/>
                </a:lnTo>
                <a:lnTo>
                  <a:pt x="1073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579708" y="7974586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4577559" y="7972797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30" h="15240">
                <a:moveTo>
                  <a:pt x="0" y="8948"/>
                </a:moveTo>
                <a:lnTo>
                  <a:pt x="21476" y="15033"/>
                </a:lnTo>
                <a:lnTo>
                  <a:pt x="23981" y="6084"/>
                </a:lnTo>
                <a:lnTo>
                  <a:pt x="2863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4575770" y="797064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3981" y="19328"/>
                </a:ln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4571118" y="798031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4542841" y="807767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4536756" y="8141027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4534965" y="813923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033" y="7158"/>
                </a:lnTo>
                <a:lnTo>
                  <a:pt x="16107" y="4295"/>
                </a:lnTo>
                <a:lnTo>
                  <a:pt x="715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4532818" y="8137090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4531029" y="8135300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30" h="15240">
                <a:moveTo>
                  <a:pt x="0" y="8948"/>
                </a:moveTo>
                <a:lnTo>
                  <a:pt x="21118" y="15033"/>
                </a:lnTo>
                <a:lnTo>
                  <a:pt x="23981" y="6084"/>
                </a:lnTo>
                <a:lnTo>
                  <a:pt x="2505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4528880" y="8133152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4524228" y="814281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495950" y="824017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489865" y="8303530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488076" y="830174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033" y="7158"/>
                </a:lnTo>
                <a:lnTo>
                  <a:pt x="16107" y="4295"/>
                </a:lnTo>
                <a:lnTo>
                  <a:pt x="715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4485928" y="8299592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4484139" y="8297803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30" h="15240">
                <a:moveTo>
                  <a:pt x="0" y="8948"/>
                </a:moveTo>
                <a:lnTo>
                  <a:pt x="21118" y="15033"/>
                </a:lnTo>
                <a:lnTo>
                  <a:pt x="23981" y="6084"/>
                </a:lnTo>
                <a:lnTo>
                  <a:pt x="2505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4481992" y="829565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4339" y="19328"/>
                </a:lnTo>
                <a:lnTo>
                  <a:pt x="27919" y="7158"/>
                </a:ln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4477338" y="830532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4458010" y="8402678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59" h="34925">
                <a:moveTo>
                  <a:pt x="10022" y="0"/>
                </a:moveTo>
                <a:lnTo>
                  <a:pt x="0" y="3436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392417" y="11455876"/>
            <a:ext cx="60325" cy="13970"/>
          </a:xfrm>
          <a:custGeom>
            <a:avLst/>
            <a:gdLst/>
            <a:ahLst/>
            <a:cxnLst/>
            <a:rect l="l" t="t" r="r" b="b"/>
            <a:pathLst>
              <a:path w="60325" h="13970">
                <a:moveTo>
                  <a:pt x="59775" y="0"/>
                </a:moveTo>
                <a:lnTo>
                  <a:pt x="0" y="1360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390986" y="11463393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389196" y="11461604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387048" y="11459456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738" y="18612"/>
                </a:lnTo>
                <a:lnTo>
                  <a:pt x="6442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385259" y="11457666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981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383469" y="11455876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369" y="27203"/>
                </a:lnTo>
                <a:lnTo>
                  <a:pt x="5726" y="27561"/>
                </a:lnTo>
                <a:lnTo>
                  <a:pt x="17896" y="24697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326557" y="11469478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227766" y="11492386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226335" y="11501335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0"/>
                </a:moveTo>
                <a:lnTo>
                  <a:pt x="2505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224187" y="1149954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222398" y="11497397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220608" y="11495607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0" y="2147"/>
                </a:moveTo>
                <a:lnTo>
                  <a:pt x="5011" y="23981"/>
                </a:lnTo>
                <a:lnTo>
                  <a:pt x="13959" y="21834"/>
                </a:lnTo>
                <a:lnTo>
                  <a:pt x="8948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218461" y="11493818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161549" y="11507420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66218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062758" y="11530327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061326" y="11539276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059536" y="11537486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057746" y="1153533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3937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055599" y="11533549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053809" y="11531759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  <a:lnTo>
                  <a:pt x="12527" y="0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996897" y="11545361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898107" y="1156826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896676" y="11577217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894528" y="11575427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892738" y="11573280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890948" y="11571490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888801" y="11569700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832247" y="11583302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733098" y="11606210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731666" y="1161515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729877" y="1161336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728087" y="11611221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725940" y="11609431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724150" y="11607641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667238" y="11621243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574533" y="11644151"/>
            <a:ext cx="60325" cy="13970"/>
          </a:xfrm>
          <a:custGeom>
            <a:avLst/>
            <a:gdLst/>
            <a:ahLst/>
            <a:cxnLst/>
            <a:rect l="l" t="t" r="r" b="b"/>
            <a:pathLst>
              <a:path w="60325" h="13970">
                <a:moveTo>
                  <a:pt x="59775" y="0"/>
                </a:moveTo>
                <a:lnTo>
                  <a:pt x="0" y="1360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4086830" y="4189050"/>
            <a:ext cx="15875" cy="54610"/>
          </a:xfrm>
          <a:custGeom>
            <a:avLst/>
            <a:gdLst/>
            <a:ahLst/>
            <a:cxnLst/>
            <a:rect l="l" t="t" r="r" b="b"/>
            <a:pathLst>
              <a:path w="15875" h="54610">
                <a:moveTo>
                  <a:pt x="15749" y="0"/>
                </a:moveTo>
                <a:lnTo>
                  <a:pt x="0" y="540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4080745" y="4241308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4078596" y="423916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3221"/>
                </a:moveTo>
                <a:lnTo>
                  <a:pt x="15391" y="7516"/>
                </a:lnTo>
                <a:lnTo>
                  <a:pt x="16107" y="4653"/>
                </a:lnTo>
                <a:lnTo>
                  <a:pt x="1073" y="0"/>
                </a:lnTo>
                <a:lnTo>
                  <a:pt x="0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4076807" y="4237371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4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4074660" y="4235224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9306"/>
                </a:moveTo>
                <a:lnTo>
                  <a:pt x="21476" y="15391"/>
                </a:lnTo>
                <a:lnTo>
                  <a:pt x="23981" y="6442"/>
                </a:lnTo>
                <a:lnTo>
                  <a:pt x="2863" y="0"/>
                </a:lnTo>
                <a:lnTo>
                  <a:pt x="0" y="93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4072869" y="4233434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2169"/>
                </a:moveTo>
                <a:lnTo>
                  <a:pt x="23981" y="19328"/>
                </a:ln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4067501" y="424309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4042445" y="4340457"/>
            <a:ext cx="15875" cy="53975"/>
          </a:xfrm>
          <a:custGeom>
            <a:avLst/>
            <a:gdLst/>
            <a:ahLst/>
            <a:cxnLst/>
            <a:rect l="l" t="t" r="r" b="b"/>
            <a:pathLst>
              <a:path w="15875" h="53975">
                <a:moveTo>
                  <a:pt x="15749" y="0"/>
                </a:moveTo>
                <a:lnTo>
                  <a:pt x="0" y="536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79345" y="12025711"/>
            <a:ext cx="96520" cy="22860"/>
          </a:xfrm>
          <a:custGeom>
            <a:avLst/>
            <a:gdLst/>
            <a:ahLst/>
            <a:cxnLst/>
            <a:rect l="l" t="t" r="r" b="b"/>
            <a:pathLst>
              <a:path w="96520" h="22859">
                <a:moveTo>
                  <a:pt x="96284" y="0"/>
                </a:moveTo>
                <a:lnTo>
                  <a:pt x="0" y="225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877914" y="1204181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875766" y="1204002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73976" y="12038239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0" y="1431"/>
                </a:moveTo>
                <a:lnTo>
                  <a:pt x="4295" y="19686"/>
                </a:lnTo>
                <a:lnTo>
                  <a:pt x="10380" y="18254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872186" y="12036092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981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70039" y="1203430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13485" y="12048262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714336" y="12070812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39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12905" y="1208011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11115" y="1207797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465"/>
                </a:lnTo>
                <a:lnTo>
                  <a:pt x="6800" y="15749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09325" y="12076180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07178" y="12074391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05388" y="12072243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561"/>
                </a:lnTo>
                <a:lnTo>
                  <a:pt x="18254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648476" y="12086203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39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549686" y="1210911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548254" y="1211805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546464" y="1211626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544317" y="12114122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738" y="18612"/>
                </a:lnTo>
                <a:lnTo>
                  <a:pt x="6442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542527" y="12112332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981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40737" y="1211054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83825" y="12124144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39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85035" y="12147052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39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83603" y="1215635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381456" y="1215421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79666" y="12152421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77876" y="12150631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76086" y="12148484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369" y="27561"/>
                </a:lnTo>
                <a:lnTo>
                  <a:pt x="17896" y="24697"/>
                </a:lnTo>
                <a:lnTo>
                  <a:pt x="12169" y="357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19175" y="12162443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220026" y="12185351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66218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218595" y="1219429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216805" y="1219251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215015" y="12190362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213225" y="12188573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0" y="2147"/>
                </a:moveTo>
                <a:lnTo>
                  <a:pt x="4653" y="23623"/>
                </a:lnTo>
                <a:lnTo>
                  <a:pt x="13959" y="21476"/>
                </a:lnTo>
                <a:lnTo>
                  <a:pt x="8948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211078" y="12186783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2863"/>
                </a:move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154166" y="12200384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39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024951" y="12223292"/>
            <a:ext cx="96520" cy="22225"/>
          </a:xfrm>
          <a:custGeom>
            <a:avLst/>
            <a:gdLst/>
            <a:ahLst/>
            <a:cxnLst/>
            <a:rect l="l" t="t" r="r" b="b"/>
            <a:pathLst>
              <a:path w="96520" h="22225">
                <a:moveTo>
                  <a:pt x="96284" y="0"/>
                </a:moveTo>
                <a:lnTo>
                  <a:pt x="0" y="2219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570103" y="10962640"/>
            <a:ext cx="30480" cy="6985"/>
          </a:xfrm>
          <a:custGeom>
            <a:avLst/>
            <a:gdLst/>
            <a:ahLst/>
            <a:cxnLst/>
            <a:rect l="l" t="t" r="r" b="b"/>
            <a:pathLst>
              <a:path w="30479" h="6984">
                <a:moveTo>
                  <a:pt x="0" y="6800"/>
                </a:moveTo>
                <a:lnTo>
                  <a:pt x="3006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2883446" y="10411417"/>
            <a:ext cx="113664" cy="27305"/>
          </a:xfrm>
          <a:custGeom>
            <a:avLst/>
            <a:gdLst/>
            <a:ahLst/>
            <a:cxnLst/>
            <a:rect l="l" t="t" r="r" b="b"/>
            <a:pathLst>
              <a:path w="113665" h="27304">
                <a:moveTo>
                  <a:pt x="0" y="26845"/>
                </a:moveTo>
                <a:lnTo>
                  <a:pt x="1131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3752517" y="9971871"/>
            <a:ext cx="106680" cy="102235"/>
          </a:xfrm>
          <a:custGeom>
            <a:avLst/>
            <a:gdLst/>
            <a:ahLst/>
            <a:cxnLst/>
            <a:rect l="l" t="t" r="r" b="b"/>
            <a:pathLst>
              <a:path w="106680" h="102234">
                <a:moveTo>
                  <a:pt x="0" y="102011"/>
                </a:moveTo>
                <a:lnTo>
                  <a:pt x="27561" y="77672"/>
                </a:lnTo>
                <a:lnTo>
                  <a:pt x="54764" y="52616"/>
                </a:lnTo>
                <a:lnTo>
                  <a:pt x="80893" y="26487"/>
                </a:lnTo>
                <a:lnTo>
                  <a:pt x="1063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475742" y="11657753"/>
            <a:ext cx="99060" cy="23495"/>
          </a:xfrm>
          <a:custGeom>
            <a:avLst/>
            <a:gdLst/>
            <a:ahLst/>
            <a:cxnLst/>
            <a:rect l="l" t="t" r="r" b="b"/>
            <a:pathLst>
              <a:path w="99059" h="23495">
                <a:moveTo>
                  <a:pt x="98790" y="0"/>
                </a:moveTo>
                <a:lnTo>
                  <a:pt x="0" y="229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474310" y="1167421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472521" y="11672428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470731" y="11670638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468583" y="11668848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1789"/>
                </a:moveTo>
                <a:lnTo>
                  <a:pt x="5011" y="23623"/>
                </a:lnTo>
                <a:lnTo>
                  <a:pt x="14317" y="21476"/>
                </a:lnTo>
                <a:lnTo>
                  <a:pt x="9306" y="0"/>
                </a:lnTo>
                <a:lnTo>
                  <a:pt x="0" y="178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466793" y="11666701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561"/>
                </a:lnTo>
                <a:lnTo>
                  <a:pt x="17896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409882" y="1168066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311091" y="11703211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309660" y="1171215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307870" y="1171036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305723" y="1170857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442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303933" y="11706432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981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302143" y="1170464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369" y="27561"/>
                </a:lnTo>
                <a:lnTo>
                  <a:pt x="5726" y="27561"/>
                </a:lnTo>
                <a:lnTo>
                  <a:pt x="17896" y="24697"/>
                </a:lnTo>
                <a:lnTo>
                  <a:pt x="12169" y="357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245231" y="11718602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146083" y="11741152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66218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144651" y="11750100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142861" y="1174831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141071" y="11746521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139282" y="11744373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0" y="2147"/>
                </a:moveTo>
                <a:lnTo>
                  <a:pt x="4653" y="23981"/>
                </a:lnTo>
                <a:lnTo>
                  <a:pt x="13959" y="21834"/>
                </a:lnTo>
                <a:lnTo>
                  <a:pt x="8948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137134" y="11742584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561"/>
                </a:lnTo>
                <a:lnTo>
                  <a:pt x="18254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080222" y="11756543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981432" y="11779093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980000" y="11788042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978210" y="11786252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976063" y="11784462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738" y="18612"/>
                </a:lnTo>
                <a:lnTo>
                  <a:pt x="6442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974273" y="11782314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981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972483" y="11780525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561"/>
                </a:lnTo>
                <a:lnTo>
                  <a:pt x="17896" y="24697"/>
                </a:lnTo>
                <a:lnTo>
                  <a:pt x="12169" y="357"/>
                </a:lnTo>
                <a:lnTo>
                  <a:pt x="12169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915571" y="1179448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16781" y="11817035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860" y="0"/>
                </a:moveTo>
                <a:lnTo>
                  <a:pt x="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15349" y="11825983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863" y="125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13201" y="11824193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0" y="715"/>
                </a:moveTo>
                <a:lnTo>
                  <a:pt x="3579" y="16107"/>
                </a:lnTo>
                <a:lnTo>
                  <a:pt x="6800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11412" y="11822403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0" y="1431"/>
                </a:moveTo>
                <a:lnTo>
                  <a:pt x="4295" y="20044"/>
                </a:lnTo>
                <a:lnTo>
                  <a:pt x="10380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09622" y="11820256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147"/>
                </a:moveTo>
                <a:lnTo>
                  <a:pt x="5011" y="23981"/>
                </a:lnTo>
                <a:lnTo>
                  <a:pt x="14317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07475" y="11818466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0" y="2863"/>
                </a:moveTo>
                <a:lnTo>
                  <a:pt x="5726" y="27561"/>
                </a:lnTo>
                <a:lnTo>
                  <a:pt x="18254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750563" y="11832426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66218" y="0"/>
                </a:moveTo>
                <a:lnTo>
                  <a:pt x="0" y="150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619200" y="11854976"/>
            <a:ext cx="98425" cy="23495"/>
          </a:xfrm>
          <a:custGeom>
            <a:avLst/>
            <a:gdLst/>
            <a:ahLst/>
            <a:cxnLst/>
            <a:rect l="l" t="t" r="r" b="b"/>
            <a:pathLst>
              <a:path w="98425" h="23495">
                <a:moveTo>
                  <a:pt x="98432" y="0"/>
                </a:moveTo>
                <a:lnTo>
                  <a:pt x="0" y="229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906057" y="11329883"/>
            <a:ext cx="93980" cy="21590"/>
          </a:xfrm>
          <a:custGeom>
            <a:avLst/>
            <a:gdLst/>
            <a:ahLst/>
            <a:cxnLst/>
            <a:rect l="l" t="t" r="r" b="b"/>
            <a:pathLst>
              <a:path w="93979" h="21590">
                <a:moveTo>
                  <a:pt x="0" y="21476"/>
                </a:moveTo>
                <a:lnTo>
                  <a:pt x="9377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998404" y="11323798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996614" y="1132165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442" y="15749"/>
                </a:moveTo>
                <a:lnTo>
                  <a:pt x="3221" y="0"/>
                </a:lnTo>
                <a:lnTo>
                  <a:pt x="0" y="715"/>
                </a:lnTo>
                <a:lnTo>
                  <a:pt x="3579" y="16465"/>
                </a:lnTo>
                <a:lnTo>
                  <a:pt x="6442" y="157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994825" y="11319860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992677" y="11318071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990887" y="1131628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7896" y="24697"/>
                </a:moveTo>
                <a:lnTo>
                  <a:pt x="12527" y="0"/>
                </a:lnTo>
                <a:lnTo>
                  <a:pt x="0" y="2505"/>
                </a:ln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999835" y="1131484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98626" y="11291941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0" y="15391"/>
                </a:moveTo>
                <a:lnTo>
                  <a:pt x="6621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163412" y="11285856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9161265" y="11284067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159475" y="11282278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380" y="18254"/>
                </a:moveTo>
                <a:lnTo>
                  <a:pt x="6084" y="0"/>
                </a:lnTo>
                <a:lnTo>
                  <a:pt x="0" y="1073"/>
                </a:lnTo>
                <a:lnTo>
                  <a:pt x="4295" y="19686"/>
                </a:lnTo>
                <a:lnTo>
                  <a:pt x="10380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157685" y="11280130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4317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155538" y="11278340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527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164845" y="1127690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263635" y="1125435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28063" y="11247915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326274" y="1124612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442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442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324484" y="11244336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3937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322337" y="11242547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320547" y="11240399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7896" y="24697"/>
                </a:move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  <a:lnTo>
                  <a:pt x="5726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329495" y="11238967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428285" y="11216417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493072" y="11210332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490925" y="11208542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489135" y="11206395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487345" y="11204605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485197" y="11202816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527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494504" y="1120138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593295" y="11178476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657723" y="11172391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655933" y="11170601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442" y="15391"/>
                </a:moveTo>
                <a:lnTo>
                  <a:pt x="2863" y="0"/>
                </a:lnTo>
                <a:lnTo>
                  <a:pt x="0" y="715"/>
                </a:lnTo>
                <a:lnTo>
                  <a:pt x="3579" y="16107"/>
                </a:lnTo>
                <a:lnTo>
                  <a:pt x="6442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654144" y="11168812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380" y="18254"/>
                </a:moveTo>
                <a:lnTo>
                  <a:pt x="6084" y="0"/>
                </a:lnTo>
                <a:lnTo>
                  <a:pt x="0" y="1431"/>
                </a:lnTo>
                <a:lnTo>
                  <a:pt x="3937" y="19686"/>
                </a:lnTo>
                <a:lnTo>
                  <a:pt x="10380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651996" y="11166664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4317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650207" y="11164874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7896" y="24697"/>
                </a:moveTo>
                <a:lnTo>
                  <a:pt x="12527" y="0"/>
                </a:lnTo>
                <a:lnTo>
                  <a:pt x="12169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659155" y="11163442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757945" y="11140892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822732" y="11134807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9820584" y="11132660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818794" y="11130870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817005" y="11129081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59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3959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814857" y="11126933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824163" y="1112585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922954" y="1110295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987382" y="11096866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985593" y="11095077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442" y="15391"/>
                </a:moveTo>
                <a:lnTo>
                  <a:pt x="2863" y="0"/>
                </a:lnTo>
                <a:lnTo>
                  <a:pt x="0" y="715"/>
                </a:lnTo>
                <a:lnTo>
                  <a:pt x="3579" y="16107"/>
                </a:lnTo>
                <a:lnTo>
                  <a:pt x="6442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983803" y="1109292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3937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981655" y="11091140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979866" y="11089350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7896" y="24697"/>
                </a:moveTo>
                <a:lnTo>
                  <a:pt x="12527" y="0"/>
                </a:lnTo>
                <a:lnTo>
                  <a:pt x="12169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7896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988814" y="1108791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087605" y="11065010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0" y="15391"/>
                </a:moveTo>
                <a:lnTo>
                  <a:pt x="6621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0152391" y="11058925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150244" y="1105713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0148454" y="11055346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380" y="18254"/>
                </a:moveTo>
                <a:lnTo>
                  <a:pt x="6084" y="0"/>
                </a:lnTo>
                <a:lnTo>
                  <a:pt x="0" y="1431"/>
                </a:lnTo>
                <a:lnTo>
                  <a:pt x="4295" y="19686"/>
                </a:lnTo>
                <a:lnTo>
                  <a:pt x="10380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0146664" y="11053198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59" y="21834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3959" y="2183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144517" y="11051409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0153823" y="11049976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0252613" y="11020983"/>
            <a:ext cx="93980" cy="21590"/>
          </a:xfrm>
          <a:custGeom>
            <a:avLst/>
            <a:gdLst/>
            <a:ahLst/>
            <a:cxnLst/>
            <a:rect l="l" t="t" r="r" b="b"/>
            <a:pathLst>
              <a:path w="93979" h="21590">
                <a:moveTo>
                  <a:pt x="0" y="21476"/>
                </a:moveTo>
                <a:lnTo>
                  <a:pt x="9377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3752159" y="5302948"/>
            <a:ext cx="28575" cy="97155"/>
          </a:xfrm>
          <a:custGeom>
            <a:avLst/>
            <a:gdLst/>
            <a:ahLst/>
            <a:cxnLst/>
            <a:rect l="l" t="t" r="r" b="b"/>
            <a:pathLst>
              <a:path w="28575" h="97154">
                <a:moveTo>
                  <a:pt x="28276" y="0"/>
                </a:moveTo>
                <a:lnTo>
                  <a:pt x="0" y="9664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3746074" y="5397801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3744285" y="5395654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3221"/>
                </a:moveTo>
                <a:lnTo>
                  <a:pt x="15033" y="7516"/>
                </a:lnTo>
                <a:lnTo>
                  <a:pt x="16107" y="4653"/>
                </a:lnTo>
                <a:lnTo>
                  <a:pt x="715" y="0"/>
                </a:lnTo>
                <a:lnTo>
                  <a:pt x="0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3742136" y="5393864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4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3740347" y="5391717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9306"/>
                </a:moveTo>
                <a:lnTo>
                  <a:pt x="21118" y="15391"/>
                </a:lnTo>
                <a:lnTo>
                  <a:pt x="23981" y="6442"/>
                </a:lnTo>
                <a:lnTo>
                  <a:pt x="2505" y="0"/>
                </a:lnTo>
                <a:lnTo>
                  <a:pt x="0" y="93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3738200" y="538992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2169"/>
                </a:moveTo>
                <a:lnTo>
                  <a:pt x="24339" y="19328"/>
                </a:lnTo>
                <a:lnTo>
                  <a:pt x="27919" y="7158"/>
                </a:ln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733546" y="539959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704910" y="549695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698825" y="5559947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697036" y="555815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3221"/>
                </a:moveTo>
                <a:lnTo>
                  <a:pt x="15033" y="7516"/>
                </a:lnTo>
                <a:lnTo>
                  <a:pt x="16107" y="4295"/>
                </a:lnTo>
                <a:lnTo>
                  <a:pt x="715" y="0"/>
                </a:lnTo>
                <a:lnTo>
                  <a:pt x="0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694889" y="5556367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19" h="11429">
                <a:moveTo>
                  <a:pt x="0" y="6084"/>
                </a:moveTo>
                <a:lnTo>
                  <a:pt x="18254" y="11096"/>
                </a:lnTo>
                <a:lnTo>
                  <a:pt x="20044" y="5011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93099" y="5554219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9306"/>
                </a:moveTo>
                <a:lnTo>
                  <a:pt x="21118" y="15391"/>
                </a:lnTo>
                <a:lnTo>
                  <a:pt x="23981" y="6084"/>
                </a:lnTo>
                <a:lnTo>
                  <a:pt x="2505" y="0"/>
                </a:lnTo>
                <a:lnTo>
                  <a:pt x="0" y="93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690951" y="5552430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0" y="12169"/>
                </a:moveTo>
                <a:lnTo>
                  <a:pt x="24339" y="18970"/>
                </a:lnTo>
                <a:lnTo>
                  <a:pt x="27919" y="6800"/>
                </a:ln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685941" y="556173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657664" y="565945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651579" y="5722450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649788" y="572066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033" y="7158"/>
                </a:lnTo>
                <a:lnTo>
                  <a:pt x="16107" y="4295"/>
                </a:lnTo>
                <a:lnTo>
                  <a:pt x="715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647641" y="5718512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4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645852" y="5716723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30" h="15239">
                <a:moveTo>
                  <a:pt x="0" y="8948"/>
                </a:moveTo>
                <a:lnTo>
                  <a:pt x="21118" y="15033"/>
                </a:lnTo>
                <a:lnTo>
                  <a:pt x="23623" y="6084"/>
                </a:lnTo>
                <a:lnTo>
                  <a:pt x="2505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643703" y="5714575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2169"/>
                </a:move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638693" y="572423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3610415" y="582159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3604330" y="588495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3602183" y="5882805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3221"/>
                </a:moveTo>
                <a:lnTo>
                  <a:pt x="15391" y="7516"/>
                </a:lnTo>
                <a:lnTo>
                  <a:pt x="16107" y="4653"/>
                </a:lnTo>
                <a:lnTo>
                  <a:pt x="1073" y="0"/>
                </a:lnTo>
                <a:lnTo>
                  <a:pt x="0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3600394" y="5881016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4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3598245" y="5878868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9306"/>
                </a:moveTo>
                <a:lnTo>
                  <a:pt x="21476" y="15391"/>
                </a:lnTo>
                <a:lnTo>
                  <a:pt x="23981" y="6442"/>
                </a:lnTo>
                <a:lnTo>
                  <a:pt x="2863" y="0"/>
                </a:lnTo>
                <a:lnTo>
                  <a:pt x="0" y="93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3596456" y="587707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0" y="12169"/>
                </a:moveTo>
                <a:lnTo>
                  <a:pt x="23981" y="18970"/>
                </a:ln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3591444" y="588674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3553862" y="5984101"/>
            <a:ext cx="27940" cy="96520"/>
          </a:xfrm>
          <a:custGeom>
            <a:avLst/>
            <a:gdLst/>
            <a:ahLst/>
            <a:cxnLst/>
            <a:rect l="l" t="t" r="r" b="b"/>
            <a:pathLst>
              <a:path w="27940" h="96520">
                <a:moveTo>
                  <a:pt x="27919" y="0"/>
                </a:moveTo>
                <a:lnTo>
                  <a:pt x="0" y="962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506897" y="10514503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70">
                <a:moveTo>
                  <a:pt x="0" y="13601"/>
                </a:moveTo>
                <a:lnTo>
                  <a:pt x="5655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562020" y="1050841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560230" y="1050662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2863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558083" y="10504839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10738" y="18254"/>
                </a:moveTo>
                <a:lnTo>
                  <a:pt x="6442" y="0"/>
                </a:lnTo>
                <a:lnTo>
                  <a:pt x="0" y="1431"/>
                </a:lnTo>
                <a:lnTo>
                  <a:pt x="4653" y="19686"/>
                </a:lnTo>
                <a:lnTo>
                  <a:pt x="10738" y="182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556293" y="10502692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476"/>
                </a:moveTo>
                <a:lnTo>
                  <a:pt x="9306" y="0"/>
                </a:lnTo>
                <a:lnTo>
                  <a:pt x="0" y="2147"/>
                </a:lnTo>
                <a:lnTo>
                  <a:pt x="5011" y="23981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554503" y="10500902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169" y="0"/>
                </a:lnTo>
                <a:lnTo>
                  <a:pt x="0" y="2863"/>
                </a:lnTo>
                <a:lnTo>
                  <a:pt x="5726" y="27203"/>
                </a:lnTo>
                <a:lnTo>
                  <a:pt x="5726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563451" y="10499112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662242" y="10475489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749"/>
                </a:moveTo>
                <a:lnTo>
                  <a:pt x="6586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2726671" y="10469404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863" y="12169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2724523" y="10467256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6800" y="15391"/>
                </a:moveTo>
                <a:lnTo>
                  <a:pt x="3221" y="0"/>
                </a:lnTo>
                <a:lnTo>
                  <a:pt x="0" y="715"/>
                </a:lnTo>
                <a:lnTo>
                  <a:pt x="3579" y="16107"/>
                </a:lnTo>
                <a:lnTo>
                  <a:pt x="6800" y="153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722733" y="10465466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380" y="18612"/>
                </a:moveTo>
                <a:lnTo>
                  <a:pt x="6084" y="0"/>
                </a:lnTo>
                <a:lnTo>
                  <a:pt x="0" y="1431"/>
                </a:lnTo>
                <a:lnTo>
                  <a:pt x="4295" y="20044"/>
                </a:lnTo>
                <a:lnTo>
                  <a:pt x="10380" y="18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2720943" y="10463676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14317" y="21476"/>
                </a:moveTo>
                <a:lnTo>
                  <a:pt x="8948" y="0"/>
                </a:lnTo>
                <a:lnTo>
                  <a:pt x="0" y="2147"/>
                </a:lnTo>
                <a:lnTo>
                  <a:pt x="5011" y="23623"/>
                </a:lnTo>
                <a:lnTo>
                  <a:pt x="14317" y="214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2718796" y="10461529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40">
                <a:moveTo>
                  <a:pt x="18254" y="24697"/>
                </a:moveTo>
                <a:lnTo>
                  <a:pt x="12527" y="357"/>
                </a:lnTo>
                <a:lnTo>
                  <a:pt x="12527" y="0"/>
                </a:lnTo>
                <a:lnTo>
                  <a:pt x="0" y="2863"/>
                </a:lnTo>
                <a:lnTo>
                  <a:pt x="5726" y="27561"/>
                </a:lnTo>
                <a:lnTo>
                  <a:pt x="6084" y="27561"/>
                </a:lnTo>
                <a:lnTo>
                  <a:pt x="18254" y="246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2728102" y="10459739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749"/>
                </a:moveTo>
                <a:lnTo>
                  <a:pt x="6550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2826534" y="10438263"/>
            <a:ext cx="57150" cy="13970"/>
          </a:xfrm>
          <a:custGeom>
            <a:avLst/>
            <a:gdLst/>
            <a:ahLst/>
            <a:cxnLst/>
            <a:rect l="l" t="t" r="r" b="b"/>
            <a:pathLst>
              <a:path w="57150" h="13970">
                <a:moveTo>
                  <a:pt x="0" y="13601"/>
                </a:moveTo>
                <a:lnTo>
                  <a:pt x="5691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897018" y="481901"/>
            <a:ext cx="80010" cy="309245"/>
          </a:xfrm>
          <a:custGeom>
            <a:avLst/>
            <a:gdLst/>
            <a:ahLst/>
            <a:cxnLst/>
            <a:rect l="l" t="t" r="r" b="b"/>
            <a:pathLst>
              <a:path w="80010" h="309245">
                <a:moveTo>
                  <a:pt x="79461" y="0"/>
                </a:moveTo>
                <a:lnTo>
                  <a:pt x="0" y="309257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838317" y="786863"/>
            <a:ext cx="42545" cy="164465"/>
          </a:xfrm>
          <a:custGeom>
            <a:avLst/>
            <a:gdLst/>
            <a:ahLst/>
            <a:cxnLst/>
            <a:rect l="l" t="t" r="r" b="b"/>
            <a:pathLst>
              <a:path w="42544" h="164465">
                <a:moveTo>
                  <a:pt x="42236" y="0"/>
                </a:moveTo>
                <a:lnTo>
                  <a:pt x="357" y="162861"/>
                </a:lnTo>
                <a:lnTo>
                  <a:pt x="0" y="163934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871605" y="795454"/>
            <a:ext cx="42545" cy="164465"/>
          </a:xfrm>
          <a:custGeom>
            <a:avLst/>
            <a:gdLst/>
            <a:ahLst/>
            <a:cxnLst/>
            <a:rect l="l" t="t" r="r" b="b"/>
            <a:pathLst>
              <a:path w="42544" h="164465">
                <a:moveTo>
                  <a:pt x="42236" y="0"/>
                </a:moveTo>
                <a:lnTo>
                  <a:pt x="357" y="162503"/>
                </a:lnTo>
                <a:lnTo>
                  <a:pt x="0" y="163934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75678" y="791159"/>
            <a:ext cx="121920" cy="473709"/>
          </a:xfrm>
          <a:custGeom>
            <a:avLst/>
            <a:gdLst/>
            <a:ahLst/>
            <a:cxnLst/>
            <a:rect l="l" t="t" r="r" b="b"/>
            <a:pathLst>
              <a:path w="121919" h="473709">
                <a:moveTo>
                  <a:pt x="121340" y="0"/>
                </a:moveTo>
                <a:lnTo>
                  <a:pt x="79819" y="162503"/>
                </a:lnTo>
                <a:lnTo>
                  <a:pt x="79461" y="163934"/>
                </a:lnTo>
                <a:lnTo>
                  <a:pt x="0" y="473192"/>
                </a:lnTo>
              </a:path>
            </a:pathLst>
          </a:custGeom>
          <a:ln w="608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4362083" y="8717305"/>
            <a:ext cx="15240" cy="52705"/>
          </a:xfrm>
          <a:custGeom>
            <a:avLst/>
            <a:gdLst/>
            <a:ahLst/>
            <a:cxnLst/>
            <a:rect l="l" t="t" r="r" b="b"/>
            <a:pathLst>
              <a:path w="15240" h="52704">
                <a:moveTo>
                  <a:pt x="15033" y="0"/>
                </a:moveTo>
                <a:lnTo>
                  <a:pt x="0" y="526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4355998" y="8768132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4353850" y="8765984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3221"/>
                </a:moveTo>
                <a:lnTo>
                  <a:pt x="15391" y="7516"/>
                </a:lnTo>
                <a:lnTo>
                  <a:pt x="16107" y="4653"/>
                </a:lnTo>
                <a:lnTo>
                  <a:pt x="1073" y="0"/>
                </a:lnTo>
                <a:lnTo>
                  <a:pt x="0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4352060" y="8764194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4349913" y="8762046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9306"/>
                </a:moveTo>
                <a:lnTo>
                  <a:pt x="21476" y="15391"/>
                </a:lnTo>
                <a:lnTo>
                  <a:pt x="23981" y="6442"/>
                </a:lnTo>
                <a:lnTo>
                  <a:pt x="2863" y="0"/>
                </a:lnTo>
                <a:lnTo>
                  <a:pt x="0" y="93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4348122" y="8760257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3981" y="18970"/>
                </a:lnTo>
                <a:lnTo>
                  <a:pt x="24339" y="19328"/>
                </a:lnTo>
                <a:lnTo>
                  <a:pt x="27919" y="7158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4343112" y="876992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4314834" y="886728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4308749" y="8930634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527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4306960" y="892848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3221"/>
                </a:moveTo>
                <a:lnTo>
                  <a:pt x="15391" y="7516"/>
                </a:lnTo>
                <a:lnTo>
                  <a:pt x="16107" y="4295"/>
                </a:lnTo>
                <a:lnTo>
                  <a:pt x="715" y="0"/>
                </a:lnTo>
                <a:lnTo>
                  <a:pt x="0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4305170" y="8926697"/>
            <a:ext cx="19685" cy="11430"/>
          </a:xfrm>
          <a:custGeom>
            <a:avLst/>
            <a:gdLst/>
            <a:ahLst/>
            <a:cxnLst/>
            <a:rect l="l" t="t" r="r" b="b"/>
            <a:pathLst>
              <a:path w="19684" h="11429">
                <a:moveTo>
                  <a:pt x="0" y="6084"/>
                </a:moveTo>
                <a:lnTo>
                  <a:pt x="18254" y="11096"/>
                </a:lnTo>
                <a:lnTo>
                  <a:pt x="19686" y="5011"/>
                </a:lnTo>
                <a:lnTo>
                  <a:pt x="1431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4303023" y="8924549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9306"/>
                </a:moveTo>
                <a:lnTo>
                  <a:pt x="21476" y="15391"/>
                </a:lnTo>
                <a:lnTo>
                  <a:pt x="23981" y="6084"/>
                </a:lnTo>
                <a:lnTo>
                  <a:pt x="2505" y="0"/>
                </a:lnTo>
                <a:lnTo>
                  <a:pt x="0" y="93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4301234" y="8922760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0" y="12169"/>
                </a:moveTo>
                <a:lnTo>
                  <a:pt x="23981" y="18970"/>
                </a:lnTo>
                <a:lnTo>
                  <a:pt x="24339" y="18970"/>
                </a:lnTo>
                <a:lnTo>
                  <a:pt x="27561" y="6800"/>
                </a:lnTo>
                <a:lnTo>
                  <a:pt x="3579" y="0"/>
                </a:lnTo>
                <a:lnTo>
                  <a:pt x="3221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4296221" y="893242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4267946" y="902978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4261861" y="9093137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260070" y="909099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3221"/>
                </a:moveTo>
                <a:lnTo>
                  <a:pt x="15033" y="7516"/>
                </a:lnTo>
                <a:lnTo>
                  <a:pt x="16107" y="4295"/>
                </a:lnTo>
                <a:lnTo>
                  <a:pt x="715" y="0"/>
                </a:lnTo>
                <a:lnTo>
                  <a:pt x="0" y="32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4257923" y="9089201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19" h="11429">
                <a:moveTo>
                  <a:pt x="0" y="6084"/>
                </a:moveTo>
                <a:lnTo>
                  <a:pt x="18254" y="11096"/>
                </a:lnTo>
                <a:lnTo>
                  <a:pt x="20044" y="5011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4256132" y="9087053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9306"/>
                </a:moveTo>
                <a:lnTo>
                  <a:pt x="21118" y="15391"/>
                </a:lnTo>
                <a:lnTo>
                  <a:pt x="23981" y="6084"/>
                </a:lnTo>
                <a:lnTo>
                  <a:pt x="2505" y="0"/>
                </a:lnTo>
                <a:lnTo>
                  <a:pt x="0" y="93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4253985" y="9085263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0" y="12169"/>
                </a:moveTo>
                <a:lnTo>
                  <a:pt x="24339" y="18970"/>
                </a:lnTo>
                <a:lnTo>
                  <a:pt x="27919" y="6800"/>
                </a:lnTo>
                <a:lnTo>
                  <a:pt x="3937" y="0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4249333" y="909456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4221055" y="919228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4214971" y="925528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0" y="0"/>
                </a:moveTo>
                <a:lnTo>
                  <a:pt x="12169" y="357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4213180" y="9253494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2863"/>
                </a:moveTo>
                <a:lnTo>
                  <a:pt x="15033" y="7516"/>
                </a:lnTo>
                <a:lnTo>
                  <a:pt x="16107" y="4295"/>
                </a:lnTo>
                <a:lnTo>
                  <a:pt x="715" y="0"/>
                </a:lnTo>
                <a:lnTo>
                  <a:pt x="0" y="28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4211033" y="9251346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19" h="12065">
                <a:moveTo>
                  <a:pt x="0" y="6084"/>
                </a:moveTo>
                <a:lnTo>
                  <a:pt x="18254" y="11453"/>
                </a:lnTo>
                <a:lnTo>
                  <a:pt x="20044" y="5369"/>
                </a:lnTo>
                <a:lnTo>
                  <a:pt x="1789" y="0"/>
                </a:lnTo>
                <a:lnTo>
                  <a:pt x="0" y="60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4209244" y="9249556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8948"/>
                </a:moveTo>
                <a:lnTo>
                  <a:pt x="21118" y="15391"/>
                </a:lnTo>
                <a:lnTo>
                  <a:pt x="23623" y="6084"/>
                </a:lnTo>
                <a:lnTo>
                  <a:pt x="2505" y="0"/>
                </a:lnTo>
                <a:lnTo>
                  <a:pt x="0" y="8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4207095" y="924740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2169"/>
                </a:moveTo>
                <a:lnTo>
                  <a:pt x="24339" y="19328"/>
                </a:lnTo>
                <a:lnTo>
                  <a:pt x="27919" y="7158"/>
                </a:lnTo>
                <a:lnTo>
                  <a:pt x="3579" y="357"/>
                </a:lnTo>
                <a:lnTo>
                  <a:pt x="3579" y="0"/>
                </a:lnTo>
                <a:lnTo>
                  <a:pt x="0" y="121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4202443" y="925707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4177745" y="9354789"/>
            <a:ext cx="15240" cy="52705"/>
          </a:xfrm>
          <a:custGeom>
            <a:avLst/>
            <a:gdLst/>
            <a:ahLst/>
            <a:cxnLst/>
            <a:rect l="l" t="t" r="r" b="b"/>
            <a:pathLst>
              <a:path w="15240" h="52704">
                <a:moveTo>
                  <a:pt x="15033" y="0"/>
                </a:moveTo>
                <a:lnTo>
                  <a:pt x="0" y="526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997748" y="12245485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4" h="6984">
                <a:moveTo>
                  <a:pt x="27203" y="0"/>
                </a:moveTo>
                <a:lnTo>
                  <a:pt x="0" y="644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4567180" y="9083116"/>
            <a:ext cx="1901189" cy="3124835"/>
          </a:xfrm>
          <a:custGeom>
            <a:avLst/>
            <a:gdLst/>
            <a:ahLst/>
            <a:cxnLst/>
            <a:rect l="l" t="t" r="r" b="b"/>
            <a:pathLst>
              <a:path w="1901190" h="3124834">
                <a:moveTo>
                  <a:pt x="1901000" y="0"/>
                </a:moveTo>
                <a:lnTo>
                  <a:pt x="1567403" y="1223069"/>
                </a:lnTo>
                <a:lnTo>
                  <a:pt x="1205888" y="2495175"/>
                </a:lnTo>
                <a:lnTo>
                  <a:pt x="1004011" y="2671280"/>
                </a:lnTo>
                <a:lnTo>
                  <a:pt x="0" y="2921477"/>
                </a:lnTo>
                <a:lnTo>
                  <a:pt x="59059" y="3124427"/>
                </a:lnTo>
                <a:lnTo>
                  <a:pt x="1119983" y="2888547"/>
                </a:lnTo>
                <a:lnTo>
                  <a:pt x="1422081" y="2605777"/>
                </a:lnTo>
                <a:lnTo>
                  <a:pt x="1784671" y="1409195"/>
                </a:lnTo>
                <a:lnTo>
                  <a:pt x="1689102" y="1285707"/>
                </a:lnTo>
                <a:lnTo>
                  <a:pt x="1845162" y="801061"/>
                </a:lnTo>
                <a:lnTo>
                  <a:pt x="1901000" y="65180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21172" y="2659587"/>
            <a:ext cx="1125220" cy="273685"/>
          </a:xfrm>
          <a:custGeom>
            <a:avLst/>
            <a:gdLst/>
            <a:ahLst/>
            <a:cxnLst/>
            <a:rect l="l" t="t" r="r" b="b"/>
            <a:pathLst>
              <a:path w="1125220" h="273685">
                <a:moveTo>
                  <a:pt x="0" y="0"/>
                </a:moveTo>
                <a:lnTo>
                  <a:pt x="1124636" y="27310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545406" y="2858760"/>
            <a:ext cx="640715" cy="100330"/>
          </a:xfrm>
          <a:custGeom>
            <a:avLst/>
            <a:gdLst/>
            <a:ahLst/>
            <a:cxnLst/>
            <a:rect l="l" t="t" r="r" b="b"/>
            <a:pathLst>
              <a:path w="640714" h="100330">
                <a:moveTo>
                  <a:pt x="0" y="73656"/>
                </a:moveTo>
                <a:lnTo>
                  <a:pt x="49919" y="84357"/>
                </a:lnTo>
                <a:lnTo>
                  <a:pt x="100140" y="92283"/>
                </a:lnTo>
                <a:lnTo>
                  <a:pt x="150551" y="97448"/>
                </a:lnTo>
                <a:lnTo>
                  <a:pt x="201041" y="99863"/>
                </a:lnTo>
                <a:lnTo>
                  <a:pt x="251498" y="99542"/>
                </a:lnTo>
                <a:lnTo>
                  <a:pt x="301811" y="96498"/>
                </a:lnTo>
                <a:lnTo>
                  <a:pt x="351869" y="90742"/>
                </a:lnTo>
                <a:lnTo>
                  <a:pt x="401560" y="82289"/>
                </a:lnTo>
                <a:lnTo>
                  <a:pt x="450773" y="71150"/>
                </a:lnTo>
                <a:lnTo>
                  <a:pt x="499397" y="57339"/>
                </a:lnTo>
                <a:lnTo>
                  <a:pt x="547321" y="40868"/>
                </a:lnTo>
                <a:lnTo>
                  <a:pt x="594432" y="21751"/>
                </a:lnTo>
                <a:lnTo>
                  <a:pt x="6406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186157" y="254612"/>
            <a:ext cx="11774805" cy="3183255"/>
          </a:xfrm>
          <a:custGeom>
            <a:avLst/>
            <a:gdLst/>
            <a:ahLst/>
            <a:cxnLst/>
            <a:rect l="l" t="t" r="r" b="b"/>
            <a:pathLst>
              <a:path w="11774805" h="3183254">
                <a:moveTo>
                  <a:pt x="0" y="2604345"/>
                </a:moveTo>
                <a:lnTo>
                  <a:pt x="599901" y="2301531"/>
                </a:lnTo>
                <a:lnTo>
                  <a:pt x="941372" y="2037374"/>
                </a:lnTo>
                <a:lnTo>
                  <a:pt x="1072019" y="1936436"/>
                </a:lnTo>
                <a:lnTo>
                  <a:pt x="1186559" y="1847668"/>
                </a:lnTo>
                <a:lnTo>
                  <a:pt x="1800778" y="1372328"/>
                </a:lnTo>
                <a:lnTo>
                  <a:pt x="2306542" y="968934"/>
                </a:lnTo>
                <a:lnTo>
                  <a:pt x="3004876" y="542631"/>
                </a:lnTo>
                <a:lnTo>
                  <a:pt x="3060714" y="524019"/>
                </a:lnTo>
                <a:lnTo>
                  <a:pt x="3153778" y="513996"/>
                </a:lnTo>
                <a:lnTo>
                  <a:pt x="3212838" y="518292"/>
                </a:lnTo>
                <a:lnTo>
                  <a:pt x="4889412" y="1006875"/>
                </a:lnTo>
                <a:lnTo>
                  <a:pt x="6769295" y="1565256"/>
                </a:lnTo>
                <a:lnTo>
                  <a:pt x="8416876" y="2054197"/>
                </a:lnTo>
                <a:lnTo>
                  <a:pt x="8528552" y="2112899"/>
                </a:lnTo>
                <a:lnTo>
                  <a:pt x="8553250" y="2145829"/>
                </a:lnTo>
                <a:lnTo>
                  <a:pt x="8591907" y="2229586"/>
                </a:lnTo>
                <a:lnTo>
                  <a:pt x="8601214" y="2292941"/>
                </a:lnTo>
                <a:lnTo>
                  <a:pt x="8594771" y="2352000"/>
                </a:lnTo>
                <a:lnTo>
                  <a:pt x="8597992" y="2375624"/>
                </a:lnTo>
                <a:lnTo>
                  <a:pt x="9742673" y="2694545"/>
                </a:lnTo>
                <a:lnTo>
                  <a:pt x="11378085" y="3175612"/>
                </a:lnTo>
                <a:lnTo>
                  <a:pt x="11440724" y="3183129"/>
                </a:lnTo>
                <a:lnTo>
                  <a:pt x="11526986" y="3171317"/>
                </a:lnTo>
                <a:lnTo>
                  <a:pt x="11630072" y="3127649"/>
                </a:lnTo>
                <a:lnTo>
                  <a:pt x="11670519" y="3097940"/>
                </a:lnTo>
                <a:lnTo>
                  <a:pt x="11723852" y="3032080"/>
                </a:lnTo>
                <a:lnTo>
                  <a:pt x="11762867" y="2932215"/>
                </a:lnTo>
                <a:lnTo>
                  <a:pt x="11774679" y="2867071"/>
                </a:lnTo>
                <a:lnTo>
                  <a:pt x="11768594" y="2743583"/>
                </a:lnTo>
                <a:lnTo>
                  <a:pt x="11734948" y="2656604"/>
                </a:lnTo>
                <a:lnTo>
                  <a:pt x="11679825" y="2582153"/>
                </a:lnTo>
                <a:lnTo>
                  <a:pt x="11612175" y="2545644"/>
                </a:lnTo>
                <a:lnTo>
                  <a:pt x="10700869" y="2279339"/>
                </a:lnTo>
                <a:lnTo>
                  <a:pt x="9190019" y="1850889"/>
                </a:lnTo>
                <a:lnTo>
                  <a:pt x="7306915" y="1287497"/>
                </a:lnTo>
                <a:lnTo>
                  <a:pt x="6292165" y="995063"/>
                </a:lnTo>
                <a:lnTo>
                  <a:pt x="6131452" y="916317"/>
                </a:lnTo>
                <a:lnTo>
                  <a:pt x="5622466" y="632115"/>
                </a:lnTo>
                <a:lnTo>
                  <a:pt x="5101668" y="196149"/>
                </a:lnTo>
                <a:lnTo>
                  <a:pt x="4959568" y="21118"/>
                </a:lnTo>
                <a:lnTo>
                  <a:pt x="493773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21172" y="254612"/>
            <a:ext cx="2655570" cy="1647189"/>
          </a:xfrm>
          <a:custGeom>
            <a:avLst/>
            <a:gdLst/>
            <a:ahLst/>
            <a:cxnLst/>
            <a:rect l="l" t="t" r="r" b="b"/>
            <a:pathLst>
              <a:path w="2655570" h="1647189">
                <a:moveTo>
                  <a:pt x="2655172" y="0"/>
                </a:moveTo>
                <a:lnTo>
                  <a:pt x="2587880" y="236596"/>
                </a:lnTo>
                <a:lnTo>
                  <a:pt x="2555308" y="227289"/>
                </a:lnTo>
                <a:lnTo>
                  <a:pt x="2354506" y="1009738"/>
                </a:lnTo>
                <a:lnTo>
                  <a:pt x="2347347" y="1037299"/>
                </a:lnTo>
                <a:lnTo>
                  <a:pt x="2573921" y="1330807"/>
                </a:lnTo>
                <a:lnTo>
                  <a:pt x="2431104" y="1438546"/>
                </a:lnTo>
                <a:lnTo>
                  <a:pt x="2299384" y="1537695"/>
                </a:lnTo>
                <a:lnTo>
                  <a:pt x="2154777" y="1646865"/>
                </a:lnTo>
                <a:lnTo>
                  <a:pt x="1905295" y="1575278"/>
                </a:lnTo>
                <a:lnTo>
                  <a:pt x="0" y="102870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5475980" y="2446257"/>
            <a:ext cx="992505" cy="850265"/>
          </a:xfrm>
          <a:custGeom>
            <a:avLst/>
            <a:gdLst/>
            <a:ahLst/>
            <a:cxnLst/>
            <a:rect l="l" t="t" r="r" b="b"/>
            <a:pathLst>
              <a:path w="992505" h="850264">
                <a:moveTo>
                  <a:pt x="992199" y="179326"/>
                </a:moveTo>
                <a:lnTo>
                  <a:pt x="904863" y="155344"/>
                </a:lnTo>
                <a:lnTo>
                  <a:pt x="493594" y="30424"/>
                </a:lnTo>
                <a:lnTo>
                  <a:pt x="388003" y="3937"/>
                </a:lnTo>
                <a:lnTo>
                  <a:pt x="235880" y="0"/>
                </a:lnTo>
                <a:lnTo>
                  <a:pt x="146396" y="21834"/>
                </a:lnTo>
                <a:lnTo>
                  <a:pt x="66934" y="79461"/>
                </a:lnTo>
                <a:lnTo>
                  <a:pt x="33646" y="128499"/>
                </a:lnTo>
                <a:lnTo>
                  <a:pt x="1789" y="242323"/>
                </a:lnTo>
                <a:lnTo>
                  <a:pt x="0" y="345766"/>
                </a:lnTo>
                <a:lnTo>
                  <a:pt x="12527" y="429523"/>
                </a:lnTo>
                <a:lnTo>
                  <a:pt x="41520" y="498605"/>
                </a:lnTo>
                <a:lnTo>
                  <a:pt x="86978" y="556233"/>
                </a:lnTo>
                <a:lnTo>
                  <a:pt x="140311" y="597753"/>
                </a:lnTo>
                <a:lnTo>
                  <a:pt x="207961" y="623167"/>
                </a:lnTo>
                <a:lnTo>
                  <a:pt x="505764" y="709072"/>
                </a:lnTo>
                <a:lnTo>
                  <a:pt x="992199" y="84974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290674" y="10657320"/>
            <a:ext cx="1273175" cy="743585"/>
          </a:xfrm>
          <a:custGeom>
            <a:avLst/>
            <a:gdLst/>
            <a:ahLst/>
            <a:cxnLst/>
            <a:rect l="l" t="t" r="r" b="b"/>
            <a:pathLst>
              <a:path w="1273175" h="743584">
                <a:moveTo>
                  <a:pt x="1272822" y="337176"/>
                </a:moveTo>
                <a:lnTo>
                  <a:pt x="117761" y="0"/>
                </a:lnTo>
                <a:lnTo>
                  <a:pt x="0" y="404826"/>
                </a:lnTo>
                <a:lnTo>
                  <a:pt x="1156134" y="743076"/>
                </a:lnTo>
                <a:lnTo>
                  <a:pt x="1272822" y="33717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4883759" y="3410653"/>
            <a:ext cx="196850" cy="1068705"/>
          </a:xfrm>
          <a:custGeom>
            <a:avLst/>
            <a:gdLst/>
            <a:ahLst/>
            <a:cxnLst/>
            <a:rect l="l" t="t" r="r" b="b"/>
            <a:pathLst>
              <a:path w="196850" h="1068704">
                <a:moveTo>
                  <a:pt x="143303" y="1068181"/>
                </a:moveTo>
                <a:lnTo>
                  <a:pt x="156771" y="1018889"/>
                </a:lnTo>
                <a:lnTo>
                  <a:pt x="168287" y="969304"/>
                </a:lnTo>
                <a:lnTo>
                  <a:pt x="177858" y="919480"/>
                </a:lnTo>
                <a:lnTo>
                  <a:pt x="185493" y="869472"/>
                </a:lnTo>
                <a:lnTo>
                  <a:pt x="191197" y="819335"/>
                </a:lnTo>
                <a:lnTo>
                  <a:pt x="194979" y="769123"/>
                </a:lnTo>
                <a:lnTo>
                  <a:pt x="196846" y="718890"/>
                </a:lnTo>
                <a:lnTo>
                  <a:pt x="196805" y="668691"/>
                </a:lnTo>
                <a:lnTo>
                  <a:pt x="194863" y="618580"/>
                </a:lnTo>
                <a:lnTo>
                  <a:pt x="191029" y="568612"/>
                </a:lnTo>
                <a:lnTo>
                  <a:pt x="185308" y="518842"/>
                </a:lnTo>
                <a:lnTo>
                  <a:pt x="177709" y="469324"/>
                </a:lnTo>
                <a:lnTo>
                  <a:pt x="168238" y="420113"/>
                </a:lnTo>
                <a:lnTo>
                  <a:pt x="156903" y="371263"/>
                </a:lnTo>
                <a:lnTo>
                  <a:pt x="143712" y="322828"/>
                </a:lnTo>
                <a:lnTo>
                  <a:pt x="128671" y="274863"/>
                </a:lnTo>
                <a:lnTo>
                  <a:pt x="111788" y="227423"/>
                </a:lnTo>
                <a:lnTo>
                  <a:pt x="93071" y="180562"/>
                </a:lnTo>
                <a:lnTo>
                  <a:pt x="72526" y="134335"/>
                </a:lnTo>
                <a:lnTo>
                  <a:pt x="50161" y="88795"/>
                </a:lnTo>
                <a:lnTo>
                  <a:pt x="25983" y="43999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4474474" y="2934840"/>
            <a:ext cx="409575" cy="528955"/>
          </a:xfrm>
          <a:custGeom>
            <a:avLst/>
            <a:gdLst/>
            <a:ahLst/>
            <a:cxnLst/>
            <a:rect l="l" t="t" r="r" b="b"/>
            <a:pathLst>
              <a:path w="409575" h="528954">
                <a:moveTo>
                  <a:pt x="409479" y="475697"/>
                </a:moveTo>
                <a:lnTo>
                  <a:pt x="139595" y="0"/>
                </a:lnTo>
                <a:lnTo>
                  <a:pt x="0" y="95569"/>
                </a:lnTo>
                <a:lnTo>
                  <a:pt x="249481" y="5286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723808" y="3463164"/>
            <a:ext cx="159385" cy="388620"/>
          </a:xfrm>
          <a:custGeom>
            <a:avLst/>
            <a:gdLst/>
            <a:ahLst/>
            <a:cxnLst/>
            <a:rect l="l" t="t" r="r" b="b"/>
            <a:pathLst>
              <a:path w="159384" h="388620">
                <a:moveTo>
                  <a:pt x="159030" y="388349"/>
                </a:moveTo>
                <a:lnTo>
                  <a:pt x="143866" y="337987"/>
                </a:lnTo>
                <a:lnTo>
                  <a:pt x="127333" y="288089"/>
                </a:lnTo>
                <a:lnTo>
                  <a:pt x="109441" y="238684"/>
                </a:lnTo>
                <a:lnTo>
                  <a:pt x="90202" y="189798"/>
                </a:lnTo>
                <a:lnTo>
                  <a:pt x="69627" y="141459"/>
                </a:lnTo>
                <a:lnTo>
                  <a:pt x="47727" y="93694"/>
                </a:lnTo>
                <a:lnTo>
                  <a:pt x="24514" y="46532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4883238" y="3851874"/>
            <a:ext cx="33655" cy="274320"/>
          </a:xfrm>
          <a:custGeom>
            <a:avLst/>
            <a:gdLst/>
            <a:ahLst/>
            <a:cxnLst/>
            <a:rect l="l" t="t" r="r" b="b"/>
            <a:pathLst>
              <a:path w="33655" h="274320">
                <a:moveTo>
                  <a:pt x="0" y="0"/>
                </a:moveTo>
                <a:lnTo>
                  <a:pt x="33288" y="27382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4868295" y="4125629"/>
            <a:ext cx="48260" cy="316865"/>
          </a:xfrm>
          <a:custGeom>
            <a:avLst/>
            <a:gdLst/>
            <a:ahLst/>
            <a:cxnLst/>
            <a:rect l="l" t="t" r="r" b="b"/>
            <a:pathLst>
              <a:path w="48259" h="316864">
                <a:moveTo>
                  <a:pt x="0" y="316306"/>
                </a:moveTo>
                <a:lnTo>
                  <a:pt x="13017" y="264448"/>
                </a:lnTo>
                <a:lnTo>
                  <a:pt x="24040" y="212169"/>
                </a:lnTo>
                <a:lnTo>
                  <a:pt x="33060" y="159527"/>
                </a:lnTo>
                <a:lnTo>
                  <a:pt x="40070" y="106580"/>
                </a:lnTo>
                <a:lnTo>
                  <a:pt x="45059" y="53385"/>
                </a:lnTo>
                <a:lnTo>
                  <a:pt x="4802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3481200" y="4442111"/>
            <a:ext cx="1387475" cy="4772660"/>
          </a:xfrm>
          <a:custGeom>
            <a:avLst/>
            <a:gdLst/>
            <a:ahLst/>
            <a:cxnLst/>
            <a:rect l="l" t="t" r="r" b="b"/>
            <a:pathLst>
              <a:path w="1387475" h="4772659">
                <a:moveTo>
                  <a:pt x="1387361" y="0"/>
                </a:moveTo>
                <a:lnTo>
                  <a:pt x="874080" y="1782523"/>
                </a:lnTo>
                <a:lnTo>
                  <a:pt x="463169" y="1663330"/>
                </a:lnTo>
                <a:lnTo>
                  <a:pt x="377265" y="1955765"/>
                </a:lnTo>
                <a:lnTo>
                  <a:pt x="341113" y="2085695"/>
                </a:lnTo>
                <a:lnTo>
                  <a:pt x="746655" y="2199161"/>
                </a:lnTo>
                <a:lnTo>
                  <a:pt x="226573" y="3994571"/>
                </a:lnTo>
                <a:lnTo>
                  <a:pt x="177536" y="4160295"/>
                </a:lnTo>
                <a:lnTo>
                  <a:pt x="0" y="47723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2998229" y="9214119"/>
            <a:ext cx="483234" cy="457200"/>
          </a:xfrm>
          <a:custGeom>
            <a:avLst/>
            <a:gdLst/>
            <a:ahLst/>
            <a:cxnLst/>
            <a:rect l="l" t="t" r="r" b="b"/>
            <a:pathLst>
              <a:path w="483234" h="457200">
                <a:moveTo>
                  <a:pt x="0" y="456753"/>
                </a:moveTo>
                <a:lnTo>
                  <a:pt x="48929" y="443460"/>
                </a:lnTo>
                <a:lnTo>
                  <a:pt x="96261" y="426602"/>
                </a:lnTo>
                <a:lnTo>
                  <a:pt x="141839" y="406328"/>
                </a:lnTo>
                <a:lnTo>
                  <a:pt x="185507" y="382783"/>
                </a:lnTo>
                <a:lnTo>
                  <a:pt x="227109" y="356117"/>
                </a:lnTo>
                <a:lnTo>
                  <a:pt x="266488" y="326477"/>
                </a:lnTo>
                <a:lnTo>
                  <a:pt x="303489" y="294010"/>
                </a:lnTo>
                <a:lnTo>
                  <a:pt x="337956" y="258864"/>
                </a:lnTo>
                <a:lnTo>
                  <a:pt x="369732" y="221186"/>
                </a:lnTo>
                <a:lnTo>
                  <a:pt x="398661" y="181126"/>
                </a:lnTo>
                <a:lnTo>
                  <a:pt x="424588" y="138829"/>
                </a:lnTo>
                <a:lnTo>
                  <a:pt x="447356" y="94444"/>
                </a:lnTo>
                <a:lnTo>
                  <a:pt x="466809" y="48118"/>
                </a:lnTo>
                <a:lnTo>
                  <a:pt x="48279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359845" y="9671205"/>
            <a:ext cx="4638675" cy="1042035"/>
          </a:xfrm>
          <a:custGeom>
            <a:avLst/>
            <a:gdLst/>
            <a:ahLst/>
            <a:cxnLst/>
            <a:rect l="l" t="t" r="r" b="b"/>
            <a:pathLst>
              <a:path w="4638675" h="1042034">
                <a:moveTo>
                  <a:pt x="4638499" y="0"/>
                </a:moveTo>
                <a:lnTo>
                  <a:pt x="229795" y="1013676"/>
                </a:lnTo>
                <a:lnTo>
                  <a:pt x="0" y="104159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087049" y="10649408"/>
            <a:ext cx="273050" cy="69215"/>
          </a:xfrm>
          <a:custGeom>
            <a:avLst/>
            <a:gdLst/>
            <a:ahLst/>
            <a:cxnLst/>
            <a:rect l="l" t="t" r="r" b="b"/>
            <a:pathLst>
              <a:path w="273050" h="69215">
                <a:moveTo>
                  <a:pt x="0" y="0"/>
                </a:moveTo>
                <a:lnTo>
                  <a:pt x="40638" y="26144"/>
                </a:lnTo>
                <a:lnTo>
                  <a:pt x="84080" y="46244"/>
                </a:lnTo>
                <a:lnTo>
                  <a:pt x="129659" y="60146"/>
                </a:lnTo>
                <a:lnTo>
                  <a:pt x="176710" y="67694"/>
                </a:lnTo>
                <a:lnTo>
                  <a:pt x="224566" y="68736"/>
                </a:lnTo>
                <a:lnTo>
                  <a:pt x="272559" y="631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947154" y="10373362"/>
            <a:ext cx="140335" cy="276860"/>
          </a:xfrm>
          <a:custGeom>
            <a:avLst/>
            <a:gdLst/>
            <a:ahLst/>
            <a:cxnLst/>
            <a:rect l="l" t="t" r="r" b="b"/>
            <a:pathLst>
              <a:path w="140334" h="276859">
                <a:moveTo>
                  <a:pt x="0" y="0"/>
                </a:moveTo>
                <a:lnTo>
                  <a:pt x="3416" y="46172"/>
                </a:lnTo>
                <a:lnTo>
                  <a:pt x="12798" y="90997"/>
                </a:lnTo>
                <a:lnTo>
                  <a:pt x="27876" y="133945"/>
                </a:lnTo>
                <a:lnTo>
                  <a:pt x="48380" y="174481"/>
                </a:lnTo>
                <a:lnTo>
                  <a:pt x="74041" y="212074"/>
                </a:lnTo>
                <a:lnTo>
                  <a:pt x="104591" y="246192"/>
                </a:lnTo>
                <a:lnTo>
                  <a:pt x="139761" y="27630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780346" y="10226007"/>
            <a:ext cx="170815" cy="147955"/>
          </a:xfrm>
          <a:custGeom>
            <a:avLst/>
            <a:gdLst/>
            <a:ahLst/>
            <a:cxnLst/>
            <a:rect l="l" t="t" r="r" b="b"/>
            <a:pathLst>
              <a:path w="170815" h="147954">
                <a:moveTo>
                  <a:pt x="167156" y="147469"/>
                </a:moveTo>
                <a:lnTo>
                  <a:pt x="170735" y="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775693" y="10225716"/>
            <a:ext cx="43180" cy="376555"/>
          </a:xfrm>
          <a:custGeom>
            <a:avLst/>
            <a:gdLst/>
            <a:ahLst/>
            <a:cxnLst/>
            <a:rect l="l" t="t" r="r" b="b"/>
            <a:pathLst>
              <a:path w="43179" h="376554">
                <a:moveTo>
                  <a:pt x="4675" y="0"/>
                </a:moveTo>
                <a:lnTo>
                  <a:pt x="1143" y="47592"/>
                </a:lnTo>
                <a:lnTo>
                  <a:pt x="0" y="95212"/>
                </a:lnTo>
                <a:lnTo>
                  <a:pt x="1236" y="142770"/>
                </a:lnTo>
                <a:lnTo>
                  <a:pt x="4843" y="190179"/>
                </a:lnTo>
                <a:lnTo>
                  <a:pt x="10812" y="237348"/>
                </a:lnTo>
                <a:lnTo>
                  <a:pt x="19134" y="284189"/>
                </a:lnTo>
                <a:lnTo>
                  <a:pt x="29799" y="330613"/>
                </a:lnTo>
                <a:lnTo>
                  <a:pt x="42799" y="3765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818204" y="10602324"/>
            <a:ext cx="217170" cy="208915"/>
          </a:xfrm>
          <a:custGeom>
            <a:avLst/>
            <a:gdLst/>
            <a:ahLst/>
            <a:cxnLst/>
            <a:rect l="l" t="t" r="r" b="b"/>
            <a:pathLst>
              <a:path w="217170" h="208915">
                <a:moveTo>
                  <a:pt x="0" y="0"/>
                </a:moveTo>
                <a:lnTo>
                  <a:pt x="28108" y="42395"/>
                </a:lnTo>
                <a:lnTo>
                  <a:pt x="59698" y="82016"/>
                </a:lnTo>
                <a:lnTo>
                  <a:pt x="94560" y="118661"/>
                </a:lnTo>
                <a:lnTo>
                  <a:pt x="132482" y="152128"/>
                </a:lnTo>
                <a:lnTo>
                  <a:pt x="173257" y="182215"/>
                </a:lnTo>
                <a:lnTo>
                  <a:pt x="216673" y="20871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035092" y="10811072"/>
            <a:ext cx="344805" cy="73660"/>
          </a:xfrm>
          <a:custGeom>
            <a:avLst/>
            <a:gdLst/>
            <a:ahLst/>
            <a:cxnLst/>
            <a:rect l="l" t="t" r="r" b="b"/>
            <a:pathLst>
              <a:path w="344804" h="73659">
                <a:moveTo>
                  <a:pt x="0" y="0"/>
                </a:moveTo>
                <a:lnTo>
                  <a:pt x="45806" y="22912"/>
                </a:lnTo>
                <a:lnTo>
                  <a:pt x="93215" y="41635"/>
                </a:lnTo>
                <a:lnTo>
                  <a:pt x="141941" y="56109"/>
                </a:lnTo>
                <a:lnTo>
                  <a:pt x="191696" y="66276"/>
                </a:lnTo>
                <a:lnTo>
                  <a:pt x="242194" y="72078"/>
                </a:lnTo>
                <a:lnTo>
                  <a:pt x="293147" y="73456"/>
                </a:lnTo>
                <a:lnTo>
                  <a:pt x="344270" y="7035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379531" y="9846594"/>
            <a:ext cx="4622800" cy="1035050"/>
          </a:xfrm>
          <a:custGeom>
            <a:avLst/>
            <a:gdLst/>
            <a:ahLst/>
            <a:cxnLst/>
            <a:rect l="l" t="t" r="r" b="b"/>
            <a:pathLst>
              <a:path w="4622800" h="1035050">
                <a:moveTo>
                  <a:pt x="0" y="1034794"/>
                </a:moveTo>
                <a:lnTo>
                  <a:pt x="254492" y="1001506"/>
                </a:lnTo>
                <a:lnTo>
                  <a:pt x="462274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3001986" y="9281662"/>
            <a:ext cx="637540" cy="565150"/>
          </a:xfrm>
          <a:custGeom>
            <a:avLst/>
            <a:gdLst/>
            <a:ahLst/>
            <a:cxnLst/>
            <a:rect l="l" t="t" r="r" b="b"/>
            <a:pathLst>
              <a:path w="637540" h="565150">
                <a:moveTo>
                  <a:pt x="0" y="564930"/>
                </a:moveTo>
                <a:lnTo>
                  <a:pt x="49468" y="553948"/>
                </a:lnTo>
                <a:lnTo>
                  <a:pt x="97811" y="540096"/>
                </a:lnTo>
                <a:lnTo>
                  <a:pt x="144929" y="523463"/>
                </a:lnTo>
                <a:lnTo>
                  <a:pt x="190724" y="504135"/>
                </a:lnTo>
                <a:lnTo>
                  <a:pt x="235096" y="482201"/>
                </a:lnTo>
                <a:lnTo>
                  <a:pt x="277945" y="457749"/>
                </a:lnTo>
                <a:lnTo>
                  <a:pt x="319173" y="430868"/>
                </a:lnTo>
                <a:lnTo>
                  <a:pt x="358679" y="401645"/>
                </a:lnTo>
                <a:lnTo>
                  <a:pt x="396365" y="370168"/>
                </a:lnTo>
                <a:lnTo>
                  <a:pt x="432131" y="336526"/>
                </a:lnTo>
                <a:lnTo>
                  <a:pt x="465878" y="300806"/>
                </a:lnTo>
                <a:lnTo>
                  <a:pt x="497507" y="263097"/>
                </a:lnTo>
                <a:lnTo>
                  <a:pt x="526917" y="223487"/>
                </a:lnTo>
                <a:lnTo>
                  <a:pt x="554010" y="182064"/>
                </a:lnTo>
                <a:lnTo>
                  <a:pt x="578687" y="138915"/>
                </a:lnTo>
                <a:lnTo>
                  <a:pt x="600848" y="94130"/>
                </a:lnTo>
                <a:lnTo>
                  <a:pt x="620393" y="47795"/>
                </a:lnTo>
                <a:lnTo>
                  <a:pt x="63722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3639051" y="4478978"/>
            <a:ext cx="1388745" cy="4803140"/>
          </a:xfrm>
          <a:custGeom>
            <a:avLst/>
            <a:gdLst/>
            <a:ahLst/>
            <a:cxnLst/>
            <a:rect l="l" t="t" r="r" b="b"/>
            <a:pathLst>
              <a:path w="1388744" h="4803140">
                <a:moveTo>
                  <a:pt x="0" y="4802791"/>
                </a:moveTo>
                <a:lnTo>
                  <a:pt x="591311" y="2762911"/>
                </a:lnTo>
                <a:lnTo>
                  <a:pt x="138843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8568164" y="2818511"/>
            <a:ext cx="930275" cy="1805305"/>
          </a:xfrm>
          <a:custGeom>
            <a:avLst/>
            <a:gdLst/>
            <a:ahLst/>
            <a:cxnLst/>
            <a:rect l="l" t="t" r="r" b="b"/>
            <a:pathLst>
              <a:path w="930275" h="1805304">
                <a:moveTo>
                  <a:pt x="929919" y="129215"/>
                </a:moveTo>
                <a:lnTo>
                  <a:pt x="482498" y="0"/>
                </a:lnTo>
                <a:lnTo>
                  <a:pt x="0" y="1677290"/>
                </a:lnTo>
                <a:lnTo>
                  <a:pt x="442051" y="1804715"/>
                </a:lnTo>
                <a:lnTo>
                  <a:pt x="929919" y="1292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4868295" y="4125629"/>
            <a:ext cx="48260" cy="316865"/>
          </a:xfrm>
          <a:custGeom>
            <a:avLst/>
            <a:gdLst/>
            <a:ahLst/>
            <a:cxnLst/>
            <a:rect l="l" t="t" r="r" b="b"/>
            <a:pathLst>
              <a:path w="48259" h="316864">
                <a:moveTo>
                  <a:pt x="0" y="316306"/>
                </a:moveTo>
                <a:lnTo>
                  <a:pt x="13017" y="264448"/>
                </a:lnTo>
                <a:lnTo>
                  <a:pt x="24040" y="212169"/>
                </a:lnTo>
                <a:lnTo>
                  <a:pt x="33060" y="159527"/>
                </a:lnTo>
                <a:lnTo>
                  <a:pt x="40070" y="106580"/>
                </a:lnTo>
                <a:lnTo>
                  <a:pt x="45059" y="53385"/>
                </a:lnTo>
                <a:lnTo>
                  <a:pt x="4802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3944370" y="4015451"/>
            <a:ext cx="972185" cy="2209800"/>
          </a:xfrm>
          <a:custGeom>
            <a:avLst/>
            <a:gdLst/>
            <a:ahLst/>
            <a:cxnLst/>
            <a:rect l="l" t="t" r="r" b="b"/>
            <a:pathLst>
              <a:path w="972184" h="2209800">
                <a:moveTo>
                  <a:pt x="972155" y="110244"/>
                </a:moveTo>
                <a:lnTo>
                  <a:pt x="601691" y="0"/>
                </a:lnTo>
                <a:lnTo>
                  <a:pt x="0" y="2089991"/>
                </a:lnTo>
                <a:lnTo>
                  <a:pt x="410911" y="2209184"/>
                </a:lnTo>
                <a:lnTo>
                  <a:pt x="924192" y="42666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37916" y="7012267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5">
                <a:moveTo>
                  <a:pt x="0" y="3791"/>
                </a:moveTo>
                <a:lnTo>
                  <a:pt x="7362" y="5101"/>
                </a:lnTo>
                <a:lnTo>
                  <a:pt x="14761" y="4885"/>
                </a:lnTo>
                <a:lnTo>
                  <a:pt x="21962" y="3174"/>
                </a:lnTo>
                <a:lnTo>
                  <a:pt x="2873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66728" y="6988913"/>
            <a:ext cx="17145" cy="24130"/>
          </a:xfrm>
          <a:custGeom>
            <a:avLst/>
            <a:gdLst/>
            <a:ahLst/>
            <a:cxnLst/>
            <a:rect l="l" t="t" r="r" b="b"/>
            <a:pathLst>
              <a:path w="17145" h="24129">
                <a:moveTo>
                  <a:pt x="0" y="23568"/>
                </a:moveTo>
                <a:lnTo>
                  <a:pt x="5983" y="19068"/>
                </a:lnTo>
                <a:lnTo>
                  <a:pt x="10896" y="13517"/>
                </a:lnTo>
                <a:lnTo>
                  <a:pt x="14606" y="7100"/>
                </a:lnTo>
                <a:lnTo>
                  <a:pt x="1698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83897" y="4170437"/>
            <a:ext cx="827405" cy="2818765"/>
          </a:xfrm>
          <a:custGeom>
            <a:avLst/>
            <a:gdLst/>
            <a:ahLst/>
            <a:cxnLst/>
            <a:rect l="l" t="t" r="r" b="b"/>
            <a:pathLst>
              <a:path w="827405" h="2818765">
                <a:moveTo>
                  <a:pt x="0" y="2818749"/>
                </a:moveTo>
                <a:lnTo>
                  <a:pt x="22907" y="2741077"/>
                </a:lnTo>
                <a:lnTo>
                  <a:pt x="82719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212088" y="3622219"/>
            <a:ext cx="320675" cy="548005"/>
          </a:xfrm>
          <a:custGeom>
            <a:avLst/>
            <a:gdLst/>
            <a:ahLst/>
            <a:cxnLst/>
            <a:rect l="l" t="t" r="r" b="b"/>
            <a:pathLst>
              <a:path w="320675" h="548004">
                <a:moveTo>
                  <a:pt x="298590" y="547963"/>
                </a:moveTo>
                <a:lnTo>
                  <a:pt x="311677" y="499294"/>
                </a:lnTo>
                <a:lnTo>
                  <a:pt x="318891" y="449852"/>
                </a:lnTo>
                <a:lnTo>
                  <a:pt x="320280" y="400152"/>
                </a:lnTo>
                <a:lnTo>
                  <a:pt x="315888" y="350706"/>
                </a:lnTo>
                <a:lnTo>
                  <a:pt x="305762" y="302029"/>
                </a:lnTo>
                <a:lnTo>
                  <a:pt x="289946" y="254633"/>
                </a:lnTo>
                <a:lnTo>
                  <a:pt x="268487" y="209032"/>
                </a:lnTo>
                <a:lnTo>
                  <a:pt x="241801" y="166279"/>
                </a:lnTo>
                <a:lnTo>
                  <a:pt x="210548" y="127296"/>
                </a:lnTo>
                <a:lnTo>
                  <a:pt x="175133" y="92398"/>
                </a:lnTo>
                <a:lnTo>
                  <a:pt x="135964" y="61903"/>
                </a:lnTo>
                <a:lnTo>
                  <a:pt x="93448" y="36127"/>
                </a:lnTo>
                <a:lnTo>
                  <a:pt x="47991" y="15387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77491" y="3622436"/>
            <a:ext cx="34925" cy="169545"/>
          </a:xfrm>
          <a:custGeom>
            <a:avLst/>
            <a:gdLst/>
            <a:ahLst/>
            <a:cxnLst/>
            <a:rect l="l" t="t" r="r" b="b"/>
            <a:pathLst>
              <a:path w="34925" h="169545">
                <a:moveTo>
                  <a:pt x="34719" y="0"/>
                </a:moveTo>
                <a:lnTo>
                  <a:pt x="0" y="16894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77524" y="3791375"/>
            <a:ext cx="182245" cy="303530"/>
          </a:xfrm>
          <a:custGeom>
            <a:avLst/>
            <a:gdLst/>
            <a:ahLst/>
            <a:cxnLst/>
            <a:rect l="l" t="t" r="r" b="b"/>
            <a:pathLst>
              <a:path w="182244" h="303529">
                <a:moveTo>
                  <a:pt x="174318" y="302955"/>
                </a:moveTo>
                <a:lnTo>
                  <a:pt x="182169" y="253614"/>
                </a:lnTo>
                <a:lnTo>
                  <a:pt x="180172" y="205154"/>
                </a:lnTo>
                <a:lnTo>
                  <a:pt x="169017" y="158772"/>
                </a:lnTo>
                <a:lnTo>
                  <a:pt x="149393" y="115668"/>
                </a:lnTo>
                <a:lnTo>
                  <a:pt x="121989" y="77040"/>
                </a:lnTo>
                <a:lnTo>
                  <a:pt x="87496" y="44087"/>
                </a:lnTo>
                <a:lnTo>
                  <a:pt x="46603" y="1800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21172" y="4094555"/>
            <a:ext cx="930910" cy="2696210"/>
          </a:xfrm>
          <a:custGeom>
            <a:avLst/>
            <a:gdLst/>
            <a:ahLst/>
            <a:cxnLst/>
            <a:rect l="l" t="t" r="r" b="b"/>
            <a:pathLst>
              <a:path w="930910" h="2696209">
                <a:moveTo>
                  <a:pt x="930634" y="0"/>
                </a:moveTo>
                <a:lnTo>
                  <a:pt x="194359" y="2515577"/>
                </a:lnTo>
                <a:lnTo>
                  <a:pt x="180042" y="2551729"/>
                </a:lnTo>
                <a:lnTo>
                  <a:pt x="160713" y="2585375"/>
                </a:lnTo>
                <a:lnTo>
                  <a:pt x="136731" y="2615799"/>
                </a:lnTo>
                <a:lnTo>
                  <a:pt x="108454" y="2642645"/>
                </a:lnTo>
                <a:lnTo>
                  <a:pt x="76956" y="2664837"/>
                </a:lnTo>
                <a:lnTo>
                  <a:pt x="42236" y="2682376"/>
                </a:lnTo>
                <a:lnTo>
                  <a:pt x="5369" y="2694545"/>
                </a:lnTo>
                <a:lnTo>
                  <a:pt x="0" y="269597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21172" y="7007319"/>
            <a:ext cx="217170" cy="21590"/>
          </a:xfrm>
          <a:custGeom>
            <a:avLst/>
            <a:gdLst/>
            <a:ahLst/>
            <a:cxnLst/>
            <a:rect l="l" t="t" r="r" b="b"/>
            <a:pathLst>
              <a:path w="217170" h="21590">
                <a:moveTo>
                  <a:pt x="216936" y="8888"/>
                </a:moveTo>
                <a:lnTo>
                  <a:pt x="166725" y="1352"/>
                </a:lnTo>
                <a:lnTo>
                  <a:pt x="116438" y="0"/>
                </a:lnTo>
                <a:lnTo>
                  <a:pt x="66620" y="4713"/>
                </a:lnTo>
                <a:lnTo>
                  <a:pt x="17815" y="15373"/>
                </a:lnTo>
                <a:lnTo>
                  <a:pt x="0" y="215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4133004" y="254612"/>
            <a:ext cx="188595" cy="508000"/>
          </a:xfrm>
          <a:custGeom>
            <a:avLst/>
            <a:gdLst/>
            <a:ahLst/>
            <a:cxnLst/>
            <a:rect l="l" t="t" r="r" b="b"/>
            <a:pathLst>
              <a:path w="188594" h="508000">
                <a:moveTo>
                  <a:pt x="143532" y="0"/>
                </a:moveTo>
                <a:lnTo>
                  <a:pt x="0" y="496099"/>
                </a:lnTo>
                <a:lnTo>
                  <a:pt x="41162" y="507911"/>
                </a:lnTo>
                <a:lnTo>
                  <a:pt x="18827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9808772" y="5173733"/>
            <a:ext cx="1736089" cy="1136650"/>
          </a:xfrm>
          <a:custGeom>
            <a:avLst/>
            <a:gdLst/>
            <a:ahLst/>
            <a:cxnLst/>
            <a:rect l="l" t="t" r="r" b="b"/>
            <a:pathLst>
              <a:path w="1736090" h="1136650">
                <a:moveTo>
                  <a:pt x="1333313" y="399099"/>
                </a:moveTo>
                <a:lnTo>
                  <a:pt x="1036584" y="312836"/>
                </a:lnTo>
                <a:lnTo>
                  <a:pt x="739854" y="226573"/>
                </a:lnTo>
                <a:lnTo>
                  <a:pt x="457084" y="144964"/>
                </a:lnTo>
                <a:lnTo>
                  <a:pt x="143890" y="43668"/>
                </a:lnTo>
                <a:lnTo>
                  <a:pt x="58343" y="0"/>
                </a:lnTo>
                <a:lnTo>
                  <a:pt x="0" y="189706"/>
                </a:lnTo>
                <a:lnTo>
                  <a:pt x="36151" y="200444"/>
                </a:lnTo>
                <a:lnTo>
                  <a:pt x="840434" y="432387"/>
                </a:lnTo>
                <a:lnTo>
                  <a:pt x="1554876" y="636053"/>
                </a:lnTo>
                <a:lnTo>
                  <a:pt x="1422797" y="1098507"/>
                </a:lnTo>
                <a:lnTo>
                  <a:pt x="1555592" y="1136448"/>
                </a:lnTo>
                <a:lnTo>
                  <a:pt x="1582079" y="1045174"/>
                </a:lnTo>
                <a:lnTo>
                  <a:pt x="1659035" y="781017"/>
                </a:lnTo>
                <a:lnTo>
                  <a:pt x="1735992" y="516502"/>
                </a:lnTo>
                <a:lnTo>
                  <a:pt x="1620020" y="482140"/>
                </a:lnTo>
                <a:lnTo>
                  <a:pt x="1333313" y="39909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694441" y="254612"/>
            <a:ext cx="6058535" cy="2067560"/>
          </a:xfrm>
          <a:custGeom>
            <a:avLst/>
            <a:gdLst/>
            <a:ahLst/>
            <a:cxnLst/>
            <a:rect l="l" t="t" r="r" b="b"/>
            <a:pathLst>
              <a:path w="6058534" h="2067560">
                <a:moveTo>
                  <a:pt x="0" y="0"/>
                </a:moveTo>
                <a:lnTo>
                  <a:pt x="154986" y="142816"/>
                </a:lnTo>
                <a:lnTo>
                  <a:pt x="249481" y="219773"/>
                </a:lnTo>
                <a:lnTo>
                  <a:pt x="385855" y="308541"/>
                </a:lnTo>
                <a:lnTo>
                  <a:pt x="670772" y="463885"/>
                </a:lnTo>
                <a:lnTo>
                  <a:pt x="958196" y="603480"/>
                </a:lnTo>
                <a:lnTo>
                  <a:pt x="1189065" y="678647"/>
                </a:lnTo>
                <a:lnTo>
                  <a:pt x="2846311" y="1150765"/>
                </a:lnTo>
                <a:lnTo>
                  <a:pt x="5050483" y="1798272"/>
                </a:lnTo>
                <a:lnTo>
                  <a:pt x="5936018" y="2042027"/>
                </a:lnTo>
                <a:lnTo>
                  <a:pt x="6017986" y="2067083"/>
                </a:lnTo>
                <a:lnTo>
                  <a:pt x="6058433" y="1918181"/>
                </a:lnTo>
                <a:lnTo>
                  <a:pt x="4734426" y="1541990"/>
                </a:lnTo>
                <a:lnTo>
                  <a:pt x="2533474" y="890188"/>
                </a:lnTo>
                <a:lnTo>
                  <a:pt x="1244903" y="525808"/>
                </a:lnTo>
                <a:lnTo>
                  <a:pt x="993631" y="440261"/>
                </a:lnTo>
                <a:lnTo>
                  <a:pt x="692607" y="303530"/>
                </a:lnTo>
                <a:lnTo>
                  <a:pt x="442409" y="161429"/>
                </a:lnTo>
                <a:lnTo>
                  <a:pt x="223352" y="715"/>
                </a:lnTo>
                <a:lnTo>
                  <a:pt x="22263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52621" y="10000149"/>
            <a:ext cx="861060" cy="1717039"/>
          </a:xfrm>
          <a:custGeom>
            <a:avLst/>
            <a:gdLst/>
            <a:ahLst/>
            <a:cxnLst/>
            <a:rect l="l" t="t" r="r" b="b"/>
            <a:pathLst>
              <a:path w="861060" h="1717040">
                <a:moveTo>
                  <a:pt x="860837" y="113823"/>
                </a:moveTo>
                <a:lnTo>
                  <a:pt x="468538" y="0"/>
                </a:lnTo>
                <a:lnTo>
                  <a:pt x="0" y="1602481"/>
                </a:lnTo>
                <a:lnTo>
                  <a:pt x="396235" y="1717021"/>
                </a:lnTo>
                <a:lnTo>
                  <a:pt x="860837" y="1138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681108" y="3320338"/>
            <a:ext cx="2459990" cy="6757670"/>
          </a:xfrm>
          <a:custGeom>
            <a:avLst/>
            <a:gdLst/>
            <a:ahLst/>
            <a:cxnLst/>
            <a:rect l="l" t="t" r="r" b="b"/>
            <a:pathLst>
              <a:path w="2459990" h="6757670">
                <a:moveTo>
                  <a:pt x="2459739" y="83041"/>
                </a:moveTo>
                <a:lnTo>
                  <a:pt x="2163368" y="0"/>
                </a:lnTo>
                <a:lnTo>
                  <a:pt x="1843730" y="1144322"/>
                </a:lnTo>
                <a:lnTo>
                  <a:pt x="1771427" y="1403469"/>
                </a:lnTo>
                <a:lnTo>
                  <a:pt x="1068082" y="3922984"/>
                </a:lnTo>
                <a:lnTo>
                  <a:pt x="1052333" y="3921552"/>
                </a:lnTo>
                <a:lnTo>
                  <a:pt x="821822" y="3855691"/>
                </a:lnTo>
                <a:lnTo>
                  <a:pt x="0" y="6683032"/>
                </a:lnTo>
                <a:lnTo>
                  <a:pt x="248765" y="6757483"/>
                </a:lnTo>
                <a:lnTo>
                  <a:pt x="367958" y="6351583"/>
                </a:lnTo>
                <a:lnTo>
                  <a:pt x="405184" y="6224515"/>
                </a:lnTo>
                <a:lnTo>
                  <a:pt x="400888" y="6223083"/>
                </a:lnTo>
                <a:lnTo>
                  <a:pt x="946384" y="4349644"/>
                </a:lnTo>
                <a:lnTo>
                  <a:pt x="1187275" y="4416220"/>
                </a:lnTo>
                <a:lnTo>
                  <a:pt x="2459739" y="8304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3025905" y="8252703"/>
            <a:ext cx="681990" cy="349885"/>
          </a:xfrm>
          <a:custGeom>
            <a:avLst/>
            <a:gdLst/>
            <a:ahLst/>
            <a:cxnLst/>
            <a:rect l="l" t="t" r="r" b="b"/>
            <a:pathLst>
              <a:path w="681990" h="349884">
                <a:moveTo>
                  <a:pt x="70871" y="6442"/>
                </a:moveTo>
                <a:lnTo>
                  <a:pt x="47605" y="0"/>
                </a:lnTo>
                <a:lnTo>
                  <a:pt x="0" y="163934"/>
                </a:lnTo>
                <a:lnTo>
                  <a:pt x="632831" y="349703"/>
                </a:lnTo>
                <a:lnTo>
                  <a:pt x="681869" y="183979"/>
                </a:lnTo>
                <a:lnTo>
                  <a:pt x="70871" y="644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4974870" y="254612"/>
            <a:ext cx="799465" cy="1455420"/>
          </a:xfrm>
          <a:custGeom>
            <a:avLst/>
            <a:gdLst/>
            <a:ahLst/>
            <a:cxnLst/>
            <a:rect l="l" t="t" r="r" b="b"/>
            <a:pathLst>
              <a:path w="799465" h="1455420">
                <a:moveTo>
                  <a:pt x="798914" y="0"/>
                </a:moveTo>
                <a:lnTo>
                  <a:pt x="377265" y="1455011"/>
                </a:lnTo>
                <a:lnTo>
                  <a:pt x="0" y="13447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4928217" y="1597436"/>
            <a:ext cx="46990" cy="26670"/>
          </a:xfrm>
          <a:custGeom>
            <a:avLst/>
            <a:gdLst/>
            <a:ahLst/>
            <a:cxnLst/>
            <a:rect l="l" t="t" r="r" b="b"/>
            <a:pathLst>
              <a:path w="46990" h="26669">
                <a:moveTo>
                  <a:pt x="46438" y="1359"/>
                </a:moveTo>
                <a:lnTo>
                  <a:pt x="31741" y="0"/>
                </a:lnTo>
                <a:lnTo>
                  <a:pt x="18120" y="4202"/>
                </a:lnTo>
                <a:lnTo>
                  <a:pt x="7048" y="13181"/>
                </a:lnTo>
                <a:lnTo>
                  <a:pt x="0" y="261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4814156" y="254612"/>
            <a:ext cx="1190625" cy="2402840"/>
          </a:xfrm>
          <a:custGeom>
            <a:avLst/>
            <a:gdLst/>
            <a:ahLst/>
            <a:cxnLst/>
            <a:rect l="l" t="t" r="r" b="b"/>
            <a:pathLst>
              <a:path w="1190625" h="2402840">
                <a:moveTo>
                  <a:pt x="114539" y="1369465"/>
                </a:moveTo>
                <a:lnTo>
                  <a:pt x="56911" y="1573130"/>
                </a:lnTo>
                <a:lnTo>
                  <a:pt x="472834" y="1694829"/>
                </a:lnTo>
                <a:lnTo>
                  <a:pt x="391224" y="1976883"/>
                </a:lnTo>
                <a:lnTo>
                  <a:pt x="0" y="2199519"/>
                </a:lnTo>
                <a:lnTo>
                  <a:pt x="38657" y="2314775"/>
                </a:lnTo>
                <a:lnTo>
                  <a:pt x="87694" y="2402827"/>
                </a:lnTo>
                <a:lnTo>
                  <a:pt x="574130" y="2126500"/>
                </a:lnTo>
                <a:lnTo>
                  <a:pt x="670415" y="1795051"/>
                </a:lnTo>
                <a:lnTo>
                  <a:pt x="119013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96647" y="12512505"/>
            <a:ext cx="220979" cy="86995"/>
          </a:xfrm>
          <a:custGeom>
            <a:avLst/>
            <a:gdLst/>
            <a:ahLst/>
            <a:cxnLst/>
            <a:rect l="l" t="t" r="r" b="b"/>
            <a:pathLst>
              <a:path w="220980" h="86995">
                <a:moveTo>
                  <a:pt x="0" y="86978"/>
                </a:moveTo>
                <a:lnTo>
                  <a:pt x="22084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017323" y="12499396"/>
            <a:ext cx="207645" cy="57785"/>
          </a:xfrm>
          <a:custGeom>
            <a:avLst/>
            <a:gdLst/>
            <a:ahLst/>
            <a:cxnLst/>
            <a:rect l="l" t="t" r="r" b="b"/>
            <a:pathLst>
              <a:path w="207644" h="57784">
                <a:moveTo>
                  <a:pt x="207303" y="57185"/>
                </a:moveTo>
                <a:lnTo>
                  <a:pt x="172021" y="28487"/>
                </a:lnTo>
                <a:lnTo>
                  <a:pt x="131805" y="9293"/>
                </a:lnTo>
                <a:lnTo>
                  <a:pt x="88500" y="0"/>
                </a:lnTo>
                <a:lnTo>
                  <a:pt x="43950" y="1002"/>
                </a:lnTo>
                <a:lnTo>
                  <a:pt x="0" y="126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224739" y="12454162"/>
            <a:ext cx="127635" cy="125730"/>
          </a:xfrm>
          <a:custGeom>
            <a:avLst/>
            <a:gdLst/>
            <a:ahLst/>
            <a:cxnLst/>
            <a:rect l="l" t="t" r="r" b="b"/>
            <a:pathLst>
              <a:path w="127634" h="125729">
                <a:moveTo>
                  <a:pt x="0" y="102727"/>
                </a:moveTo>
                <a:lnTo>
                  <a:pt x="21118" y="125277"/>
                </a:lnTo>
                <a:lnTo>
                  <a:pt x="127425" y="25771"/>
                </a:lnTo>
                <a:lnTo>
                  <a:pt x="10666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962598" y="12351445"/>
            <a:ext cx="368935" cy="102870"/>
          </a:xfrm>
          <a:custGeom>
            <a:avLst/>
            <a:gdLst/>
            <a:ahLst/>
            <a:cxnLst/>
            <a:rect l="l" t="t" r="r" b="b"/>
            <a:pathLst>
              <a:path w="368934" h="102870">
                <a:moveTo>
                  <a:pt x="368462" y="102545"/>
                </a:moveTo>
                <a:lnTo>
                  <a:pt x="330486" y="68698"/>
                </a:lnTo>
                <a:lnTo>
                  <a:pt x="288598" y="41348"/>
                </a:lnTo>
                <a:lnTo>
                  <a:pt x="243601" y="20666"/>
                </a:lnTo>
                <a:lnTo>
                  <a:pt x="196294" y="6826"/>
                </a:lnTo>
                <a:lnTo>
                  <a:pt x="147480" y="0"/>
                </a:lnTo>
                <a:lnTo>
                  <a:pt x="97959" y="359"/>
                </a:lnTo>
                <a:lnTo>
                  <a:pt x="48532" y="8075"/>
                </a:lnTo>
                <a:lnTo>
                  <a:pt x="0" y="233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21172" y="12374699"/>
            <a:ext cx="541655" cy="214629"/>
          </a:xfrm>
          <a:custGeom>
            <a:avLst/>
            <a:gdLst/>
            <a:ahLst/>
            <a:cxnLst/>
            <a:rect l="l" t="t" r="r" b="b"/>
            <a:pathLst>
              <a:path w="541655" h="214629">
                <a:moveTo>
                  <a:pt x="541557" y="0"/>
                </a:moveTo>
                <a:lnTo>
                  <a:pt x="0" y="21404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21172" y="12599484"/>
            <a:ext cx="375920" cy="148590"/>
          </a:xfrm>
          <a:custGeom>
            <a:avLst/>
            <a:gdLst/>
            <a:ahLst/>
            <a:cxnLst/>
            <a:rect l="l" t="t" r="r" b="b"/>
            <a:pathLst>
              <a:path w="375920" h="148590">
                <a:moveTo>
                  <a:pt x="0" y="148185"/>
                </a:moveTo>
                <a:lnTo>
                  <a:pt x="37547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21172" y="3391925"/>
            <a:ext cx="791210" cy="400050"/>
          </a:xfrm>
          <a:custGeom>
            <a:avLst/>
            <a:gdLst/>
            <a:ahLst/>
            <a:cxnLst/>
            <a:rect l="l" t="t" r="r" b="b"/>
            <a:pathLst>
              <a:path w="791210" h="400050">
                <a:moveTo>
                  <a:pt x="0" y="178968"/>
                </a:moveTo>
                <a:lnTo>
                  <a:pt x="756319" y="399457"/>
                </a:lnTo>
                <a:lnTo>
                  <a:pt x="791039" y="23051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9673830" y="3092332"/>
            <a:ext cx="792480" cy="2271395"/>
          </a:xfrm>
          <a:custGeom>
            <a:avLst/>
            <a:gdLst/>
            <a:ahLst/>
            <a:cxnLst/>
            <a:rect l="l" t="t" r="r" b="b"/>
            <a:pathLst>
              <a:path w="792479" h="2271395">
                <a:moveTo>
                  <a:pt x="792471" y="42952"/>
                </a:moveTo>
                <a:lnTo>
                  <a:pt x="657887" y="0"/>
                </a:lnTo>
                <a:lnTo>
                  <a:pt x="517218" y="482140"/>
                </a:lnTo>
                <a:lnTo>
                  <a:pt x="118476" y="1830129"/>
                </a:lnTo>
                <a:lnTo>
                  <a:pt x="0" y="2231376"/>
                </a:lnTo>
                <a:lnTo>
                  <a:pt x="134942" y="2271107"/>
                </a:lnTo>
                <a:lnTo>
                  <a:pt x="193285" y="2081400"/>
                </a:lnTo>
                <a:lnTo>
                  <a:pt x="792471" y="429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049067" y="9544853"/>
            <a:ext cx="2335530" cy="1823085"/>
          </a:xfrm>
          <a:custGeom>
            <a:avLst/>
            <a:gdLst/>
            <a:ahLst/>
            <a:cxnLst/>
            <a:rect l="l" t="t" r="r" b="b"/>
            <a:pathLst>
              <a:path w="2335529" h="1823084">
                <a:moveTo>
                  <a:pt x="2335177" y="673278"/>
                </a:moveTo>
                <a:lnTo>
                  <a:pt x="2171242" y="626030"/>
                </a:lnTo>
                <a:lnTo>
                  <a:pt x="37225" y="0"/>
                </a:lnTo>
                <a:lnTo>
                  <a:pt x="0" y="127067"/>
                </a:lnTo>
                <a:lnTo>
                  <a:pt x="2077463" y="734485"/>
                </a:lnTo>
                <a:lnTo>
                  <a:pt x="1961492" y="1141101"/>
                </a:lnTo>
                <a:lnTo>
                  <a:pt x="2129006" y="1190854"/>
                </a:lnTo>
                <a:lnTo>
                  <a:pt x="2275402" y="182261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324176" y="11367314"/>
            <a:ext cx="567690" cy="355600"/>
          </a:xfrm>
          <a:custGeom>
            <a:avLst/>
            <a:gdLst/>
            <a:ahLst/>
            <a:cxnLst/>
            <a:rect l="l" t="t" r="r" b="b"/>
            <a:pathLst>
              <a:path w="567689" h="355600">
                <a:moveTo>
                  <a:pt x="0" y="0"/>
                </a:moveTo>
                <a:lnTo>
                  <a:pt x="15541" y="44605"/>
                </a:lnTo>
                <a:lnTo>
                  <a:pt x="34885" y="86854"/>
                </a:lnTo>
                <a:lnTo>
                  <a:pt x="57786" y="126594"/>
                </a:lnTo>
                <a:lnTo>
                  <a:pt x="83999" y="163677"/>
                </a:lnTo>
                <a:lnTo>
                  <a:pt x="113278" y="197951"/>
                </a:lnTo>
                <a:lnTo>
                  <a:pt x="145376" y="229268"/>
                </a:lnTo>
                <a:lnTo>
                  <a:pt x="180049" y="257476"/>
                </a:lnTo>
                <a:lnTo>
                  <a:pt x="217050" y="282425"/>
                </a:lnTo>
                <a:lnTo>
                  <a:pt x="256134" y="303966"/>
                </a:lnTo>
                <a:lnTo>
                  <a:pt x="297055" y="321949"/>
                </a:lnTo>
                <a:lnTo>
                  <a:pt x="339567" y="336222"/>
                </a:lnTo>
                <a:lnTo>
                  <a:pt x="383425" y="346636"/>
                </a:lnTo>
                <a:lnTo>
                  <a:pt x="428383" y="353041"/>
                </a:lnTo>
                <a:lnTo>
                  <a:pt x="474195" y="355287"/>
                </a:lnTo>
                <a:lnTo>
                  <a:pt x="520615" y="353223"/>
                </a:lnTo>
                <a:lnTo>
                  <a:pt x="567398" y="34670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850278" y="11548224"/>
            <a:ext cx="41910" cy="165735"/>
          </a:xfrm>
          <a:custGeom>
            <a:avLst/>
            <a:gdLst/>
            <a:ahLst/>
            <a:cxnLst/>
            <a:rect l="l" t="t" r="r" b="b"/>
            <a:pathLst>
              <a:path w="41910" h="165734">
                <a:moveTo>
                  <a:pt x="41520" y="165724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500709" y="11357041"/>
            <a:ext cx="349250" cy="193675"/>
          </a:xfrm>
          <a:custGeom>
            <a:avLst/>
            <a:gdLst/>
            <a:ahLst/>
            <a:cxnLst/>
            <a:rect l="l" t="t" r="r" b="b"/>
            <a:pathLst>
              <a:path w="349250" h="193675">
                <a:moveTo>
                  <a:pt x="0" y="0"/>
                </a:moveTo>
                <a:lnTo>
                  <a:pt x="24124" y="41642"/>
                </a:lnTo>
                <a:lnTo>
                  <a:pt x="53268" y="78922"/>
                </a:lnTo>
                <a:lnTo>
                  <a:pt x="86853" y="111521"/>
                </a:lnTo>
                <a:lnTo>
                  <a:pt x="124300" y="139124"/>
                </a:lnTo>
                <a:lnTo>
                  <a:pt x="165032" y="161412"/>
                </a:lnTo>
                <a:lnTo>
                  <a:pt x="208468" y="178071"/>
                </a:lnTo>
                <a:lnTo>
                  <a:pt x="254031" y="188782"/>
                </a:lnTo>
                <a:lnTo>
                  <a:pt x="301141" y="193230"/>
                </a:lnTo>
                <a:lnTo>
                  <a:pt x="349219" y="1910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300487" y="10218132"/>
            <a:ext cx="200660" cy="1139190"/>
          </a:xfrm>
          <a:custGeom>
            <a:avLst/>
            <a:gdLst/>
            <a:ahLst/>
            <a:cxnLst/>
            <a:rect l="l" t="t" r="r" b="b"/>
            <a:pathLst>
              <a:path w="200660" h="1139190">
                <a:moveTo>
                  <a:pt x="200444" y="1138953"/>
                </a:moveTo>
                <a:lnTo>
                  <a:pt x="0" y="291718"/>
                </a:lnTo>
                <a:lnTo>
                  <a:pt x="837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306378" y="10184844"/>
            <a:ext cx="1903095" cy="444500"/>
          </a:xfrm>
          <a:custGeom>
            <a:avLst/>
            <a:gdLst/>
            <a:ahLst/>
            <a:cxnLst/>
            <a:rect l="l" t="t" r="r" b="b"/>
            <a:pathLst>
              <a:path w="1903094" h="444500">
                <a:moveTo>
                  <a:pt x="0" y="444199"/>
                </a:moveTo>
                <a:lnTo>
                  <a:pt x="364021" y="360084"/>
                </a:lnTo>
                <a:lnTo>
                  <a:pt x="400173" y="351493"/>
                </a:lnTo>
                <a:lnTo>
                  <a:pt x="637484" y="296729"/>
                </a:lnTo>
                <a:lnTo>
                  <a:pt x="959627" y="222278"/>
                </a:lnTo>
                <a:lnTo>
                  <a:pt x="1539484" y="87694"/>
                </a:lnTo>
                <a:lnTo>
                  <a:pt x="1651876" y="61923"/>
                </a:lnTo>
                <a:lnTo>
                  <a:pt x="190279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3209016" y="9928666"/>
            <a:ext cx="439420" cy="255904"/>
          </a:xfrm>
          <a:custGeom>
            <a:avLst/>
            <a:gdLst/>
            <a:ahLst/>
            <a:cxnLst/>
            <a:rect l="l" t="t" r="r" b="b"/>
            <a:pathLst>
              <a:path w="439419" h="255904">
                <a:moveTo>
                  <a:pt x="0" y="255906"/>
                </a:moveTo>
                <a:lnTo>
                  <a:pt x="48620" y="239245"/>
                </a:lnTo>
                <a:lnTo>
                  <a:pt x="96369" y="220500"/>
                </a:lnTo>
                <a:lnTo>
                  <a:pt x="143183" y="199709"/>
                </a:lnTo>
                <a:lnTo>
                  <a:pt x="188998" y="176909"/>
                </a:lnTo>
                <a:lnTo>
                  <a:pt x="233750" y="152137"/>
                </a:lnTo>
                <a:lnTo>
                  <a:pt x="277375" y="125430"/>
                </a:lnTo>
                <a:lnTo>
                  <a:pt x="319809" y="96826"/>
                </a:lnTo>
                <a:lnTo>
                  <a:pt x="360988" y="66361"/>
                </a:lnTo>
                <a:lnTo>
                  <a:pt x="400848" y="34073"/>
                </a:lnTo>
                <a:lnTo>
                  <a:pt x="43932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3648331" y="9639452"/>
            <a:ext cx="248285" cy="289560"/>
          </a:xfrm>
          <a:custGeom>
            <a:avLst/>
            <a:gdLst/>
            <a:ahLst/>
            <a:cxnLst/>
            <a:rect l="l" t="t" r="r" b="b"/>
            <a:pathLst>
              <a:path w="248284" h="289559">
                <a:moveTo>
                  <a:pt x="0" y="289190"/>
                </a:moveTo>
                <a:lnTo>
                  <a:pt x="36409" y="257981"/>
                </a:lnTo>
                <a:lnTo>
                  <a:pt x="71369" y="225257"/>
                </a:lnTo>
                <a:lnTo>
                  <a:pt x="104835" y="191069"/>
                </a:lnTo>
                <a:lnTo>
                  <a:pt x="136761" y="155470"/>
                </a:lnTo>
                <a:lnTo>
                  <a:pt x="167103" y="118511"/>
                </a:lnTo>
                <a:lnTo>
                  <a:pt x="195816" y="80245"/>
                </a:lnTo>
                <a:lnTo>
                  <a:pt x="222856" y="40724"/>
                </a:lnTo>
                <a:lnTo>
                  <a:pt x="24817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3896365" y="9390848"/>
            <a:ext cx="108585" cy="248920"/>
          </a:xfrm>
          <a:custGeom>
            <a:avLst/>
            <a:gdLst/>
            <a:ahLst/>
            <a:cxnLst/>
            <a:rect l="l" t="t" r="r" b="b"/>
            <a:pathLst>
              <a:path w="108584" h="248920">
                <a:moveTo>
                  <a:pt x="0" y="248603"/>
                </a:moveTo>
                <a:lnTo>
                  <a:pt x="26444" y="201091"/>
                </a:lnTo>
                <a:lnTo>
                  <a:pt x="50509" y="152385"/>
                </a:lnTo>
                <a:lnTo>
                  <a:pt x="72156" y="102575"/>
                </a:lnTo>
                <a:lnTo>
                  <a:pt x="91345" y="51750"/>
                </a:lnTo>
                <a:lnTo>
                  <a:pt x="10803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4004504" y="4035137"/>
            <a:ext cx="1455420" cy="5356225"/>
          </a:xfrm>
          <a:custGeom>
            <a:avLst/>
            <a:gdLst/>
            <a:ahLst/>
            <a:cxnLst/>
            <a:rect l="l" t="t" r="r" b="b"/>
            <a:pathLst>
              <a:path w="1455419" h="5356225">
                <a:moveTo>
                  <a:pt x="0" y="5355803"/>
                </a:moveTo>
                <a:lnTo>
                  <a:pt x="208676" y="4634203"/>
                </a:lnTo>
                <a:lnTo>
                  <a:pt x="289570" y="4353939"/>
                </a:lnTo>
                <a:lnTo>
                  <a:pt x="571982" y="3376057"/>
                </a:lnTo>
                <a:lnTo>
                  <a:pt x="663256" y="3059283"/>
                </a:lnTo>
                <a:lnTo>
                  <a:pt x="862984" y="2368107"/>
                </a:lnTo>
                <a:lnTo>
                  <a:pt x="992557" y="1920329"/>
                </a:lnTo>
                <a:lnTo>
                  <a:pt x="1053049" y="1709504"/>
                </a:lnTo>
                <a:lnTo>
                  <a:pt x="1390225" y="542989"/>
                </a:lnTo>
                <a:lnTo>
                  <a:pt x="1412775" y="464601"/>
                </a:lnTo>
                <a:lnTo>
                  <a:pt x="1445347" y="275253"/>
                </a:lnTo>
                <a:lnTo>
                  <a:pt x="1451074" y="217267"/>
                </a:lnTo>
                <a:lnTo>
                  <a:pt x="145536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5326740" y="3441454"/>
            <a:ext cx="133350" cy="593725"/>
          </a:xfrm>
          <a:custGeom>
            <a:avLst/>
            <a:gdLst/>
            <a:ahLst/>
            <a:cxnLst/>
            <a:rect l="l" t="t" r="r" b="b"/>
            <a:pathLst>
              <a:path w="133350" h="593725">
                <a:moveTo>
                  <a:pt x="133241" y="593484"/>
                </a:moveTo>
                <a:lnTo>
                  <a:pt x="130238" y="542520"/>
                </a:lnTo>
                <a:lnTo>
                  <a:pt x="125738" y="491722"/>
                </a:lnTo>
                <a:lnTo>
                  <a:pt x="119748" y="441123"/>
                </a:lnTo>
                <a:lnTo>
                  <a:pt x="112275" y="390754"/>
                </a:lnTo>
                <a:lnTo>
                  <a:pt x="103328" y="340649"/>
                </a:lnTo>
                <a:lnTo>
                  <a:pt x="92912" y="290839"/>
                </a:lnTo>
                <a:lnTo>
                  <a:pt x="81036" y="241357"/>
                </a:lnTo>
                <a:lnTo>
                  <a:pt x="67707" y="192236"/>
                </a:lnTo>
                <a:lnTo>
                  <a:pt x="52931" y="143507"/>
                </a:lnTo>
                <a:lnTo>
                  <a:pt x="36716" y="95203"/>
                </a:lnTo>
                <a:lnTo>
                  <a:pt x="19070" y="47356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4614070" y="2716141"/>
            <a:ext cx="713105" cy="725805"/>
          </a:xfrm>
          <a:custGeom>
            <a:avLst/>
            <a:gdLst/>
            <a:ahLst/>
            <a:cxnLst/>
            <a:rect l="l" t="t" r="r" b="b"/>
            <a:pathLst>
              <a:path w="713105" h="725804">
                <a:moveTo>
                  <a:pt x="712651" y="725537"/>
                </a:moveTo>
                <a:lnTo>
                  <a:pt x="656097" y="604554"/>
                </a:lnTo>
                <a:lnTo>
                  <a:pt x="320353" y="0"/>
                </a:lnTo>
                <a:lnTo>
                  <a:pt x="0" y="218699"/>
                </a:lnTo>
                <a:lnTo>
                  <a:pt x="269884" y="6943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4883759" y="3410653"/>
            <a:ext cx="196850" cy="1068705"/>
          </a:xfrm>
          <a:custGeom>
            <a:avLst/>
            <a:gdLst/>
            <a:ahLst/>
            <a:cxnLst/>
            <a:rect l="l" t="t" r="r" b="b"/>
            <a:pathLst>
              <a:path w="196850" h="1068704">
                <a:moveTo>
                  <a:pt x="143303" y="1068181"/>
                </a:moveTo>
                <a:lnTo>
                  <a:pt x="156771" y="1018889"/>
                </a:lnTo>
                <a:lnTo>
                  <a:pt x="168287" y="969304"/>
                </a:lnTo>
                <a:lnTo>
                  <a:pt x="177858" y="919480"/>
                </a:lnTo>
                <a:lnTo>
                  <a:pt x="185493" y="869472"/>
                </a:lnTo>
                <a:lnTo>
                  <a:pt x="191197" y="819335"/>
                </a:lnTo>
                <a:lnTo>
                  <a:pt x="194979" y="769123"/>
                </a:lnTo>
                <a:lnTo>
                  <a:pt x="196846" y="718890"/>
                </a:lnTo>
                <a:lnTo>
                  <a:pt x="196805" y="668691"/>
                </a:lnTo>
                <a:lnTo>
                  <a:pt x="194863" y="618580"/>
                </a:lnTo>
                <a:lnTo>
                  <a:pt x="191029" y="568612"/>
                </a:lnTo>
                <a:lnTo>
                  <a:pt x="185308" y="518842"/>
                </a:lnTo>
                <a:lnTo>
                  <a:pt x="177709" y="469324"/>
                </a:lnTo>
                <a:lnTo>
                  <a:pt x="168238" y="420113"/>
                </a:lnTo>
                <a:lnTo>
                  <a:pt x="156903" y="371263"/>
                </a:lnTo>
                <a:lnTo>
                  <a:pt x="143712" y="322828"/>
                </a:lnTo>
                <a:lnTo>
                  <a:pt x="128671" y="274863"/>
                </a:lnTo>
                <a:lnTo>
                  <a:pt x="111788" y="227423"/>
                </a:lnTo>
                <a:lnTo>
                  <a:pt x="93071" y="180562"/>
                </a:lnTo>
                <a:lnTo>
                  <a:pt x="72526" y="134335"/>
                </a:lnTo>
                <a:lnTo>
                  <a:pt x="50161" y="88795"/>
                </a:lnTo>
                <a:lnTo>
                  <a:pt x="25983" y="43999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3639051" y="4478978"/>
            <a:ext cx="1388745" cy="4803140"/>
          </a:xfrm>
          <a:custGeom>
            <a:avLst/>
            <a:gdLst/>
            <a:ahLst/>
            <a:cxnLst/>
            <a:rect l="l" t="t" r="r" b="b"/>
            <a:pathLst>
              <a:path w="1388744" h="4803140">
                <a:moveTo>
                  <a:pt x="1388435" y="0"/>
                </a:moveTo>
                <a:lnTo>
                  <a:pt x="591311" y="2762911"/>
                </a:lnTo>
                <a:lnTo>
                  <a:pt x="0" y="48027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3001986" y="9281662"/>
            <a:ext cx="637540" cy="565150"/>
          </a:xfrm>
          <a:custGeom>
            <a:avLst/>
            <a:gdLst/>
            <a:ahLst/>
            <a:cxnLst/>
            <a:rect l="l" t="t" r="r" b="b"/>
            <a:pathLst>
              <a:path w="637540" h="565150">
                <a:moveTo>
                  <a:pt x="0" y="564930"/>
                </a:moveTo>
                <a:lnTo>
                  <a:pt x="49468" y="553948"/>
                </a:lnTo>
                <a:lnTo>
                  <a:pt x="97811" y="540096"/>
                </a:lnTo>
                <a:lnTo>
                  <a:pt x="144929" y="523463"/>
                </a:lnTo>
                <a:lnTo>
                  <a:pt x="190724" y="504135"/>
                </a:lnTo>
                <a:lnTo>
                  <a:pt x="235096" y="482201"/>
                </a:lnTo>
                <a:lnTo>
                  <a:pt x="277945" y="457749"/>
                </a:lnTo>
                <a:lnTo>
                  <a:pt x="319173" y="430868"/>
                </a:lnTo>
                <a:lnTo>
                  <a:pt x="358679" y="401645"/>
                </a:lnTo>
                <a:lnTo>
                  <a:pt x="396365" y="370168"/>
                </a:lnTo>
                <a:lnTo>
                  <a:pt x="432131" y="336526"/>
                </a:lnTo>
                <a:lnTo>
                  <a:pt x="465878" y="300806"/>
                </a:lnTo>
                <a:lnTo>
                  <a:pt x="497507" y="263097"/>
                </a:lnTo>
                <a:lnTo>
                  <a:pt x="526917" y="223487"/>
                </a:lnTo>
                <a:lnTo>
                  <a:pt x="554010" y="182064"/>
                </a:lnTo>
                <a:lnTo>
                  <a:pt x="578687" y="138915"/>
                </a:lnTo>
                <a:lnTo>
                  <a:pt x="600848" y="94130"/>
                </a:lnTo>
                <a:lnTo>
                  <a:pt x="620393" y="47795"/>
                </a:lnTo>
                <a:lnTo>
                  <a:pt x="63722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379531" y="9846594"/>
            <a:ext cx="4622800" cy="1035050"/>
          </a:xfrm>
          <a:custGeom>
            <a:avLst/>
            <a:gdLst/>
            <a:ahLst/>
            <a:cxnLst/>
            <a:rect l="l" t="t" r="r" b="b"/>
            <a:pathLst>
              <a:path w="4622800" h="1035050">
                <a:moveTo>
                  <a:pt x="4622749" y="0"/>
                </a:moveTo>
                <a:lnTo>
                  <a:pt x="254492" y="1001506"/>
                </a:lnTo>
                <a:lnTo>
                  <a:pt x="0" y="103479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035092" y="10811072"/>
            <a:ext cx="344805" cy="73660"/>
          </a:xfrm>
          <a:custGeom>
            <a:avLst/>
            <a:gdLst/>
            <a:ahLst/>
            <a:cxnLst/>
            <a:rect l="l" t="t" r="r" b="b"/>
            <a:pathLst>
              <a:path w="344804" h="73659">
                <a:moveTo>
                  <a:pt x="0" y="0"/>
                </a:moveTo>
                <a:lnTo>
                  <a:pt x="45806" y="22912"/>
                </a:lnTo>
                <a:lnTo>
                  <a:pt x="93215" y="41635"/>
                </a:lnTo>
                <a:lnTo>
                  <a:pt x="141941" y="56109"/>
                </a:lnTo>
                <a:lnTo>
                  <a:pt x="191696" y="66276"/>
                </a:lnTo>
                <a:lnTo>
                  <a:pt x="242194" y="72078"/>
                </a:lnTo>
                <a:lnTo>
                  <a:pt x="293147" y="73456"/>
                </a:lnTo>
                <a:lnTo>
                  <a:pt x="344270" y="7035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818204" y="10602324"/>
            <a:ext cx="217170" cy="208915"/>
          </a:xfrm>
          <a:custGeom>
            <a:avLst/>
            <a:gdLst/>
            <a:ahLst/>
            <a:cxnLst/>
            <a:rect l="l" t="t" r="r" b="b"/>
            <a:pathLst>
              <a:path w="217170" h="208915">
                <a:moveTo>
                  <a:pt x="0" y="0"/>
                </a:moveTo>
                <a:lnTo>
                  <a:pt x="28108" y="42395"/>
                </a:lnTo>
                <a:lnTo>
                  <a:pt x="59698" y="82016"/>
                </a:lnTo>
                <a:lnTo>
                  <a:pt x="94560" y="118661"/>
                </a:lnTo>
                <a:lnTo>
                  <a:pt x="132482" y="152128"/>
                </a:lnTo>
                <a:lnTo>
                  <a:pt x="173257" y="182215"/>
                </a:lnTo>
                <a:lnTo>
                  <a:pt x="216673" y="20871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775693" y="10225716"/>
            <a:ext cx="43180" cy="376555"/>
          </a:xfrm>
          <a:custGeom>
            <a:avLst/>
            <a:gdLst/>
            <a:ahLst/>
            <a:cxnLst/>
            <a:rect l="l" t="t" r="r" b="b"/>
            <a:pathLst>
              <a:path w="43179" h="376554">
                <a:moveTo>
                  <a:pt x="4675" y="0"/>
                </a:moveTo>
                <a:lnTo>
                  <a:pt x="1143" y="47592"/>
                </a:lnTo>
                <a:lnTo>
                  <a:pt x="0" y="95212"/>
                </a:lnTo>
                <a:lnTo>
                  <a:pt x="1236" y="142770"/>
                </a:lnTo>
                <a:lnTo>
                  <a:pt x="4843" y="190179"/>
                </a:lnTo>
                <a:lnTo>
                  <a:pt x="10812" y="237348"/>
                </a:lnTo>
                <a:lnTo>
                  <a:pt x="19134" y="284189"/>
                </a:lnTo>
                <a:lnTo>
                  <a:pt x="29799" y="330613"/>
                </a:lnTo>
                <a:lnTo>
                  <a:pt x="42799" y="3765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348317" y="10226007"/>
            <a:ext cx="432434" cy="1050290"/>
          </a:xfrm>
          <a:custGeom>
            <a:avLst/>
            <a:gdLst/>
            <a:ahLst/>
            <a:cxnLst/>
            <a:rect l="l" t="t" r="r" b="b"/>
            <a:pathLst>
              <a:path w="432434" h="1050290">
                <a:moveTo>
                  <a:pt x="432029" y="0"/>
                </a:moveTo>
                <a:lnTo>
                  <a:pt x="330733" y="327153"/>
                </a:lnTo>
                <a:lnTo>
                  <a:pt x="193285" y="642853"/>
                </a:lnTo>
                <a:lnTo>
                  <a:pt x="181473" y="667551"/>
                </a:lnTo>
                <a:lnTo>
                  <a:pt x="0" y="1050185"/>
                </a:lnTo>
                <a:lnTo>
                  <a:pt x="129215" y="10151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477407" y="11209511"/>
            <a:ext cx="451484" cy="31750"/>
          </a:xfrm>
          <a:custGeom>
            <a:avLst/>
            <a:gdLst/>
            <a:ahLst/>
            <a:cxnLst/>
            <a:rect l="l" t="t" r="r" b="b"/>
            <a:pathLst>
              <a:path w="451484" h="31750">
                <a:moveTo>
                  <a:pt x="450868" y="28851"/>
                </a:moveTo>
                <a:lnTo>
                  <a:pt x="401333" y="17150"/>
                </a:lnTo>
                <a:lnTo>
                  <a:pt x="351346" y="8442"/>
                </a:lnTo>
                <a:lnTo>
                  <a:pt x="301040" y="2725"/>
                </a:lnTo>
                <a:lnTo>
                  <a:pt x="250549" y="0"/>
                </a:lnTo>
                <a:lnTo>
                  <a:pt x="200006" y="264"/>
                </a:lnTo>
                <a:lnTo>
                  <a:pt x="149546" y="3517"/>
                </a:lnTo>
                <a:lnTo>
                  <a:pt x="99302" y="9759"/>
                </a:lnTo>
                <a:lnTo>
                  <a:pt x="49409" y="18989"/>
                </a:lnTo>
                <a:lnTo>
                  <a:pt x="0" y="312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928532" y="11238609"/>
            <a:ext cx="83185" cy="14604"/>
          </a:xfrm>
          <a:custGeom>
            <a:avLst/>
            <a:gdLst/>
            <a:ahLst/>
            <a:cxnLst/>
            <a:rect l="l" t="t" r="r" b="b"/>
            <a:pathLst>
              <a:path w="83184" h="14604">
                <a:moveTo>
                  <a:pt x="0" y="0"/>
                </a:moveTo>
                <a:lnTo>
                  <a:pt x="83041" y="143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8011574" y="11252811"/>
            <a:ext cx="398145" cy="21590"/>
          </a:xfrm>
          <a:custGeom>
            <a:avLst/>
            <a:gdLst/>
            <a:ahLst/>
            <a:cxnLst/>
            <a:rect l="l" t="t" r="r" b="b"/>
            <a:pathLst>
              <a:path w="398145" h="21590">
                <a:moveTo>
                  <a:pt x="0" y="0"/>
                </a:moveTo>
                <a:lnTo>
                  <a:pt x="49433" y="6985"/>
                </a:lnTo>
                <a:lnTo>
                  <a:pt x="99011" y="12611"/>
                </a:lnTo>
                <a:lnTo>
                  <a:pt x="148706" y="16876"/>
                </a:lnTo>
                <a:lnTo>
                  <a:pt x="198490" y="19780"/>
                </a:lnTo>
                <a:lnTo>
                  <a:pt x="248335" y="21321"/>
                </a:lnTo>
                <a:lnTo>
                  <a:pt x="298213" y="21497"/>
                </a:lnTo>
                <a:lnTo>
                  <a:pt x="348095" y="20308"/>
                </a:lnTo>
                <a:lnTo>
                  <a:pt x="397954" y="177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8409441" y="11213015"/>
            <a:ext cx="351790" cy="57785"/>
          </a:xfrm>
          <a:custGeom>
            <a:avLst/>
            <a:gdLst/>
            <a:ahLst/>
            <a:cxnLst/>
            <a:rect l="l" t="t" r="r" b="b"/>
            <a:pathLst>
              <a:path w="351790" h="57784">
                <a:moveTo>
                  <a:pt x="0" y="57404"/>
                </a:moveTo>
                <a:lnTo>
                  <a:pt x="50862" y="53461"/>
                </a:lnTo>
                <a:lnTo>
                  <a:pt x="101568" y="48091"/>
                </a:lnTo>
                <a:lnTo>
                  <a:pt x="152089" y="41299"/>
                </a:lnTo>
                <a:lnTo>
                  <a:pt x="202393" y="33088"/>
                </a:lnTo>
                <a:lnTo>
                  <a:pt x="252451" y="23465"/>
                </a:lnTo>
                <a:lnTo>
                  <a:pt x="302234" y="12434"/>
                </a:lnTo>
                <a:lnTo>
                  <a:pt x="35171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761450" y="10629043"/>
            <a:ext cx="2545080" cy="584200"/>
          </a:xfrm>
          <a:custGeom>
            <a:avLst/>
            <a:gdLst/>
            <a:ahLst/>
            <a:cxnLst/>
            <a:rect l="l" t="t" r="r" b="b"/>
            <a:pathLst>
              <a:path w="2545079" h="584200">
                <a:moveTo>
                  <a:pt x="0" y="584152"/>
                </a:moveTo>
                <a:lnTo>
                  <a:pt x="107380" y="559454"/>
                </a:lnTo>
                <a:lnTo>
                  <a:pt x="1546285" y="230511"/>
                </a:lnTo>
                <a:lnTo>
                  <a:pt x="1770353" y="178968"/>
                </a:lnTo>
                <a:lnTo>
                  <a:pt x="1801494" y="171809"/>
                </a:lnTo>
                <a:lnTo>
                  <a:pt x="254492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351904" y="12479688"/>
            <a:ext cx="455295" cy="252729"/>
          </a:xfrm>
          <a:custGeom>
            <a:avLst/>
            <a:gdLst/>
            <a:ahLst/>
            <a:cxnLst/>
            <a:rect l="l" t="t" r="r" b="b"/>
            <a:pathLst>
              <a:path w="455294" h="252729">
                <a:moveTo>
                  <a:pt x="0" y="0"/>
                </a:moveTo>
                <a:lnTo>
                  <a:pt x="33987" y="34376"/>
                </a:lnTo>
                <a:lnTo>
                  <a:pt x="69751" y="66634"/>
                </a:lnTo>
                <a:lnTo>
                  <a:pt x="107190" y="96716"/>
                </a:lnTo>
                <a:lnTo>
                  <a:pt x="146202" y="124567"/>
                </a:lnTo>
                <a:lnTo>
                  <a:pt x="186683" y="150129"/>
                </a:lnTo>
                <a:lnTo>
                  <a:pt x="228533" y="173346"/>
                </a:lnTo>
                <a:lnTo>
                  <a:pt x="271648" y="194161"/>
                </a:lnTo>
                <a:lnTo>
                  <a:pt x="315927" y="212518"/>
                </a:lnTo>
                <a:lnTo>
                  <a:pt x="361266" y="228359"/>
                </a:lnTo>
                <a:lnTo>
                  <a:pt x="407565" y="241627"/>
                </a:lnTo>
                <a:lnTo>
                  <a:pt x="454721" y="2522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047203" y="12479933"/>
            <a:ext cx="305435" cy="285115"/>
          </a:xfrm>
          <a:custGeom>
            <a:avLst/>
            <a:gdLst/>
            <a:ahLst/>
            <a:cxnLst/>
            <a:rect l="l" t="t" r="r" b="b"/>
            <a:pathLst>
              <a:path w="305434" h="285115">
                <a:moveTo>
                  <a:pt x="304961" y="0"/>
                </a:moveTo>
                <a:lnTo>
                  <a:pt x="198654" y="99506"/>
                </a:lnTo>
                <a:lnTo>
                  <a:pt x="0" y="2849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047135" y="12764867"/>
            <a:ext cx="677545" cy="381000"/>
          </a:xfrm>
          <a:custGeom>
            <a:avLst/>
            <a:gdLst/>
            <a:ahLst/>
            <a:cxnLst/>
            <a:rect l="l" t="t" r="r" b="b"/>
            <a:pathLst>
              <a:path w="677544" h="381000">
                <a:moveTo>
                  <a:pt x="0" y="0"/>
                </a:moveTo>
                <a:lnTo>
                  <a:pt x="34442" y="35809"/>
                </a:lnTo>
                <a:lnTo>
                  <a:pt x="70168" y="70145"/>
                </a:lnTo>
                <a:lnTo>
                  <a:pt x="107126" y="102978"/>
                </a:lnTo>
                <a:lnTo>
                  <a:pt x="145267" y="134282"/>
                </a:lnTo>
                <a:lnTo>
                  <a:pt x="184543" y="164029"/>
                </a:lnTo>
                <a:lnTo>
                  <a:pt x="224904" y="192191"/>
                </a:lnTo>
                <a:lnTo>
                  <a:pt x="266301" y="218740"/>
                </a:lnTo>
                <a:lnTo>
                  <a:pt x="308684" y="243649"/>
                </a:lnTo>
                <a:lnTo>
                  <a:pt x="352004" y="266890"/>
                </a:lnTo>
                <a:lnTo>
                  <a:pt x="396212" y="288435"/>
                </a:lnTo>
                <a:lnTo>
                  <a:pt x="441259" y="308256"/>
                </a:lnTo>
                <a:lnTo>
                  <a:pt x="487095" y="326327"/>
                </a:lnTo>
                <a:lnTo>
                  <a:pt x="533671" y="342619"/>
                </a:lnTo>
                <a:lnTo>
                  <a:pt x="580937" y="357104"/>
                </a:lnTo>
                <a:lnTo>
                  <a:pt x="628845" y="369755"/>
                </a:lnTo>
                <a:lnTo>
                  <a:pt x="677345" y="3805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24418" y="12732278"/>
            <a:ext cx="83185" cy="413384"/>
          </a:xfrm>
          <a:custGeom>
            <a:avLst/>
            <a:gdLst/>
            <a:ahLst/>
            <a:cxnLst/>
            <a:rect l="l" t="t" r="r" b="b"/>
            <a:pathLst>
              <a:path w="83185" h="413384">
                <a:moveTo>
                  <a:pt x="0" y="413058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213126" y="10727220"/>
            <a:ext cx="963294" cy="682625"/>
          </a:xfrm>
          <a:custGeom>
            <a:avLst/>
            <a:gdLst/>
            <a:ahLst/>
            <a:cxnLst/>
            <a:rect l="l" t="t" r="r" b="b"/>
            <a:pathLst>
              <a:path w="963295" h="682625">
                <a:moveTo>
                  <a:pt x="0" y="682375"/>
                </a:moveTo>
                <a:lnTo>
                  <a:pt x="47772" y="671121"/>
                </a:lnTo>
                <a:lnTo>
                  <a:pt x="95007" y="658364"/>
                </a:lnTo>
                <a:lnTo>
                  <a:pt x="141676" y="644125"/>
                </a:lnTo>
                <a:lnTo>
                  <a:pt x="187747" y="628427"/>
                </a:lnTo>
                <a:lnTo>
                  <a:pt x="233190" y="611291"/>
                </a:lnTo>
                <a:lnTo>
                  <a:pt x="277974" y="592738"/>
                </a:lnTo>
                <a:lnTo>
                  <a:pt x="322069" y="572792"/>
                </a:lnTo>
                <a:lnTo>
                  <a:pt x="365444" y="551472"/>
                </a:lnTo>
                <a:lnTo>
                  <a:pt x="408068" y="528801"/>
                </a:lnTo>
                <a:lnTo>
                  <a:pt x="449911" y="504801"/>
                </a:lnTo>
                <a:lnTo>
                  <a:pt x="490942" y="479492"/>
                </a:lnTo>
                <a:lnTo>
                  <a:pt x="531131" y="452898"/>
                </a:lnTo>
                <a:lnTo>
                  <a:pt x="570446" y="425039"/>
                </a:lnTo>
                <a:lnTo>
                  <a:pt x="608858" y="395938"/>
                </a:lnTo>
                <a:lnTo>
                  <a:pt x="646336" y="365615"/>
                </a:lnTo>
                <a:lnTo>
                  <a:pt x="682849" y="334093"/>
                </a:lnTo>
                <a:lnTo>
                  <a:pt x="718367" y="301394"/>
                </a:lnTo>
                <a:lnTo>
                  <a:pt x="752859" y="267538"/>
                </a:lnTo>
                <a:lnTo>
                  <a:pt x="786294" y="232548"/>
                </a:lnTo>
                <a:lnTo>
                  <a:pt x="818642" y="196445"/>
                </a:lnTo>
                <a:lnTo>
                  <a:pt x="849872" y="159251"/>
                </a:lnTo>
                <a:lnTo>
                  <a:pt x="879954" y="120988"/>
                </a:lnTo>
                <a:lnTo>
                  <a:pt x="908857" y="81677"/>
                </a:lnTo>
                <a:lnTo>
                  <a:pt x="936550" y="41340"/>
                </a:lnTo>
                <a:lnTo>
                  <a:pt x="96300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012930" y="10668058"/>
            <a:ext cx="163830" cy="59690"/>
          </a:xfrm>
          <a:custGeom>
            <a:avLst/>
            <a:gdLst/>
            <a:ahLst/>
            <a:cxnLst/>
            <a:rect l="l" t="t" r="r" b="b"/>
            <a:pathLst>
              <a:path w="163829" h="59690">
                <a:moveTo>
                  <a:pt x="163219" y="5941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156258" y="10667920"/>
            <a:ext cx="856615" cy="581025"/>
          </a:xfrm>
          <a:custGeom>
            <a:avLst/>
            <a:gdLst/>
            <a:ahLst/>
            <a:cxnLst/>
            <a:rect l="l" t="t" r="r" b="b"/>
            <a:pathLst>
              <a:path w="856615" h="581025">
                <a:moveTo>
                  <a:pt x="0" y="580891"/>
                </a:moveTo>
                <a:lnTo>
                  <a:pt x="49902" y="569687"/>
                </a:lnTo>
                <a:lnTo>
                  <a:pt x="99174" y="556647"/>
                </a:lnTo>
                <a:lnTo>
                  <a:pt x="147769" y="541801"/>
                </a:lnTo>
                <a:lnTo>
                  <a:pt x="195645" y="525179"/>
                </a:lnTo>
                <a:lnTo>
                  <a:pt x="242756" y="506812"/>
                </a:lnTo>
                <a:lnTo>
                  <a:pt x="289058" y="486729"/>
                </a:lnTo>
                <a:lnTo>
                  <a:pt x="334508" y="464961"/>
                </a:lnTo>
                <a:lnTo>
                  <a:pt x="379061" y="441537"/>
                </a:lnTo>
                <a:lnTo>
                  <a:pt x="422673" y="416487"/>
                </a:lnTo>
                <a:lnTo>
                  <a:pt x="465299" y="389841"/>
                </a:lnTo>
                <a:lnTo>
                  <a:pt x="506896" y="361630"/>
                </a:lnTo>
                <a:lnTo>
                  <a:pt x="547419" y="331883"/>
                </a:lnTo>
                <a:lnTo>
                  <a:pt x="586824" y="300630"/>
                </a:lnTo>
                <a:lnTo>
                  <a:pt x="625067" y="267901"/>
                </a:lnTo>
                <a:lnTo>
                  <a:pt x="662103" y="233727"/>
                </a:lnTo>
                <a:lnTo>
                  <a:pt x="697888" y="198137"/>
                </a:lnTo>
                <a:lnTo>
                  <a:pt x="732379" y="161161"/>
                </a:lnTo>
                <a:lnTo>
                  <a:pt x="765530" y="122829"/>
                </a:lnTo>
                <a:lnTo>
                  <a:pt x="797298" y="83172"/>
                </a:lnTo>
                <a:lnTo>
                  <a:pt x="827638" y="42219"/>
                </a:lnTo>
                <a:lnTo>
                  <a:pt x="8565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850278" y="11248990"/>
            <a:ext cx="1363345" cy="465455"/>
          </a:xfrm>
          <a:custGeom>
            <a:avLst/>
            <a:gdLst/>
            <a:ahLst/>
            <a:cxnLst/>
            <a:rect l="l" t="t" r="r" b="b"/>
            <a:pathLst>
              <a:path w="1363345" h="465454">
                <a:moveTo>
                  <a:pt x="1306468" y="0"/>
                </a:moveTo>
                <a:lnTo>
                  <a:pt x="0" y="299234"/>
                </a:lnTo>
                <a:lnTo>
                  <a:pt x="41520" y="464959"/>
                </a:lnTo>
                <a:lnTo>
                  <a:pt x="1363022" y="16071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62598" y="12351445"/>
            <a:ext cx="368935" cy="102870"/>
          </a:xfrm>
          <a:custGeom>
            <a:avLst/>
            <a:gdLst/>
            <a:ahLst/>
            <a:cxnLst/>
            <a:rect l="l" t="t" r="r" b="b"/>
            <a:pathLst>
              <a:path w="368934" h="102870">
                <a:moveTo>
                  <a:pt x="368462" y="102545"/>
                </a:moveTo>
                <a:lnTo>
                  <a:pt x="330486" y="68698"/>
                </a:lnTo>
                <a:lnTo>
                  <a:pt x="288598" y="41348"/>
                </a:lnTo>
                <a:lnTo>
                  <a:pt x="243601" y="20666"/>
                </a:lnTo>
                <a:lnTo>
                  <a:pt x="196294" y="6826"/>
                </a:lnTo>
                <a:lnTo>
                  <a:pt x="147480" y="0"/>
                </a:lnTo>
                <a:lnTo>
                  <a:pt x="97959" y="359"/>
                </a:lnTo>
                <a:lnTo>
                  <a:pt x="48532" y="8075"/>
                </a:lnTo>
                <a:lnTo>
                  <a:pt x="0" y="233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127277" y="11827771"/>
            <a:ext cx="204470" cy="626110"/>
          </a:xfrm>
          <a:custGeom>
            <a:avLst/>
            <a:gdLst/>
            <a:ahLst/>
            <a:cxnLst/>
            <a:rect l="l" t="t" r="r" b="b"/>
            <a:pathLst>
              <a:path w="204469" h="626109">
                <a:moveTo>
                  <a:pt x="2566" y="0"/>
                </a:moveTo>
                <a:lnTo>
                  <a:pt x="0" y="48617"/>
                </a:lnTo>
                <a:lnTo>
                  <a:pt x="179" y="97066"/>
                </a:lnTo>
                <a:lnTo>
                  <a:pt x="3071" y="145239"/>
                </a:lnTo>
                <a:lnTo>
                  <a:pt x="8639" y="193028"/>
                </a:lnTo>
                <a:lnTo>
                  <a:pt x="16849" y="240325"/>
                </a:lnTo>
                <a:lnTo>
                  <a:pt x="27666" y="287021"/>
                </a:lnTo>
                <a:lnTo>
                  <a:pt x="41056" y="333010"/>
                </a:lnTo>
                <a:lnTo>
                  <a:pt x="56984" y="378182"/>
                </a:lnTo>
                <a:lnTo>
                  <a:pt x="75415" y="422431"/>
                </a:lnTo>
                <a:lnTo>
                  <a:pt x="96314" y="465647"/>
                </a:lnTo>
                <a:lnTo>
                  <a:pt x="119647" y="507722"/>
                </a:lnTo>
                <a:lnTo>
                  <a:pt x="145379" y="548550"/>
                </a:lnTo>
                <a:lnTo>
                  <a:pt x="173475" y="588021"/>
                </a:lnTo>
                <a:lnTo>
                  <a:pt x="203900" y="62602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06866" y="11827958"/>
            <a:ext cx="222885" cy="292735"/>
          </a:xfrm>
          <a:custGeom>
            <a:avLst/>
            <a:gdLst/>
            <a:ahLst/>
            <a:cxnLst/>
            <a:rect l="l" t="t" r="r" b="b"/>
            <a:pathLst>
              <a:path w="222884" h="292734">
                <a:moveTo>
                  <a:pt x="0" y="292503"/>
                </a:moveTo>
                <a:lnTo>
                  <a:pt x="44205" y="271328"/>
                </a:lnTo>
                <a:lnTo>
                  <a:pt x="84541" y="244698"/>
                </a:lnTo>
                <a:lnTo>
                  <a:pt x="120603" y="213142"/>
                </a:lnTo>
                <a:lnTo>
                  <a:pt x="151988" y="177190"/>
                </a:lnTo>
                <a:lnTo>
                  <a:pt x="178294" y="137370"/>
                </a:lnTo>
                <a:lnTo>
                  <a:pt x="199117" y="94213"/>
                </a:lnTo>
                <a:lnTo>
                  <a:pt x="214055" y="48246"/>
                </a:lnTo>
                <a:lnTo>
                  <a:pt x="22270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21172" y="12120564"/>
            <a:ext cx="486409" cy="195580"/>
          </a:xfrm>
          <a:custGeom>
            <a:avLst/>
            <a:gdLst/>
            <a:ahLst/>
            <a:cxnLst/>
            <a:rect l="l" t="t" r="r" b="b"/>
            <a:pathLst>
              <a:path w="486409" h="195579">
                <a:moveTo>
                  <a:pt x="486077" y="0"/>
                </a:moveTo>
                <a:lnTo>
                  <a:pt x="0" y="1954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21172" y="12374699"/>
            <a:ext cx="541655" cy="214629"/>
          </a:xfrm>
          <a:custGeom>
            <a:avLst/>
            <a:gdLst/>
            <a:ahLst/>
            <a:cxnLst/>
            <a:rect l="l" t="t" r="r" b="b"/>
            <a:pathLst>
              <a:path w="541655" h="214629">
                <a:moveTo>
                  <a:pt x="0" y="214046"/>
                </a:moveTo>
                <a:lnTo>
                  <a:pt x="5415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0331718" y="2846788"/>
            <a:ext cx="4585335" cy="1367790"/>
          </a:xfrm>
          <a:custGeom>
            <a:avLst/>
            <a:gdLst/>
            <a:ahLst/>
            <a:cxnLst/>
            <a:rect l="l" t="t" r="r" b="b"/>
            <a:pathLst>
              <a:path w="4585334" h="1367789">
                <a:moveTo>
                  <a:pt x="71945" y="0"/>
                </a:moveTo>
                <a:lnTo>
                  <a:pt x="0" y="245544"/>
                </a:lnTo>
                <a:lnTo>
                  <a:pt x="134584" y="288496"/>
                </a:lnTo>
                <a:lnTo>
                  <a:pt x="215477" y="313552"/>
                </a:lnTo>
                <a:lnTo>
                  <a:pt x="3770861" y="1342261"/>
                </a:lnTo>
                <a:lnTo>
                  <a:pt x="3858197" y="1367675"/>
                </a:lnTo>
                <a:lnTo>
                  <a:pt x="3936227" y="1085621"/>
                </a:lnTo>
                <a:lnTo>
                  <a:pt x="4214344" y="1168662"/>
                </a:lnTo>
                <a:lnTo>
                  <a:pt x="4584808" y="1278907"/>
                </a:lnTo>
                <a:lnTo>
                  <a:pt x="4551520" y="1005085"/>
                </a:lnTo>
                <a:lnTo>
                  <a:pt x="3779093" y="781733"/>
                </a:lnTo>
                <a:lnTo>
                  <a:pt x="3694978" y="1059492"/>
                </a:lnTo>
                <a:lnTo>
                  <a:pt x="7194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63127" y="1099449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1085" y="311145"/>
                </a:moveTo>
                <a:lnTo>
                  <a:pt x="296973" y="266390"/>
                </a:lnTo>
                <a:lnTo>
                  <a:pt x="278338" y="223921"/>
                </a:lnTo>
                <a:lnTo>
                  <a:pt x="255461" y="184017"/>
                </a:lnTo>
                <a:lnTo>
                  <a:pt x="228621" y="146959"/>
                </a:lnTo>
                <a:lnTo>
                  <a:pt x="198098" y="113025"/>
                </a:lnTo>
                <a:lnTo>
                  <a:pt x="164170" y="82495"/>
                </a:lnTo>
                <a:lnTo>
                  <a:pt x="127117" y="55648"/>
                </a:lnTo>
                <a:lnTo>
                  <a:pt x="87218" y="32763"/>
                </a:lnTo>
                <a:lnTo>
                  <a:pt x="44752" y="1412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699721" y="10994497"/>
            <a:ext cx="1864360" cy="1224915"/>
          </a:xfrm>
          <a:custGeom>
            <a:avLst/>
            <a:gdLst/>
            <a:ahLst/>
            <a:cxnLst/>
            <a:rect l="l" t="t" r="r" b="b"/>
            <a:pathLst>
              <a:path w="1864360" h="1224915">
                <a:moveTo>
                  <a:pt x="1863775" y="0"/>
                </a:moveTo>
                <a:lnTo>
                  <a:pt x="1747088" y="405899"/>
                </a:lnTo>
                <a:lnTo>
                  <a:pt x="1841225" y="806788"/>
                </a:lnTo>
                <a:lnTo>
                  <a:pt x="457800" y="1118551"/>
                </a:lnTo>
                <a:lnTo>
                  <a:pt x="415922" y="932782"/>
                </a:lnTo>
                <a:lnTo>
                  <a:pt x="235522" y="973587"/>
                </a:lnTo>
                <a:lnTo>
                  <a:pt x="277400" y="1159714"/>
                </a:lnTo>
                <a:lnTo>
                  <a:pt x="0" y="122485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699508" y="12219336"/>
            <a:ext cx="365760" cy="104775"/>
          </a:xfrm>
          <a:custGeom>
            <a:avLst/>
            <a:gdLst/>
            <a:ahLst/>
            <a:cxnLst/>
            <a:rect l="l" t="t" r="r" b="b"/>
            <a:pathLst>
              <a:path w="365760" h="104775">
                <a:moveTo>
                  <a:pt x="0" y="0"/>
                </a:moveTo>
                <a:lnTo>
                  <a:pt x="39067" y="30432"/>
                </a:lnTo>
                <a:lnTo>
                  <a:pt x="80984" y="55842"/>
                </a:lnTo>
                <a:lnTo>
                  <a:pt x="125273" y="76105"/>
                </a:lnTo>
                <a:lnTo>
                  <a:pt x="171455" y="91096"/>
                </a:lnTo>
                <a:lnTo>
                  <a:pt x="219053" y="100688"/>
                </a:lnTo>
                <a:lnTo>
                  <a:pt x="267587" y="104757"/>
                </a:lnTo>
                <a:lnTo>
                  <a:pt x="316579" y="103177"/>
                </a:lnTo>
                <a:lnTo>
                  <a:pt x="365552" y="958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065174" y="11934080"/>
            <a:ext cx="1687195" cy="381635"/>
          </a:xfrm>
          <a:custGeom>
            <a:avLst/>
            <a:gdLst/>
            <a:ahLst/>
            <a:cxnLst/>
            <a:rect l="l" t="t" r="r" b="b"/>
            <a:pathLst>
              <a:path w="1687195" h="381634">
                <a:moveTo>
                  <a:pt x="0" y="381202"/>
                </a:moveTo>
                <a:lnTo>
                  <a:pt x="1515861" y="38657"/>
                </a:lnTo>
                <a:lnTo>
                  <a:pt x="168659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751717" y="11635333"/>
            <a:ext cx="201930" cy="298450"/>
          </a:xfrm>
          <a:custGeom>
            <a:avLst/>
            <a:gdLst/>
            <a:ahLst/>
            <a:cxnLst/>
            <a:rect l="l" t="t" r="r" b="b"/>
            <a:pathLst>
              <a:path w="201929" h="298450">
                <a:moveTo>
                  <a:pt x="0" y="298303"/>
                </a:moveTo>
                <a:lnTo>
                  <a:pt x="47682" y="283824"/>
                </a:lnTo>
                <a:lnTo>
                  <a:pt x="91147" y="260442"/>
                </a:lnTo>
                <a:lnTo>
                  <a:pt x="129173" y="228980"/>
                </a:lnTo>
                <a:lnTo>
                  <a:pt x="160541" y="190258"/>
                </a:lnTo>
                <a:lnTo>
                  <a:pt x="183607" y="146085"/>
                </a:lnTo>
                <a:lnTo>
                  <a:pt x="197366" y="98687"/>
                </a:lnTo>
                <a:lnTo>
                  <a:pt x="201547" y="49509"/>
                </a:lnTo>
                <a:lnTo>
                  <a:pt x="19588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874543" y="11305544"/>
            <a:ext cx="73660" cy="330200"/>
          </a:xfrm>
          <a:custGeom>
            <a:avLst/>
            <a:gdLst/>
            <a:ahLst/>
            <a:cxnLst/>
            <a:rect l="l" t="t" r="r" b="b"/>
            <a:pathLst>
              <a:path w="73660" h="330200">
                <a:moveTo>
                  <a:pt x="73376" y="33001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4928696" y="254612"/>
            <a:ext cx="398780" cy="1369695"/>
          </a:xfrm>
          <a:custGeom>
            <a:avLst/>
            <a:gdLst/>
            <a:ahLst/>
            <a:cxnLst/>
            <a:rect l="l" t="t" r="r" b="b"/>
            <a:pathLst>
              <a:path w="398780" h="1369695">
                <a:moveTo>
                  <a:pt x="398383" y="0"/>
                </a:moveTo>
                <a:lnTo>
                  <a:pt x="0" y="136946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4928217" y="1597436"/>
            <a:ext cx="46990" cy="26670"/>
          </a:xfrm>
          <a:custGeom>
            <a:avLst/>
            <a:gdLst/>
            <a:ahLst/>
            <a:cxnLst/>
            <a:rect l="l" t="t" r="r" b="b"/>
            <a:pathLst>
              <a:path w="46990" h="26669">
                <a:moveTo>
                  <a:pt x="46438" y="1359"/>
                </a:moveTo>
                <a:lnTo>
                  <a:pt x="31741" y="0"/>
                </a:lnTo>
                <a:lnTo>
                  <a:pt x="18120" y="4202"/>
                </a:lnTo>
                <a:lnTo>
                  <a:pt x="7048" y="13181"/>
                </a:lnTo>
                <a:lnTo>
                  <a:pt x="0" y="2614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4974870" y="254612"/>
            <a:ext cx="799465" cy="1455420"/>
          </a:xfrm>
          <a:custGeom>
            <a:avLst/>
            <a:gdLst/>
            <a:ahLst/>
            <a:cxnLst/>
            <a:rect l="l" t="t" r="r" b="b"/>
            <a:pathLst>
              <a:path w="799465" h="1455420">
                <a:moveTo>
                  <a:pt x="0" y="1344767"/>
                </a:moveTo>
                <a:lnTo>
                  <a:pt x="377265" y="1455011"/>
                </a:lnTo>
                <a:lnTo>
                  <a:pt x="79891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4407182" y="254612"/>
            <a:ext cx="920115" cy="2680335"/>
          </a:xfrm>
          <a:custGeom>
            <a:avLst/>
            <a:gdLst/>
            <a:ahLst/>
            <a:cxnLst/>
            <a:rect l="l" t="t" r="r" b="b"/>
            <a:pathLst>
              <a:path w="920115" h="2680335">
                <a:moveTo>
                  <a:pt x="513638" y="0"/>
                </a:moveTo>
                <a:lnTo>
                  <a:pt x="77314" y="1498680"/>
                </a:lnTo>
                <a:lnTo>
                  <a:pt x="5369" y="1825118"/>
                </a:lnTo>
                <a:lnTo>
                  <a:pt x="2147" y="1871649"/>
                </a:lnTo>
                <a:lnTo>
                  <a:pt x="357" y="1918181"/>
                </a:lnTo>
                <a:lnTo>
                  <a:pt x="0" y="1964713"/>
                </a:lnTo>
                <a:lnTo>
                  <a:pt x="1073" y="2011245"/>
                </a:lnTo>
                <a:lnTo>
                  <a:pt x="3579" y="2057776"/>
                </a:lnTo>
                <a:lnTo>
                  <a:pt x="7874" y="2103950"/>
                </a:lnTo>
                <a:lnTo>
                  <a:pt x="13601" y="2150124"/>
                </a:lnTo>
                <a:lnTo>
                  <a:pt x="20402" y="2196298"/>
                </a:lnTo>
                <a:lnTo>
                  <a:pt x="28992" y="2242114"/>
                </a:lnTo>
                <a:lnTo>
                  <a:pt x="39015" y="2287572"/>
                </a:lnTo>
                <a:lnTo>
                  <a:pt x="50826" y="2332672"/>
                </a:lnTo>
                <a:lnTo>
                  <a:pt x="63712" y="2377414"/>
                </a:lnTo>
                <a:lnTo>
                  <a:pt x="107380" y="2504839"/>
                </a:lnTo>
                <a:lnTo>
                  <a:pt x="206887" y="2680228"/>
                </a:lnTo>
                <a:lnTo>
                  <a:pt x="527240" y="2461529"/>
                </a:lnTo>
                <a:lnTo>
                  <a:pt x="494668" y="2402827"/>
                </a:lnTo>
                <a:lnTo>
                  <a:pt x="445630" y="2314775"/>
                </a:lnTo>
                <a:lnTo>
                  <a:pt x="406973" y="2199519"/>
                </a:lnTo>
                <a:lnTo>
                  <a:pt x="392656" y="2133301"/>
                </a:lnTo>
                <a:lnTo>
                  <a:pt x="383707" y="2066367"/>
                </a:lnTo>
                <a:lnTo>
                  <a:pt x="380128" y="1998717"/>
                </a:lnTo>
                <a:lnTo>
                  <a:pt x="380486" y="1964713"/>
                </a:lnTo>
                <a:lnTo>
                  <a:pt x="384781" y="1897421"/>
                </a:lnTo>
                <a:lnTo>
                  <a:pt x="463885" y="1573130"/>
                </a:lnTo>
                <a:lnTo>
                  <a:pt x="521513" y="1369465"/>
                </a:lnTo>
                <a:lnTo>
                  <a:pt x="91989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3845937" y="254612"/>
            <a:ext cx="895985" cy="1758314"/>
          </a:xfrm>
          <a:custGeom>
            <a:avLst/>
            <a:gdLst/>
            <a:ahLst/>
            <a:cxnLst/>
            <a:rect l="l" t="t" r="r" b="b"/>
            <a:pathLst>
              <a:path w="895984" h="1758314">
                <a:moveTo>
                  <a:pt x="475339" y="0"/>
                </a:moveTo>
                <a:lnTo>
                  <a:pt x="328227" y="507911"/>
                </a:lnTo>
                <a:lnTo>
                  <a:pt x="0" y="1637559"/>
                </a:lnTo>
                <a:lnTo>
                  <a:pt x="410911" y="1757826"/>
                </a:lnTo>
                <a:lnTo>
                  <a:pt x="486793" y="1430314"/>
                </a:lnTo>
                <a:lnTo>
                  <a:pt x="89591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353835" y="3448121"/>
            <a:ext cx="837565" cy="1474470"/>
          </a:xfrm>
          <a:custGeom>
            <a:avLst/>
            <a:gdLst/>
            <a:ahLst/>
            <a:cxnLst/>
            <a:rect l="l" t="t" r="r" b="b"/>
            <a:pathLst>
              <a:path w="837565" h="1474470">
                <a:moveTo>
                  <a:pt x="837213" y="126351"/>
                </a:moveTo>
                <a:lnTo>
                  <a:pt x="388003" y="0"/>
                </a:lnTo>
                <a:lnTo>
                  <a:pt x="0" y="1347630"/>
                </a:lnTo>
                <a:lnTo>
                  <a:pt x="438472" y="1474340"/>
                </a:lnTo>
                <a:lnTo>
                  <a:pt x="837213" y="12635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921641" y="4124263"/>
            <a:ext cx="46355" cy="157480"/>
          </a:xfrm>
          <a:custGeom>
            <a:avLst/>
            <a:gdLst/>
            <a:ahLst/>
            <a:cxnLst/>
            <a:rect l="l" t="t" r="r" b="b"/>
            <a:pathLst>
              <a:path w="46355" h="157479">
                <a:moveTo>
                  <a:pt x="0" y="157492"/>
                </a:moveTo>
                <a:lnTo>
                  <a:pt x="4617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932540" y="3596026"/>
            <a:ext cx="75565" cy="528320"/>
          </a:xfrm>
          <a:custGeom>
            <a:avLst/>
            <a:gdLst/>
            <a:ahLst/>
            <a:cxnLst/>
            <a:rect l="l" t="t" r="r" b="b"/>
            <a:pathLst>
              <a:path w="75564" h="528320">
                <a:moveTo>
                  <a:pt x="34996" y="528251"/>
                </a:moveTo>
                <a:lnTo>
                  <a:pt x="50706" y="480637"/>
                </a:lnTo>
                <a:lnTo>
                  <a:pt x="62594" y="432280"/>
                </a:lnTo>
                <a:lnTo>
                  <a:pt x="70675" y="383400"/>
                </a:lnTo>
                <a:lnTo>
                  <a:pt x="74962" y="334218"/>
                </a:lnTo>
                <a:lnTo>
                  <a:pt x="75471" y="284955"/>
                </a:lnTo>
                <a:lnTo>
                  <a:pt x="72217" y="235830"/>
                </a:lnTo>
                <a:lnTo>
                  <a:pt x="65213" y="187064"/>
                </a:lnTo>
                <a:lnTo>
                  <a:pt x="54475" y="138878"/>
                </a:lnTo>
                <a:lnTo>
                  <a:pt x="40017" y="91492"/>
                </a:lnTo>
                <a:lnTo>
                  <a:pt x="21854" y="45125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920568" y="3575189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169" y="20760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412021" y="3238567"/>
            <a:ext cx="508634" cy="336550"/>
          </a:xfrm>
          <a:custGeom>
            <a:avLst/>
            <a:gdLst/>
            <a:ahLst/>
            <a:cxnLst/>
            <a:rect l="l" t="t" r="r" b="b"/>
            <a:pathLst>
              <a:path w="508635" h="336550">
                <a:moveTo>
                  <a:pt x="508437" y="336458"/>
                </a:moveTo>
                <a:lnTo>
                  <a:pt x="481670" y="295307"/>
                </a:lnTo>
                <a:lnTo>
                  <a:pt x="452326" y="256358"/>
                </a:lnTo>
                <a:lnTo>
                  <a:pt x="420548" y="219704"/>
                </a:lnTo>
                <a:lnTo>
                  <a:pt x="386476" y="185439"/>
                </a:lnTo>
                <a:lnTo>
                  <a:pt x="350253" y="153656"/>
                </a:lnTo>
                <a:lnTo>
                  <a:pt x="312021" y="124449"/>
                </a:lnTo>
                <a:lnTo>
                  <a:pt x="271919" y="97912"/>
                </a:lnTo>
                <a:lnTo>
                  <a:pt x="230091" y="74139"/>
                </a:lnTo>
                <a:lnTo>
                  <a:pt x="186678" y="53222"/>
                </a:lnTo>
                <a:lnTo>
                  <a:pt x="141820" y="35256"/>
                </a:lnTo>
                <a:lnTo>
                  <a:pt x="95660" y="20335"/>
                </a:lnTo>
                <a:lnTo>
                  <a:pt x="48340" y="855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212211" y="3215105"/>
            <a:ext cx="200660" cy="407670"/>
          </a:xfrm>
          <a:custGeom>
            <a:avLst/>
            <a:gdLst/>
            <a:ahLst/>
            <a:cxnLst/>
            <a:rect l="l" t="t" r="r" b="b"/>
            <a:pathLst>
              <a:path w="200659" h="407670">
                <a:moveTo>
                  <a:pt x="200086" y="23623"/>
                </a:moveTo>
                <a:lnTo>
                  <a:pt x="119192" y="0"/>
                </a:lnTo>
                <a:lnTo>
                  <a:pt x="0" y="40733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212088" y="3622219"/>
            <a:ext cx="320675" cy="548005"/>
          </a:xfrm>
          <a:custGeom>
            <a:avLst/>
            <a:gdLst/>
            <a:ahLst/>
            <a:cxnLst/>
            <a:rect l="l" t="t" r="r" b="b"/>
            <a:pathLst>
              <a:path w="320675" h="548004">
                <a:moveTo>
                  <a:pt x="298590" y="547963"/>
                </a:moveTo>
                <a:lnTo>
                  <a:pt x="311677" y="499294"/>
                </a:lnTo>
                <a:lnTo>
                  <a:pt x="318891" y="449852"/>
                </a:lnTo>
                <a:lnTo>
                  <a:pt x="320280" y="400152"/>
                </a:lnTo>
                <a:lnTo>
                  <a:pt x="315888" y="350706"/>
                </a:lnTo>
                <a:lnTo>
                  <a:pt x="305762" y="302029"/>
                </a:lnTo>
                <a:lnTo>
                  <a:pt x="289946" y="254633"/>
                </a:lnTo>
                <a:lnTo>
                  <a:pt x="268487" y="209032"/>
                </a:lnTo>
                <a:lnTo>
                  <a:pt x="241801" y="166279"/>
                </a:lnTo>
                <a:lnTo>
                  <a:pt x="210548" y="127296"/>
                </a:lnTo>
                <a:lnTo>
                  <a:pt x="175133" y="92398"/>
                </a:lnTo>
                <a:lnTo>
                  <a:pt x="135964" y="61903"/>
                </a:lnTo>
                <a:lnTo>
                  <a:pt x="93448" y="36127"/>
                </a:lnTo>
                <a:lnTo>
                  <a:pt x="47991" y="15387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06805" y="4170437"/>
            <a:ext cx="1215390" cy="2858135"/>
          </a:xfrm>
          <a:custGeom>
            <a:avLst/>
            <a:gdLst/>
            <a:ahLst/>
            <a:cxnLst/>
            <a:rect l="l" t="t" r="r" b="b"/>
            <a:pathLst>
              <a:path w="1215389" h="2858134">
                <a:moveTo>
                  <a:pt x="804283" y="0"/>
                </a:moveTo>
                <a:lnTo>
                  <a:pt x="0" y="2741077"/>
                </a:lnTo>
                <a:lnTo>
                  <a:pt x="411626" y="2858122"/>
                </a:lnTo>
                <a:lnTo>
                  <a:pt x="1214836" y="11131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663942" y="9952901"/>
            <a:ext cx="586105" cy="715645"/>
          </a:xfrm>
          <a:custGeom>
            <a:avLst/>
            <a:gdLst/>
            <a:ahLst/>
            <a:cxnLst/>
            <a:rect l="l" t="t" r="r" b="b"/>
            <a:pathLst>
              <a:path w="586104" h="715645">
                <a:moveTo>
                  <a:pt x="585942" y="120982"/>
                </a:moveTo>
                <a:lnTo>
                  <a:pt x="180042" y="0"/>
                </a:lnTo>
                <a:lnTo>
                  <a:pt x="0" y="609565"/>
                </a:lnTo>
                <a:lnTo>
                  <a:pt x="348988" y="71515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012895" y="10073582"/>
            <a:ext cx="236854" cy="594995"/>
          </a:xfrm>
          <a:custGeom>
            <a:avLst/>
            <a:gdLst/>
            <a:ahLst/>
            <a:cxnLst/>
            <a:rect l="l" t="t" r="r" b="b"/>
            <a:pathLst>
              <a:path w="236854" h="594995">
                <a:moveTo>
                  <a:pt x="0" y="594467"/>
                </a:moveTo>
                <a:lnTo>
                  <a:pt x="24452" y="551456"/>
                </a:lnTo>
                <a:lnTo>
                  <a:pt x="47891" y="507925"/>
                </a:lnTo>
                <a:lnTo>
                  <a:pt x="70310" y="463892"/>
                </a:lnTo>
                <a:lnTo>
                  <a:pt x="91701" y="419377"/>
                </a:lnTo>
                <a:lnTo>
                  <a:pt x="112057" y="374397"/>
                </a:lnTo>
                <a:lnTo>
                  <a:pt x="131371" y="328970"/>
                </a:lnTo>
                <a:lnTo>
                  <a:pt x="149635" y="283114"/>
                </a:lnTo>
                <a:lnTo>
                  <a:pt x="166842" y="236848"/>
                </a:lnTo>
                <a:lnTo>
                  <a:pt x="182986" y="190190"/>
                </a:lnTo>
                <a:lnTo>
                  <a:pt x="198058" y="143158"/>
                </a:lnTo>
                <a:lnTo>
                  <a:pt x="212051" y="95770"/>
                </a:lnTo>
                <a:lnTo>
                  <a:pt x="224959" y="48044"/>
                </a:lnTo>
                <a:lnTo>
                  <a:pt x="23677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8989455" y="5195209"/>
            <a:ext cx="651510" cy="973455"/>
          </a:xfrm>
          <a:custGeom>
            <a:avLst/>
            <a:gdLst/>
            <a:ahLst/>
            <a:cxnLst/>
            <a:rect l="l" t="t" r="r" b="b"/>
            <a:pathLst>
              <a:path w="651509" h="973454">
                <a:moveTo>
                  <a:pt x="582720" y="356862"/>
                </a:moveTo>
                <a:lnTo>
                  <a:pt x="651444" y="118834"/>
                </a:lnTo>
                <a:lnTo>
                  <a:pt x="248407" y="0"/>
                </a:lnTo>
                <a:lnTo>
                  <a:pt x="0" y="856542"/>
                </a:lnTo>
                <a:lnTo>
                  <a:pt x="404110" y="972871"/>
                </a:lnTo>
                <a:lnTo>
                  <a:pt x="457442" y="793545"/>
                </a:lnTo>
                <a:lnTo>
                  <a:pt x="520081" y="575203"/>
                </a:lnTo>
                <a:lnTo>
                  <a:pt x="582720" y="35686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237864" y="4795752"/>
            <a:ext cx="554990" cy="528320"/>
          </a:xfrm>
          <a:custGeom>
            <a:avLst/>
            <a:gdLst/>
            <a:ahLst/>
            <a:cxnLst/>
            <a:rect l="l" t="t" r="r" b="b"/>
            <a:pathLst>
              <a:path w="554990" h="528320">
                <a:moveTo>
                  <a:pt x="554443" y="126709"/>
                </a:moveTo>
                <a:lnTo>
                  <a:pt x="115971" y="0"/>
                </a:lnTo>
                <a:lnTo>
                  <a:pt x="0" y="399457"/>
                </a:lnTo>
                <a:lnTo>
                  <a:pt x="403036" y="518292"/>
                </a:lnTo>
                <a:lnTo>
                  <a:pt x="435966" y="527956"/>
                </a:lnTo>
                <a:lnTo>
                  <a:pt x="554443" y="12670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920568" y="2259056"/>
            <a:ext cx="6523990" cy="3632835"/>
          </a:xfrm>
          <a:custGeom>
            <a:avLst/>
            <a:gdLst/>
            <a:ahLst/>
            <a:cxnLst/>
            <a:rect l="l" t="t" r="r" b="b"/>
            <a:pathLst>
              <a:path w="6523990" h="3632835">
                <a:moveTo>
                  <a:pt x="4430537" y="1993706"/>
                </a:moveTo>
                <a:lnTo>
                  <a:pt x="4495682" y="1773217"/>
                </a:lnTo>
                <a:lnTo>
                  <a:pt x="4739795" y="1840867"/>
                </a:lnTo>
                <a:lnTo>
                  <a:pt x="4675008" y="2061356"/>
                </a:lnTo>
                <a:lnTo>
                  <a:pt x="4610222" y="2282203"/>
                </a:lnTo>
                <a:lnTo>
                  <a:pt x="4545077" y="2502691"/>
                </a:lnTo>
                <a:lnTo>
                  <a:pt x="4480291" y="2723538"/>
                </a:lnTo>
                <a:lnTo>
                  <a:pt x="4415504" y="2944027"/>
                </a:lnTo>
                <a:lnTo>
                  <a:pt x="4350360" y="3164874"/>
                </a:lnTo>
                <a:lnTo>
                  <a:pt x="4285573" y="3385363"/>
                </a:lnTo>
                <a:lnTo>
                  <a:pt x="4221860" y="3601199"/>
                </a:lnTo>
                <a:lnTo>
                  <a:pt x="4336758" y="3632697"/>
                </a:lnTo>
                <a:lnTo>
                  <a:pt x="4856482" y="1873081"/>
                </a:lnTo>
                <a:lnTo>
                  <a:pt x="5770652" y="2115762"/>
                </a:lnTo>
                <a:lnTo>
                  <a:pt x="6477576" y="2320502"/>
                </a:lnTo>
                <a:lnTo>
                  <a:pt x="6523750" y="2156209"/>
                </a:lnTo>
                <a:lnTo>
                  <a:pt x="6225589" y="2074242"/>
                </a:lnTo>
                <a:lnTo>
                  <a:pt x="5925280" y="1991558"/>
                </a:lnTo>
                <a:lnTo>
                  <a:pt x="5629983" y="1910307"/>
                </a:lnTo>
                <a:lnTo>
                  <a:pt x="5334327" y="1828697"/>
                </a:lnTo>
                <a:lnTo>
                  <a:pt x="5063011" y="1753888"/>
                </a:lnTo>
                <a:lnTo>
                  <a:pt x="4765208" y="1672279"/>
                </a:lnTo>
                <a:lnTo>
                  <a:pt x="4467763" y="1590669"/>
                </a:lnTo>
                <a:lnTo>
                  <a:pt x="4172465" y="1509418"/>
                </a:lnTo>
                <a:lnTo>
                  <a:pt x="3875378" y="1427450"/>
                </a:lnTo>
                <a:lnTo>
                  <a:pt x="3578291" y="1345483"/>
                </a:lnTo>
                <a:lnTo>
                  <a:pt x="3292299" y="1266737"/>
                </a:lnTo>
                <a:lnTo>
                  <a:pt x="2994854" y="1184769"/>
                </a:lnTo>
                <a:lnTo>
                  <a:pt x="2697051" y="1102802"/>
                </a:lnTo>
                <a:lnTo>
                  <a:pt x="2534190" y="1057702"/>
                </a:lnTo>
                <a:lnTo>
                  <a:pt x="2178401" y="959269"/>
                </a:lnTo>
                <a:lnTo>
                  <a:pt x="1684091" y="352567"/>
                </a:lnTo>
                <a:lnTo>
                  <a:pt x="1486510" y="110244"/>
                </a:lnTo>
                <a:lnTo>
                  <a:pt x="1393446" y="0"/>
                </a:lnTo>
                <a:lnTo>
                  <a:pt x="1265663" y="104875"/>
                </a:lnTo>
                <a:lnTo>
                  <a:pt x="1355863" y="215835"/>
                </a:lnTo>
                <a:lnTo>
                  <a:pt x="0" y="1316132"/>
                </a:lnTo>
                <a:lnTo>
                  <a:pt x="12169" y="1336892"/>
                </a:lnTo>
                <a:lnTo>
                  <a:pt x="209392" y="1392372"/>
                </a:lnTo>
                <a:lnTo>
                  <a:pt x="1476845" y="364021"/>
                </a:lnTo>
                <a:lnTo>
                  <a:pt x="1954691" y="950679"/>
                </a:lnTo>
                <a:lnTo>
                  <a:pt x="1923908" y="1061281"/>
                </a:lnTo>
                <a:lnTo>
                  <a:pt x="2220280" y="1144322"/>
                </a:lnTo>
                <a:lnTo>
                  <a:pt x="2499470" y="1212688"/>
                </a:lnTo>
                <a:lnTo>
                  <a:pt x="3201026" y="1415638"/>
                </a:lnTo>
                <a:lnTo>
                  <a:pt x="4379710" y="1741003"/>
                </a:lnTo>
                <a:lnTo>
                  <a:pt x="3854618" y="3530327"/>
                </a:lnTo>
                <a:lnTo>
                  <a:pt x="3968441" y="3563973"/>
                </a:lnTo>
                <a:lnTo>
                  <a:pt x="3975958" y="3538202"/>
                </a:lnTo>
                <a:lnTo>
                  <a:pt x="4041103" y="3317713"/>
                </a:lnTo>
                <a:lnTo>
                  <a:pt x="4105889" y="3096866"/>
                </a:lnTo>
                <a:lnTo>
                  <a:pt x="4170676" y="2876377"/>
                </a:lnTo>
                <a:lnTo>
                  <a:pt x="4235820" y="2655888"/>
                </a:lnTo>
                <a:lnTo>
                  <a:pt x="4300607" y="2435041"/>
                </a:lnTo>
                <a:lnTo>
                  <a:pt x="4365751" y="2214553"/>
                </a:lnTo>
                <a:lnTo>
                  <a:pt x="4430537" y="199370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932737" y="3595949"/>
            <a:ext cx="1052830" cy="713740"/>
          </a:xfrm>
          <a:custGeom>
            <a:avLst/>
            <a:gdLst/>
            <a:ahLst/>
            <a:cxnLst/>
            <a:rect l="l" t="t" r="r" b="b"/>
            <a:pathLst>
              <a:path w="1052830" h="713739">
                <a:moveTo>
                  <a:pt x="1052691" y="713367"/>
                </a:moveTo>
                <a:lnTo>
                  <a:pt x="395519" y="524376"/>
                </a:lnTo>
                <a:lnTo>
                  <a:pt x="472834" y="266662"/>
                </a:lnTo>
                <a:lnTo>
                  <a:pt x="509701" y="143532"/>
                </a:lnTo>
                <a:lnTo>
                  <a:pt x="197223" y="55480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932540" y="3596026"/>
            <a:ext cx="75565" cy="528320"/>
          </a:xfrm>
          <a:custGeom>
            <a:avLst/>
            <a:gdLst/>
            <a:ahLst/>
            <a:cxnLst/>
            <a:rect l="l" t="t" r="r" b="b"/>
            <a:pathLst>
              <a:path w="75564" h="528320">
                <a:moveTo>
                  <a:pt x="34996" y="528251"/>
                </a:moveTo>
                <a:lnTo>
                  <a:pt x="50706" y="480637"/>
                </a:lnTo>
                <a:lnTo>
                  <a:pt x="62594" y="432280"/>
                </a:lnTo>
                <a:lnTo>
                  <a:pt x="70675" y="383400"/>
                </a:lnTo>
                <a:lnTo>
                  <a:pt x="74962" y="334218"/>
                </a:lnTo>
                <a:lnTo>
                  <a:pt x="75471" y="284955"/>
                </a:lnTo>
                <a:lnTo>
                  <a:pt x="72217" y="235830"/>
                </a:lnTo>
                <a:lnTo>
                  <a:pt x="65213" y="187064"/>
                </a:lnTo>
                <a:lnTo>
                  <a:pt x="54475" y="138878"/>
                </a:lnTo>
                <a:lnTo>
                  <a:pt x="40017" y="91492"/>
                </a:lnTo>
                <a:lnTo>
                  <a:pt x="21854" y="45125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921641" y="4124263"/>
            <a:ext cx="1603375" cy="1010285"/>
          </a:xfrm>
          <a:custGeom>
            <a:avLst/>
            <a:gdLst/>
            <a:ahLst/>
            <a:cxnLst/>
            <a:rect l="l" t="t" r="r" b="b"/>
            <a:pathLst>
              <a:path w="1603375" h="1010285">
                <a:moveTo>
                  <a:pt x="46173" y="0"/>
                </a:moveTo>
                <a:lnTo>
                  <a:pt x="0" y="157492"/>
                </a:lnTo>
                <a:lnTo>
                  <a:pt x="591311" y="328227"/>
                </a:lnTo>
                <a:lnTo>
                  <a:pt x="428092" y="892693"/>
                </a:lnTo>
                <a:lnTo>
                  <a:pt x="834349" y="1010096"/>
                </a:lnTo>
                <a:lnTo>
                  <a:pt x="997211" y="445273"/>
                </a:lnTo>
                <a:lnTo>
                  <a:pt x="1530894" y="599543"/>
                </a:lnTo>
                <a:lnTo>
                  <a:pt x="1603197" y="340397"/>
                </a:lnTo>
                <a:lnTo>
                  <a:pt x="1063787" y="1850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21172" y="7965280"/>
            <a:ext cx="375285" cy="1327785"/>
          </a:xfrm>
          <a:custGeom>
            <a:avLst/>
            <a:gdLst/>
            <a:ahLst/>
            <a:cxnLst/>
            <a:rect l="l" t="t" r="r" b="b"/>
            <a:pathLst>
              <a:path w="375284" h="1327784">
                <a:moveTo>
                  <a:pt x="0" y="1318638"/>
                </a:moveTo>
                <a:lnTo>
                  <a:pt x="30782" y="1327228"/>
                </a:lnTo>
                <a:lnTo>
                  <a:pt x="375117" y="141026"/>
                </a:lnTo>
                <a:lnTo>
                  <a:pt x="54406" y="49037"/>
                </a:lnTo>
                <a:lnTo>
                  <a:pt x="44742" y="45457"/>
                </a:lnTo>
                <a:lnTo>
                  <a:pt x="11811" y="20402"/>
                </a:lnTo>
                <a:lnTo>
                  <a:pt x="715" y="2863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2537322" y="8109886"/>
            <a:ext cx="536575" cy="307340"/>
          </a:xfrm>
          <a:custGeom>
            <a:avLst/>
            <a:gdLst/>
            <a:ahLst/>
            <a:cxnLst/>
            <a:rect l="l" t="t" r="r" b="b"/>
            <a:pathLst>
              <a:path w="536575" h="307340">
                <a:moveTo>
                  <a:pt x="536188" y="142816"/>
                </a:moveTo>
                <a:lnTo>
                  <a:pt x="46173" y="0"/>
                </a:lnTo>
                <a:lnTo>
                  <a:pt x="0" y="162145"/>
                </a:lnTo>
                <a:lnTo>
                  <a:pt x="488583" y="306751"/>
                </a:lnTo>
                <a:lnTo>
                  <a:pt x="536188" y="1428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83897" y="6911515"/>
            <a:ext cx="434975" cy="222885"/>
          </a:xfrm>
          <a:custGeom>
            <a:avLst/>
            <a:gdLst/>
            <a:ahLst/>
            <a:cxnLst/>
            <a:rect l="l" t="t" r="r" b="b"/>
            <a:pathLst>
              <a:path w="434975" h="222884">
                <a:moveTo>
                  <a:pt x="403752" y="222636"/>
                </a:moveTo>
                <a:lnTo>
                  <a:pt x="434534" y="117045"/>
                </a:lnTo>
                <a:lnTo>
                  <a:pt x="22907" y="0"/>
                </a:lnTo>
                <a:lnTo>
                  <a:pt x="0" y="776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66728" y="6988913"/>
            <a:ext cx="17145" cy="24130"/>
          </a:xfrm>
          <a:custGeom>
            <a:avLst/>
            <a:gdLst/>
            <a:ahLst/>
            <a:cxnLst/>
            <a:rect l="l" t="t" r="r" b="b"/>
            <a:pathLst>
              <a:path w="17145" h="24129">
                <a:moveTo>
                  <a:pt x="0" y="23568"/>
                </a:moveTo>
                <a:lnTo>
                  <a:pt x="5983" y="19068"/>
                </a:lnTo>
                <a:lnTo>
                  <a:pt x="10896" y="13517"/>
                </a:lnTo>
                <a:lnTo>
                  <a:pt x="14606" y="7100"/>
                </a:lnTo>
                <a:lnTo>
                  <a:pt x="1698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37916" y="7012267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5">
                <a:moveTo>
                  <a:pt x="0" y="3791"/>
                </a:moveTo>
                <a:lnTo>
                  <a:pt x="7362" y="5101"/>
                </a:lnTo>
                <a:lnTo>
                  <a:pt x="14761" y="4885"/>
                </a:lnTo>
                <a:lnTo>
                  <a:pt x="21962" y="3174"/>
                </a:lnTo>
                <a:lnTo>
                  <a:pt x="2873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21172" y="7007319"/>
            <a:ext cx="217170" cy="21590"/>
          </a:xfrm>
          <a:custGeom>
            <a:avLst/>
            <a:gdLst/>
            <a:ahLst/>
            <a:cxnLst/>
            <a:rect l="l" t="t" r="r" b="b"/>
            <a:pathLst>
              <a:path w="217170" h="21590">
                <a:moveTo>
                  <a:pt x="216936" y="8888"/>
                </a:moveTo>
                <a:lnTo>
                  <a:pt x="166725" y="1352"/>
                </a:lnTo>
                <a:lnTo>
                  <a:pt x="116438" y="0"/>
                </a:lnTo>
                <a:lnTo>
                  <a:pt x="66620" y="4713"/>
                </a:lnTo>
                <a:lnTo>
                  <a:pt x="17815" y="15373"/>
                </a:lnTo>
                <a:lnTo>
                  <a:pt x="0" y="2159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21172" y="7881165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12527"/>
                </a:moveTo>
                <a:lnTo>
                  <a:pt x="32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24445" y="785427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7073" y="0"/>
                </a:moveTo>
                <a:lnTo>
                  <a:pt x="17842" y="3870"/>
                </a:lnTo>
                <a:lnTo>
                  <a:pt x="10020" y="9861"/>
                </a:lnTo>
                <a:lnTo>
                  <a:pt x="3956" y="17626"/>
                </a:lnTo>
                <a:lnTo>
                  <a:pt x="0" y="2682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51461" y="7852409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40">
                <a:moveTo>
                  <a:pt x="19733" y="1665"/>
                </a:moveTo>
                <a:lnTo>
                  <a:pt x="13249" y="0"/>
                </a:lnTo>
                <a:lnTo>
                  <a:pt x="6438" y="87"/>
                </a:lnTo>
                <a:lnTo>
                  <a:pt x="0" y="192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71283" y="7658170"/>
            <a:ext cx="447675" cy="203835"/>
          </a:xfrm>
          <a:custGeom>
            <a:avLst/>
            <a:gdLst/>
            <a:ahLst/>
            <a:cxnLst/>
            <a:rect l="l" t="t" r="r" b="b"/>
            <a:pathLst>
              <a:path w="447675" h="203834">
                <a:moveTo>
                  <a:pt x="0" y="196149"/>
                </a:moveTo>
                <a:lnTo>
                  <a:pt x="24339" y="200086"/>
                </a:lnTo>
                <a:lnTo>
                  <a:pt x="49037" y="202592"/>
                </a:lnTo>
                <a:lnTo>
                  <a:pt x="73734" y="203665"/>
                </a:lnTo>
                <a:lnTo>
                  <a:pt x="98432" y="203665"/>
                </a:lnTo>
                <a:lnTo>
                  <a:pt x="147469" y="198654"/>
                </a:lnTo>
                <a:lnTo>
                  <a:pt x="195791" y="188274"/>
                </a:lnTo>
                <a:lnTo>
                  <a:pt x="242680" y="172525"/>
                </a:lnTo>
                <a:lnTo>
                  <a:pt x="287423" y="151407"/>
                </a:lnTo>
                <a:lnTo>
                  <a:pt x="329301" y="125277"/>
                </a:lnTo>
                <a:lnTo>
                  <a:pt x="367958" y="94495"/>
                </a:lnTo>
                <a:lnTo>
                  <a:pt x="403036" y="59417"/>
                </a:lnTo>
                <a:lnTo>
                  <a:pt x="433461" y="20760"/>
                </a:lnTo>
                <a:lnTo>
                  <a:pt x="44706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918064" y="7555539"/>
            <a:ext cx="46355" cy="102870"/>
          </a:xfrm>
          <a:custGeom>
            <a:avLst/>
            <a:gdLst/>
            <a:ahLst/>
            <a:cxnLst/>
            <a:rect l="l" t="t" r="r" b="b"/>
            <a:pathLst>
              <a:path w="46355" h="102870">
                <a:moveTo>
                  <a:pt x="0" y="102628"/>
                </a:moveTo>
                <a:lnTo>
                  <a:pt x="14009" y="78139"/>
                </a:lnTo>
                <a:lnTo>
                  <a:pt x="26382" y="52816"/>
                </a:lnTo>
                <a:lnTo>
                  <a:pt x="37081" y="26743"/>
                </a:lnTo>
                <a:lnTo>
                  <a:pt x="4607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64519" y="7134152"/>
            <a:ext cx="123189" cy="421640"/>
          </a:xfrm>
          <a:custGeom>
            <a:avLst/>
            <a:gdLst/>
            <a:ahLst/>
            <a:cxnLst/>
            <a:rect l="l" t="t" r="r" b="b"/>
            <a:pathLst>
              <a:path w="123190" h="421640">
                <a:moveTo>
                  <a:pt x="0" y="421291"/>
                </a:moveTo>
                <a:lnTo>
                  <a:pt x="12313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8178729" y="7309182"/>
            <a:ext cx="845819" cy="1657985"/>
          </a:xfrm>
          <a:custGeom>
            <a:avLst/>
            <a:gdLst/>
            <a:ahLst/>
            <a:cxnLst/>
            <a:rect l="l" t="t" r="r" b="b"/>
            <a:pathLst>
              <a:path w="845820" h="1657984">
                <a:moveTo>
                  <a:pt x="845803" y="133152"/>
                </a:moveTo>
                <a:lnTo>
                  <a:pt x="443841" y="0"/>
                </a:lnTo>
                <a:lnTo>
                  <a:pt x="0" y="1537337"/>
                </a:lnTo>
                <a:lnTo>
                  <a:pt x="404826" y="1657603"/>
                </a:lnTo>
                <a:lnTo>
                  <a:pt x="441693" y="1531610"/>
                </a:lnTo>
                <a:lnTo>
                  <a:pt x="845803" y="1331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21172" y="2949516"/>
            <a:ext cx="910590" cy="673100"/>
          </a:xfrm>
          <a:custGeom>
            <a:avLst/>
            <a:gdLst/>
            <a:ahLst/>
            <a:cxnLst/>
            <a:rect l="l" t="t" r="r" b="b"/>
            <a:pathLst>
              <a:path w="910590" h="673100">
                <a:moveTo>
                  <a:pt x="0" y="442409"/>
                </a:moveTo>
                <a:lnTo>
                  <a:pt x="791039" y="672920"/>
                </a:lnTo>
                <a:lnTo>
                  <a:pt x="910232" y="26558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995824" y="9082399"/>
            <a:ext cx="518795" cy="491490"/>
          </a:xfrm>
          <a:custGeom>
            <a:avLst/>
            <a:gdLst/>
            <a:ahLst/>
            <a:cxnLst/>
            <a:rect l="l" t="t" r="r" b="b"/>
            <a:pathLst>
              <a:path w="518795" h="491490">
                <a:moveTo>
                  <a:pt x="518649" y="119550"/>
                </a:moveTo>
                <a:lnTo>
                  <a:pt x="114897" y="0"/>
                </a:lnTo>
                <a:lnTo>
                  <a:pt x="0" y="398383"/>
                </a:lnTo>
                <a:lnTo>
                  <a:pt x="409479" y="491088"/>
                </a:lnTo>
                <a:lnTo>
                  <a:pt x="416996" y="466749"/>
                </a:lnTo>
                <a:lnTo>
                  <a:pt x="518649" y="11955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296714" y="7289496"/>
            <a:ext cx="1287145" cy="982980"/>
          </a:xfrm>
          <a:custGeom>
            <a:avLst/>
            <a:gdLst/>
            <a:ahLst/>
            <a:cxnLst/>
            <a:rect l="l" t="t" r="r" b="b"/>
            <a:pathLst>
              <a:path w="1287145" h="982979">
                <a:moveTo>
                  <a:pt x="170735" y="0"/>
                </a:moveTo>
                <a:lnTo>
                  <a:pt x="147469" y="85904"/>
                </a:lnTo>
                <a:lnTo>
                  <a:pt x="74450" y="351493"/>
                </a:lnTo>
                <a:lnTo>
                  <a:pt x="0" y="622809"/>
                </a:lnTo>
                <a:lnTo>
                  <a:pt x="30424" y="631399"/>
                </a:lnTo>
                <a:lnTo>
                  <a:pt x="309615" y="713367"/>
                </a:lnTo>
                <a:lnTo>
                  <a:pt x="668625" y="816811"/>
                </a:lnTo>
                <a:lnTo>
                  <a:pt x="1240607" y="982535"/>
                </a:lnTo>
                <a:lnTo>
                  <a:pt x="1286781" y="820390"/>
                </a:lnTo>
                <a:lnTo>
                  <a:pt x="1093853" y="764194"/>
                </a:lnTo>
                <a:lnTo>
                  <a:pt x="169661" y="503258"/>
                </a:lnTo>
                <a:lnTo>
                  <a:pt x="301382" y="36867"/>
                </a:lnTo>
                <a:lnTo>
                  <a:pt x="17073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21172" y="254612"/>
            <a:ext cx="2620645" cy="1453515"/>
          </a:xfrm>
          <a:custGeom>
            <a:avLst/>
            <a:gdLst/>
            <a:ahLst/>
            <a:cxnLst/>
            <a:rect l="l" t="t" r="r" b="b"/>
            <a:pathLst>
              <a:path w="2620645" h="1453514">
                <a:moveTo>
                  <a:pt x="0" y="581288"/>
                </a:moveTo>
                <a:lnTo>
                  <a:pt x="107023" y="612787"/>
                </a:lnTo>
                <a:lnTo>
                  <a:pt x="1992274" y="1168304"/>
                </a:lnTo>
                <a:lnTo>
                  <a:pt x="2110035" y="1309331"/>
                </a:lnTo>
                <a:lnTo>
                  <a:pt x="2230660" y="1453222"/>
                </a:lnTo>
                <a:lnTo>
                  <a:pt x="2357369" y="1348346"/>
                </a:lnTo>
                <a:lnTo>
                  <a:pt x="2171958" y="1116403"/>
                </a:lnTo>
                <a:lnTo>
                  <a:pt x="2093570" y="1018687"/>
                </a:lnTo>
                <a:lnTo>
                  <a:pt x="1856974" y="947815"/>
                </a:lnTo>
                <a:lnTo>
                  <a:pt x="2106456" y="107380"/>
                </a:lnTo>
                <a:lnTo>
                  <a:pt x="2555308" y="227289"/>
                </a:lnTo>
                <a:lnTo>
                  <a:pt x="262009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21172" y="254612"/>
            <a:ext cx="1958975" cy="899794"/>
          </a:xfrm>
          <a:custGeom>
            <a:avLst/>
            <a:gdLst/>
            <a:ahLst/>
            <a:cxnLst/>
            <a:rect l="l" t="t" r="r" b="b"/>
            <a:pathLst>
              <a:path w="1958975" h="899794">
                <a:moveTo>
                  <a:pt x="1958628" y="0"/>
                </a:moveTo>
                <a:lnTo>
                  <a:pt x="1691965" y="899494"/>
                </a:lnTo>
                <a:lnTo>
                  <a:pt x="0" y="40411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550536" y="254612"/>
            <a:ext cx="227329" cy="80645"/>
          </a:xfrm>
          <a:custGeom>
            <a:avLst/>
            <a:gdLst/>
            <a:ahLst/>
            <a:cxnLst/>
            <a:rect l="l" t="t" r="r" b="b"/>
            <a:pathLst>
              <a:path w="227330" h="80645">
                <a:moveTo>
                  <a:pt x="227289" y="0"/>
                </a:moveTo>
                <a:lnTo>
                  <a:pt x="204381" y="80177"/>
                </a:lnTo>
                <a:lnTo>
                  <a:pt x="0" y="21834"/>
                </a:lnTo>
                <a:lnTo>
                  <a:pt x="644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110721" y="8846519"/>
            <a:ext cx="473075" cy="355600"/>
          </a:xfrm>
          <a:custGeom>
            <a:avLst/>
            <a:gdLst/>
            <a:ahLst/>
            <a:cxnLst/>
            <a:rect l="l" t="t" r="r" b="b"/>
            <a:pathLst>
              <a:path w="473075" h="355600">
                <a:moveTo>
                  <a:pt x="472834" y="120266"/>
                </a:moveTo>
                <a:lnTo>
                  <a:pt x="68007" y="0"/>
                </a:lnTo>
                <a:lnTo>
                  <a:pt x="0" y="235880"/>
                </a:lnTo>
                <a:lnTo>
                  <a:pt x="403752" y="355430"/>
                </a:lnTo>
                <a:lnTo>
                  <a:pt x="472834" y="12026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9077150" y="7101221"/>
            <a:ext cx="2032635" cy="704215"/>
          </a:xfrm>
          <a:custGeom>
            <a:avLst/>
            <a:gdLst/>
            <a:ahLst/>
            <a:cxnLst/>
            <a:rect l="l" t="t" r="r" b="b"/>
            <a:pathLst>
              <a:path w="2032634" h="704215">
                <a:moveTo>
                  <a:pt x="1051259" y="294939"/>
                </a:moveTo>
                <a:lnTo>
                  <a:pt x="246976" y="61565"/>
                </a:lnTo>
                <a:lnTo>
                  <a:pt x="48321" y="0"/>
                </a:lnTo>
                <a:lnTo>
                  <a:pt x="0" y="167156"/>
                </a:lnTo>
                <a:lnTo>
                  <a:pt x="310688" y="257714"/>
                </a:lnTo>
                <a:lnTo>
                  <a:pt x="594532" y="338965"/>
                </a:lnTo>
                <a:lnTo>
                  <a:pt x="919180" y="432745"/>
                </a:lnTo>
                <a:lnTo>
                  <a:pt x="1243471" y="526166"/>
                </a:lnTo>
                <a:lnTo>
                  <a:pt x="1528030" y="609207"/>
                </a:lnTo>
                <a:lnTo>
                  <a:pt x="1852679" y="704061"/>
                </a:lnTo>
                <a:lnTo>
                  <a:pt x="1929277" y="439546"/>
                </a:lnTo>
                <a:lnTo>
                  <a:pt x="2006234" y="175388"/>
                </a:lnTo>
                <a:lnTo>
                  <a:pt x="2032363" y="85904"/>
                </a:lnTo>
                <a:lnTo>
                  <a:pt x="1895631" y="45815"/>
                </a:lnTo>
                <a:lnTo>
                  <a:pt x="1761405" y="502900"/>
                </a:lnTo>
                <a:lnTo>
                  <a:pt x="1051259" y="29493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220310" y="6627313"/>
            <a:ext cx="1422400" cy="3590925"/>
          </a:xfrm>
          <a:custGeom>
            <a:avLst/>
            <a:gdLst/>
            <a:ahLst/>
            <a:cxnLst/>
            <a:rect l="l" t="t" r="r" b="b"/>
            <a:pathLst>
              <a:path w="1422400" h="3590925">
                <a:moveTo>
                  <a:pt x="896630" y="1817601"/>
                </a:moveTo>
                <a:lnTo>
                  <a:pt x="961775" y="1596754"/>
                </a:lnTo>
                <a:lnTo>
                  <a:pt x="1026561" y="1376265"/>
                </a:lnTo>
                <a:lnTo>
                  <a:pt x="1091706" y="1155776"/>
                </a:lnTo>
                <a:lnTo>
                  <a:pt x="1156492" y="934930"/>
                </a:lnTo>
                <a:lnTo>
                  <a:pt x="1221637" y="714441"/>
                </a:lnTo>
                <a:lnTo>
                  <a:pt x="1286423" y="493594"/>
                </a:lnTo>
                <a:lnTo>
                  <a:pt x="1351568" y="273105"/>
                </a:lnTo>
                <a:lnTo>
                  <a:pt x="1416354" y="52616"/>
                </a:lnTo>
                <a:lnTo>
                  <a:pt x="1422081" y="32930"/>
                </a:lnTo>
                <a:lnTo>
                  <a:pt x="1308973" y="0"/>
                </a:lnTo>
                <a:lnTo>
                  <a:pt x="756677" y="1873797"/>
                </a:lnTo>
                <a:lnTo>
                  <a:pt x="499679" y="1795051"/>
                </a:lnTo>
                <a:lnTo>
                  <a:pt x="466749" y="1909233"/>
                </a:lnTo>
                <a:lnTo>
                  <a:pt x="403394" y="2131869"/>
                </a:lnTo>
                <a:lnTo>
                  <a:pt x="340039" y="2354864"/>
                </a:lnTo>
                <a:lnTo>
                  <a:pt x="217267" y="2782598"/>
                </a:lnTo>
                <a:lnTo>
                  <a:pt x="153554" y="3005950"/>
                </a:lnTo>
                <a:lnTo>
                  <a:pt x="89484" y="3228945"/>
                </a:lnTo>
                <a:lnTo>
                  <a:pt x="0" y="3543571"/>
                </a:lnTo>
                <a:lnTo>
                  <a:pt x="163934" y="3590818"/>
                </a:lnTo>
                <a:lnTo>
                  <a:pt x="370464" y="2870650"/>
                </a:lnTo>
                <a:lnTo>
                  <a:pt x="438830" y="2634770"/>
                </a:lnTo>
                <a:lnTo>
                  <a:pt x="662540" y="2698125"/>
                </a:lnTo>
                <a:lnTo>
                  <a:pt x="886250" y="2761480"/>
                </a:lnTo>
                <a:lnTo>
                  <a:pt x="850457" y="2887473"/>
                </a:lnTo>
                <a:lnTo>
                  <a:pt x="963922" y="2920403"/>
                </a:lnTo>
                <a:lnTo>
                  <a:pt x="1297161" y="1778228"/>
                </a:lnTo>
                <a:lnTo>
                  <a:pt x="1183338" y="1744940"/>
                </a:lnTo>
                <a:lnTo>
                  <a:pt x="1142175" y="1885609"/>
                </a:lnTo>
                <a:lnTo>
                  <a:pt x="1077388" y="2106098"/>
                </a:lnTo>
                <a:lnTo>
                  <a:pt x="1009738" y="2336251"/>
                </a:lnTo>
                <a:lnTo>
                  <a:pt x="765268" y="2264306"/>
                </a:lnTo>
                <a:lnTo>
                  <a:pt x="831844" y="2038090"/>
                </a:lnTo>
                <a:lnTo>
                  <a:pt x="896630" y="181760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899449" y="12747311"/>
            <a:ext cx="46990" cy="203200"/>
          </a:xfrm>
          <a:custGeom>
            <a:avLst/>
            <a:gdLst/>
            <a:ahLst/>
            <a:cxnLst/>
            <a:rect l="l" t="t" r="r" b="b"/>
            <a:pathLst>
              <a:path w="46989" h="203200">
                <a:moveTo>
                  <a:pt x="46531" y="202592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806659" y="12731640"/>
            <a:ext cx="92710" cy="15240"/>
          </a:xfrm>
          <a:custGeom>
            <a:avLst/>
            <a:gdLst/>
            <a:ahLst/>
            <a:cxnLst/>
            <a:rect l="l" t="t" r="r" b="b"/>
            <a:pathLst>
              <a:path w="92710" h="15240">
                <a:moveTo>
                  <a:pt x="0" y="0"/>
                </a:moveTo>
                <a:lnTo>
                  <a:pt x="22997" y="4781"/>
                </a:lnTo>
                <a:lnTo>
                  <a:pt x="46119" y="8885"/>
                </a:lnTo>
                <a:lnTo>
                  <a:pt x="69351" y="12310"/>
                </a:lnTo>
                <a:lnTo>
                  <a:pt x="92680" y="150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07102" y="12732278"/>
            <a:ext cx="354965" cy="1179195"/>
          </a:xfrm>
          <a:custGeom>
            <a:avLst/>
            <a:gdLst/>
            <a:ahLst/>
            <a:cxnLst/>
            <a:rect l="l" t="t" r="r" b="b"/>
            <a:pathLst>
              <a:path w="354964" h="1179194">
                <a:moveTo>
                  <a:pt x="0" y="0"/>
                </a:moveTo>
                <a:lnTo>
                  <a:pt x="134942" y="588089"/>
                </a:lnTo>
                <a:lnTo>
                  <a:pt x="270242" y="1179042"/>
                </a:lnTo>
                <a:lnTo>
                  <a:pt x="354357" y="1160430"/>
                </a:lnTo>
                <a:lnTo>
                  <a:pt x="138879" y="21762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963098" y="1356697"/>
            <a:ext cx="403860" cy="76835"/>
          </a:xfrm>
          <a:custGeom>
            <a:avLst/>
            <a:gdLst/>
            <a:ahLst/>
            <a:cxnLst/>
            <a:rect l="l" t="t" r="r" b="b"/>
            <a:pathLst>
              <a:path w="403860" h="76834">
                <a:moveTo>
                  <a:pt x="403408" y="50648"/>
                </a:moveTo>
                <a:lnTo>
                  <a:pt x="359993" y="28478"/>
                </a:lnTo>
                <a:lnTo>
                  <a:pt x="314716" y="12674"/>
                </a:lnTo>
                <a:lnTo>
                  <a:pt x="268224" y="3196"/>
                </a:lnTo>
                <a:lnTo>
                  <a:pt x="221163" y="0"/>
                </a:lnTo>
                <a:lnTo>
                  <a:pt x="174183" y="3044"/>
                </a:lnTo>
                <a:lnTo>
                  <a:pt x="127928" y="12288"/>
                </a:lnTo>
                <a:lnTo>
                  <a:pt x="83048" y="27688"/>
                </a:lnTo>
                <a:lnTo>
                  <a:pt x="40190" y="49203"/>
                </a:lnTo>
                <a:lnTo>
                  <a:pt x="0" y="767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366780" y="1407883"/>
            <a:ext cx="3970654" cy="1146175"/>
          </a:xfrm>
          <a:custGeom>
            <a:avLst/>
            <a:gdLst/>
            <a:ahLst/>
            <a:cxnLst/>
            <a:rect l="l" t="t" r="r" b="b"/>
            <a:pathLst>
              <a:path w="3970654" h="1146175">
                <a:moveTo>
                  <a:pt x="0" y="0"/>
                </a:moveTo>
                <a:lnTo>
                  <a:pt x="3645941" y="1050901"/>
                </a:lnTo>
                <a:lnTo>
                  <a:pt x="3773724" y="1086337"/>
                </a:lnTo>
                <a:lnTo>
                  <a:pt x="3970589" y="11457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9337297" y="2553295"/>
            <a:ext cx="241300" cy="259079"/>
          </a:xfrm>
          <a:custGeom>
            <a:avLst/>
            <a:gdLst/>
            <a:ahLst/>
            <a:cxnLst/>
            <a:rect l="l" t="t" r="r" b="b"/>
            <a:pathLst>
              <a:path w="241300" h="259080">
                <a:moveTo>
                  <a:pt x="240916" y="258669"/>
                </a:moveTo>
                <a:lnTo>
                  <a:pt x="233913" y="210018"/>
                </a:lnTo>
                <a:lnTo>
                  <a:pt x="218822" y="164435"/>
                </a:lnTo>
                <a:lnTo>
                  <a:pt x="196386" y="122718"/>
                </a:lnTo>
                <a:lnTo>
                  <a:pt x="167347" y="85663"/>
                </a:lnTo>
                <a:lnTo>
                  <a:pt x="132447" y="54066"/>
                </a:lnTo>
                <a:lnTo>
                  <a:pt x="92427" y="28726"/>
                </a:lnTo>
                <a:lnTo>
                  <a:pt x="48031" y="1043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519560" y="2756230"/>
            <a:ext cx="884555" cy="336550"/>
          </a:xfrm>
          <a:custGeom>
            <a:avLst/>
            <a:gdLst/>
            <a:ahLst/>
            <a:cxnLst/>
            <a:rect l="l" t="t" r="r" b="b"/>
            <a:pathLst>
              <a:path w="884554" h="336550">
                <a:moveTo>
                  <a:pt x="58701" y="55838"/>
                </a:moveTo>
                <a:lnTo>
                  <a:pt x="0" y="197580"/>
                </a:lnTo>
                <a:lnTo>
                  <a:pt x="289212" y="279548"/>
                </a:lnTo>
                <a:lnTo>
                  <a:pt x="361515" y="202949"/>
                </a:lnTo>
                <a:lnTo>
                  <a:pt x="812157" y="336102"/>
                </a:lnTo>
                <a:lnTo>
                  <a:pt x="884103" y="90557"/>
                </a:lnTo>
                <a:lnTo>
                  <a:pt x="57448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9783754" y="2551673"/>
            <a:ext cx="310515" cy="205104"/>
          </a:xfrm>
          <a:custGeom>
            <a:avLst/>
            <a:gdLst/>
            <a:ahLst/>
            <a:cxnLst/>
            <a:rect l="l" t="t" r="r" b="b"/>
            <a:pathLst>
              <a:path w="310515" h="205105">
                <a:moveTo>
                  <a:pt x="0" y="0"/>
                </a:moveTo>
                <a:lnTo>
                  <a:pt x="31781" y="35041"/>
                </a:lnTo>
                <a:lnTo>
                  <a:pt x="65870" y="67575"/>
                </a:lnTo>
                <a:lnTo>
                  <a:pt x="102115" y="97502"/>
                </a:lnTo>
                <a:lnTo>
                  <a:pt x="140364" y="124722"/>
                </a:lnTo>
                <a:lnTo>
                  <a:pt x="180462" y="149133"/>
                </a:lnTo>
                <a:lnTo>
                  <a:pt x="222259" y="170635"/>
                </a:lnTo>
                <a:lnTo>
                  <a:pt x="265602" y="189128"/>
                </a:lnTo>
                <a:lnTo>
                  <a:pt x="310338" y="20451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624814" y="2407830"/>
            <a:ext cx="158750" cy="144145"/>
          </a:xfrm>
          <a:custGeom>
            <a:avLst/>
            <a:gdLst/>
            <a:ahLst/>
            <a:cxnLst/>
            <a:rect l="l" t="t" r="r" b="b"/>
            <a:pathLst>
              <a:path w="158750" h="144144">
                <a:moveTo>
                  <a:pt x="158601" y="143886"/>
                </a:moveTo>
                <a:lnTo>
                  <a:pt x="122919" y="103695"/>
                </a:lnTo>
                <a:lnTo>
                  <a:pt x="84489" y="66223"/>
                </a:lnTo>
                <a:lnTo>
                  <a:pt x="43464" y="3161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9550999" y="2363915"/>
            <a:ext cx="74295" cy="43815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3985" y="43802"/>
                </a:moveTo>
                <a:lnTo>
                  <a:pt x="55980" y="32036"/>
                </a:lnTo>
                <a:lnTo>
                  <a:pt x="37639" y="20809"/>
                </a:lnTo>
                <a:lnTo>
                  <a:pt x="18975" y="1012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9432070" y="2314671"/>
            <a:ext cx="119380" cy="49530"/>
          </a:xfrm>
          <a:custGeom>
            <a:avLst/>
            <a:gdLst/>
            <a:ahLst/>
            <a:cxnLst/>
            <a:rect l="l" t="t" r="r" b="b"/>
            <a:pathLst>
              <a:path w="119379" h="49530">
                <a:moveTo>
                  <a:pt x="119069" y="49052"/>
                </a:moveTo>
                <a:lnTo>
                  <a:pt x="90126" y="34849"/>
                </a:lnTo>
                <a:lnTo>
                  <a:pt x="60605" y="21927"/>
                </a:lnTo>
                <a:lnTo>
                  <a:pt x="30549" y="10305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414028" y="1158401"/>
            <a:ext cx="4018279" cy="1156970"/>
          </a:xfrm>
          <a:custGeom>
            <a:avLst/>
            <a:gdLst/>
            <a:ahLst/>
            <a:cxnLst/>
            <a:rect l="l" t="t" r="r" b="b"/>
            <a:pathLst>
              <a:path w="4018279" h="1156970">
                <a:moveTo>
                  <a:pt x="4018195" y="1156850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801844" y="1110815"/>
            <a:ext cx="612775" cy="126364"/>
          </a:xfrm>
          <a:custGeom>
            <a:avLst/>
            <a:gdLst/>
            <a:ahLst/>
            <a:cxnLst/>
            <a:rect l="l" t="t" r="r" b="b"/>
            <a:pathLst>
              <a:path w="612775" h="126365">
                <a:moveTo>
                  <a:pt x="612278" y="47239"/>
                </a:moveTo>
                <a:lnTo>
                  <a:pt x="564817" y="29802"/>
                </a:lnTo>
                <a:lnTo>
                  <a:pt x="516547" y="16391"/>
                </a:lnTo>
                <a:lnTo>
                  <a:pt x="467706" y="6973"/>
                </a:lnTo>
                <a:lnTo>
                  <a:pt x="418530" y="1520"/>
                </a:lnTo>
                <a:lnTo>
                  <a:pt x="369257" y="0"/>
                </a:lnTo>
                <a:lnTo>
                  <a:pt x="320124" y="2383"/>
                </a:lnTo>
                <a:lnTo>
                  <a:pt x="271367" y="8638"/>
                </a:lnTo>
                <a:lnTo>
                  <a:pt x="223223" y="18736"/>
                </a:lnTo>
                <a:lnTo>
                  <a:pt x="175930" y="32646"/>
                </a:lnTo>
                <a:lnTo>
                  <a:pt x="129724" y="50338"/>
                </a:lnTo>
                <a:lnTo>
                  <a:pt x="84842" y="71781"/>
                </a:lnTo>
                <a:lnTo>
                  <a:pt x="41522" y="96944"/>
                </a:lnTo>
                <a:lnTo>
                  <a:pt x="0" y="12579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407078" y="1236790"/>
            <a:ext cx="1556385" cy="1375410"/>
          </a:xfrm>
          <a:custGeom>
            <a:avLst/>
            <a:gdLst/>
            <a:ahLst/>
            <a:cxnLst/>
            <a:rect l="l" t="t" r="r" b="b"/>
            <a:pathLst>
              <a:path w="1556385" h="1375410">
                <a:moveTo>
                  <a:pt x="1394878" y="0"/>
                </a:moveTo>
                <a:lnTo>
                  <a:pt x="296371" y="891619"/>
                </a:lnTo>
                <a:lnTo>
                  <a:pt x="0" y="1132511"/>
                </a:lnTo>
                <a:lnTo>
                  <a:pt x="197580" y="1374834"/>
                </a:lnTo>
                <a:lnTo>
                  <a:pt x="1174031" y="528672"/>
                </a:lnTo>
                <a:lnTo>
                  <a:pt x="1556307" y="1972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414535" y="2947726"/>
            <a:ext cx="2442210" cy="7167880"/>
          </a:xfrm>
          <a:custGeom>
            <a:avLst/>
            <a:gdLst/>
            <a:ahLst/>
            <a:cxnLst/>
            <a:rect l="l" t="t" r="r" b="b"/>
            <a:pathLst>
              <a:path w="2442209" h="7167880">
                <a:moveTo>
                  <a:pt x="1208035" y="4361456"/>
                </a:moveTo>
                <a:lnTo>
                  <a:pt x="1303604" y="4034302"/>
                </a:lnTo>
                <a:lnTo>
                  <a:pt x="1547717" y="3197804"/>
                </a:lnTo>
                <a:lnTo>
                  <a:pt x="1574920" y="3104025"/>
                </a:lnTo>
                <a:lnTo>
                  <a:pt x="1823328" y="2247483"/>
                </a:lnTo>
                <a:lnTo>
                  <a:pt x="1939299" y="1848026"/>
                </a:lnTo>
                <a:lnTo>
                  <a:pt x="2327303" y="500395"/>
                </a:lnTo>
                <a:lnTo>
                  <a:pt x="2442200" y="101653"/>
                </a:lnTo>
                <a:lnTo>
                  <a:pt x="2394237" y="88052"/>
                </a:lnTo>
                <a:lnTo>
                  <a:pt x="2105024" y="6084"/>
                </a:lnTo>
                <a:lnTo>
                  <a:pt x="2083548" y="0"/>
                </a:lnTo>
                <a:lnTo>
                  <a:pt x="1595680" y="1675500"/>
                </a:lnTo>
                <a:lnTo>
                  <a:pt x="0" y="716732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176129" y="10114789"/>
            <a:ext cx="238760" cy="612775"/>
          </a:xfrm>
          <a:custGeom>
            <a:avLst/>
            <a:gdLst/>
            <a:ahLst/>
            <a:cxnLst/>
            <a:rect l="l" t="t" r="r" b="b"/>
            <a:pathLst>
              <a:path w="238759" h="612775">
                <a:moveTo>
                  <a:pt x="0" y="612222"/>
                </a:moveTo>
                <a:lnTo>
                  <a:pt x="24339" y="567668"/>
                </a:lnTo>
                <a:lnTo>
                  <a:pt x="47704" y="522632"/>
                </a:lnTo>
                <a:lnTo>
                  <a:pt x="70086" y="477128"/>
                </a:lnTo>
                <a:lnTo>
                  <a:pt x="91481" y="431174"/>
                </a:lnTo>
                <a:lnTo>
                  <a:pt x="111881" y="384786"/>
                </a:lnTo>
                <a:lnTo>
                  <a:pt x="131280" y="337980"/>
                </a:lnTo>
                <a:lnTo>
                  <a:pt x="149672" y="290772"/>
                </a:lnTo>
                <a:lnTo>
                  <a:pt x="167051" y="243179"/>
                </a:lnTo>
                <a:lnTo>
                  <a:pt x="183410" y="195216"/>
                </a:lnTo>
                <a:lnTo>
                  <a:pt x="198743" y="146901"/>
                </a:lnTo>
                <a:lnTo>
                  <a:pt x="213044" y="98249"/>
                </a:lnTo>
                <a:lnTo>
                  <a:pt x="226306" y="49276"/>
                </a:lnTo>
                <a:lnTo>
                  <a:pt x="23852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176149" y="7309182"/>
            <a:ext cx="1446530" cy="3584575"/>
          </a:xfrm>
          <a:custGeom>
            <a:avLst/>
            <a:gdLst/>
            <a:ahLst/>
            <a:cxnLst/>
            <a:rect l="l" t="t" r="r" b="b"/>
            <a:pathLst>
              <a:path w="1446529" h="3584575">
                <a:moveTo>
                  <a:pt x="0" y="3418293"/>
                </a:moveTo>
                <a:lnTo>
                  <a:pt x="353641" y="3584376"/>
                </a:lnTo>
                <a:lnTo>
                  <a:pt x="365453" y="3559678"/>
                </a:lnTo>
                <a:lnTo>
                  <a:pt x="502900" y="3243978"/>
                </a:lnTo>
                <a:lnTo>
                  <a:pt x="604196" y="2916824"/>
                </a:lnTo>
                <a:lnTo>
                  <a:pt x="819674" y="2171600"/>
                </a:lnTo>
                <a:lnTo>
                  <a:pt x="934572" y="1773217"/>
                </a:lnTo>
                <a:lnTo>
                  <a:pt x="1002580" y="1537337"/>
                </a:lnTo>
                <a:lnTo>
                  <a:pt x="14464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3712428" y="254612"/>
            <a:ext cx="1208405" cy="2776220"/>
          </a:xfrm>
          <a:custGeom>
            <a:avLst/>
            <a:gdLst/>
            <a:ahLst/>
            <a:cxnLst/>
            <a:rect l="l" t="t" r="r" b="b"/>
            <a:pathLst>
              <a:path w="1208405" h="2776220">
                <a:moveTo>
                  <a:pt x="1029425" y="0"/>
                </a:moveTo>
                <a:lnTo>
                  <a:pt x="620303" y="1430314"/>
                </a:lnTo>
                <a:lnTo>
                  <a:pt x="544421" y="1757826"/>
                </a:lnTo>
                <a:lnTo>
                  <a:pt x="133510" y="1637559"/>
                </a:lnTo>
                <a:lnTo>
                  <a:pt x="118476" y="1651518"/>
                </a:lnTo>
                <a:lnTo>
                  <a:pt x="40446" y="1918181"/>
                </a:lnTo>
                <a:lnTo>
                  <a:pt x="0" y="2067083"/>
                </a:lnTo>
                <a:lnTo>
                  <a:pt x="547284" y="2234955"/>
                </a:lnTo>
                <a:lnTo>
                  <a:pt x="554085" y="2275044"/>
                </a:lnTo>
                <a:lnTo>
                  <a:pt x="562676" y="2315133"/>
                </a:lnTo>
                <a:lnTo>
                  <a:pt x="571982" y="2355222"/>
                </a:lnTo>
                <a:lnTo>
                  <a:pt x="583078" y="2394595"/>
                </a:lnTo>
                <a:lnTo>
                  <a:pt x="595248" y="2433610"/>
                </a:lnTo>
                <a:lnTo>
                  <a:pt x="608492" y="2472267"/>
                </a:lnTo>
                <a:lnTo>
                  <a:pt x="623167" y="2510566"/>
                </a:lnTo>
                <a:lnTo>
                  <a:pt x="639274" y="2548507"/>
                </a:lnTo>
                <a:lnTo>
                  <a:pt x="656455" y="2585733"/>
                </a:lnTo>
                <a:lnTo>
                  <a:pt x="674710" y="2622242"/>
                </a:lnTo>
                <a:lnTo>
                  <a:pt x="694038" y="2658394"/>
                </a:lnTo>
                <a:lnTo>
                  <a:pt x="762046" y="2775797"/>
                </a:lnTo>
                <a:lnTo>
                  <a:pt x="901642" y="2680228"/>
                </a:lnTo>
                <a:lnTo>
                  <a:pt x="802135" y="2504839"/>
                </a:lnTo>
                <a:lnTo>
                  <a:pt x="758467" y="2377414"/>
                </a:lnTo>
                <a:lnTo>
                  <a:pt x="745581" y="2332672"/>
                </a:lnTo>
                <a:lnTo>
                  <a:pt x="733769" y="2287572"/>
                </a:lnTo>
                <a:lnTo>
                  <a:pt x="723747" y="2242114"/>
                </a:lnTo>
                <a:lnTo>
                  <a:pt x="715157" y="2196298"/>
                </a:lnTo>
                <a:lnTo>
                  <a:pt x="708356" y="2150124"/>
                </a:lnTo>
                <a:lnTo>
                  <a:pt x="702629" y="2103950"/>
                </a:lnTo>
                <a:lnTo>
                  <a:pt x="698334" y="2057776"/>
                </a:lnTo>
                <a:lnTo>
                  <a:pt x="695828" y="2011245"/>
                </a:lnTo>
                <a:lnTo>
                  <a:pt x="694754" y="1964713"/>
                </a:lnTo>
                <a:lnTo>
                  <a:pt x="695112" y="1918181"/>
                </a:lnTo>
                <a:lnTo>
                  <a:pt x="696902" y="1871649"/>
                </a:lnTo>
                <a:lnTo>
                  <a:pt x="700123" y="1825118"/>
                </a:lnTo>
                <a:lnTo>
                  <a:pt x="772069" y="1498680"/>
                </a:lnTo>
                <a:lnTo>
                  <a:pt x="120839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962252" y="6051751"/>
            <a:ext cx="431800" cy="210185"/>
          </a:xfrm>
          <a:custGeom>
            <a:avLst/>
            <a:gdLst/>
            <a:ahLst/>
            <a:cxnLst/>
            <a:rect l="l" t="t" r="r" b="b"/>
            <a:pathLst>
              <a:path w="431800" h="210185">
                <a:moveTo>
                  <a:pt x="27203" y="0"/>
                </a:moveTo>
                <a:lnTo>
                  <a:pt x="0" y="93779"/>
                </a:lnTo>
                <a:lnTo>
                  <a:pt x="404468" y="209750"/>
                </a:lnTo>
                <a:lnTo>
                  <a:pt x="431313" y="116329"/>
                </a:lnTo>
                <a:lnTo>
                  <a:pt x="2720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249884" y="2458785"/>
            <a:ext cx="1891030" cy="7615555"/>
          </a:xfrm>
          <a:custGeom>
            <a:avLst/>
            <a:gdLst/>
            <a:ahLst/>
            <a:cxnLst/>
            <a:rect l="l" t="t" r="r" b="b"/>
            <a:pathLst>
              <a:path w="1891029" h="7615555">
                <a:moveTo>
                  <a:pt x="1800778" y="359726"/>
                </a:moveTo>
                <a:lnTo>
                  <a:pt x="1890620" y="35435"/>
                </a:lnTo>
                <a:lnTo>
                  <a:pt x="1762837" y="0"/>
                </a:lnTo>
                <a:lnTo>
                  <a:pt x="1713084" y="177536"/>
                </a:lnTo>
                <a:lnTo>
                  <a:pt x="1445705" y="1102444"/>
                </a:lnTo>
                <a:lnTo>
                  <a:pt x="1247050" y="1778228"/>
                </a:lnTo>
                <a:lnTo>
                  <a:pt x="1194434" y="1956480"/>
                </a:lnTo>
                <a:lnTo>
                  <a:pt x="1148260" y="2120773"/>
                </a:lnTo>
                <a:lnTo>
                  <a:pt x="1563466" y="2238892"/>
                </a:lnTo>
                <a:lnTo>
                  <a:pt x="0" y="761509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012895" y="10073582"/>
            <a:ext cx="236854" cy="594995"/>
          </a:xfrm>
          <a:custGeom>
            <a:avLst/>
            <a:gdLst/>
            <a:ahLst/>
            <a:cxnLst/>
            <a:rect l="l" t="t" r="r" b="b"/>
            <a:pathLst>
              <a:path w="236854" h="594995">
                <a:moveTo>
                  <a:pt x="0" y="594467"/>
                </a:moveTo>
                <a:lnTo>
                  <a:pt x="24452" y="551456"/>
                </a:lnTo>
                <a:lnTo>
                  <a:pt x="47891" y="507925"/>
                </a:lnTo>
                <a:lnTo>
                  <a:pt x="70310" y="463892"/>
                </a:lnTo>
                <a:lnTo>
                  <a:pt x="91701" y="419377"/>
                </a:lnTo>
                <a:lnTo>
                  <a:pt x="112057" y="374397"/>
                </a:lnTo>
                <a:lnTo>
                  <a:pt x="131371" y="328970"/>
                </a:lnTo>
                <a:lnTo>
                  <a:pt x="149635" y="283114"/>
                </a:lnTo>
                <a:lnTo>
                  <a:pt x="166842" y="236848"/>
                </a:lnTo>
                <a:lnTo>
                  <a:pt x="182986" y="190190"/>
                </a:lnTo>
                <a:lnTo>
                  <a:pt x="198058" y="143158"/>
                </a:lnTo>
                <a:lnTo>
                  <a:pt x="212051" y="95770"/>
                </a:lnTo>
                <a:lnTo>
                  <a:pt x="224959" y="48044"/>
                </a:lnTo>
                <a:lnTo>
                  <a:pt x="23677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012930" y="10668058"/>
            <a:ext cx="163830" cy="59690"/>
          </a:xfrm>
          <a:custGeom>
            <a:avLst/>
            <a:gdLst/>
            <a:ahLst/>
            <a:cxnLst/>
            <a:rect l="l" t="t" r="r" b="b"/>
            <a:pathLst>
              <a:path w="163829" h="59690">
                <a:moveTo>
                  <a:pt x="0" y="0"/>
                </a:moveTo>
                <a:lnTo>
                  <a:pt x="163219" y="594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176129" y="10114789"/>
            <a:ext cx="238760" cy="612775"/>
          </a:xfrm>
          <a:custGeom>
            <a:avLst/>
            <a:gdLst/>
            <a:ahLst/>
            <a:cxnLst/>
            <a:rect l="l" t="t" r="r" b="b"/>
            <a:pathLst>
              <a:path w="238759" h="612775">
                <a:moveTo>
                  <a:pt x="0" y="612222"/>
                </a:moveTo>
                <a:lnTo>
                  <a:pt x="24339" y="567668"/>
                </a:lnTo>
                <a:lnTo>
                  <a:pt x="47704" y="522632"/>
                </a:lnTo>
                <a:lnTo>
                  <a:pt x="70086" y="477128"/>
                </a:lnTo>
                <a:lnTo>
                  <a:pt x="91481" y="431174"/>
                </a:lnTo>
                <a:lnTo>
                  <a:pt x="111881" y="384786"/>
                </a:lnTo>
                <a:lnTo>
                  <a:pt x="131280" y="337980"/>
                </a:lnTo>
                <a:lnTo>
                  <a:pt x="149672" y="290772"/>
                </a:lnTo>
                <a:lnTo>
                  <a:pt x="167051" y="243179"/>
                </a:lnTo>
                <a:lnTo>
                  <a:pt x="183410" y="195216"/>
                </a:lnTo>
                <a:lnTo>
                  <a:pt x="198743" y="146901"/>
                </a:lnTo>
                <a:lnTo>
                  <a:pt x="213044" y="98249"/>
                </a:lnTo>
                <a:lnTo>
                  <a:pt x="226306" y="49276"/>
                </a:lnTo>
                <a:lnTo>
                  <a:pt x="23852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414535" y="2818511"/>
            <a:ext cx="1636395" cy="7296784"/>
          </a:xfrm>
          <a:custGeom>
            <a:avLst/>
            <a:gdLst/>
            <a:ahLst/>
            <a:cxnLst/>
            <a:rect l="l" t="t" r="r" b="b"/>
            <a:pathLst>
              <a:path w="1636395" h="7296784">
                <a:moveTo>
                  <a:pt x="0" y="7296535"/>
                </a:moveTo>
                <a:lnTo>
                  <a:pt x="1595680" y="1804715"/>
                </a:lnTo>
                <a:lnTo>
                  <a:pt x="1153629" y="1677290"/>
                </a:lnTo>
                <a:lnTo>
                  <a:pt x="163612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718139" y="6145531"/>
            <a:ext cx="648970" cy="956310"/>
          </a:xfrm>
          <a:custGeom>
            <a:avLst/>
            <a:gdLst/>
            <a:ahLst/>
            <a:cxnLst/>
            <a:rect l="l" t="t" r="r" b="b"/>
            <a:pathLst>
              <a:path w="648970" h="956309">
                <a:moveTo>
                  <a:pt x="536546" y="501826"/>
                </a:moveTo>
                <a:lnTo>
                  <a:pt x="600617" y="283485"/>
                </a:lnTo>
                <a:lnTo>
                  <a:pt x="648580" y="115971"/>
                </a:lnTo>
                <a:lnTo>
                  <a:pt x="244112" y="0"/>
                </a:lnTo>
                <a:lnTo>
                  <a:pt x="0" y="836497"/>
                </a:lnTo>
                <a:lnTo>
                  <a:pt x="407331" y="955690"/>
                </a:lnTo>
                <a:lnTo>
                  <a:pt x="472476" y="720526"/>
                </a:lnTo>
                <a:lnTo>
                  <a:pt x="536546" y="50182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622571" y="6982028"/>
            <a:ext cx="502920" cy="460375"/>
          </a:xfrm>
          <a:custGeom>
            <a:avLst/>
            <a:gdLst/>
            <a:ahLst/>
            <a:cxnLst/>
            <a:rect l="l" t="t" r="r" b="b"/>
            <a:pathLst>
              <a:path w="502920" h="460375">
                <a:moveTo>
                  <a:pt x="502900" y="119192"/>
                </a:moveTo>
                <a:lnTo>
                  <a:pt x="95569" y="0"/>
                </a:lnTo>
                <a:lnTo>
                  <a:pt x="0" y="327153"/>
                </a:lnTo>
                <a:lnTo>
                  <a:pt x="401962" y="460306"/>
                </a:lnTo>
                <a:lnTo>
                  <a:pt x="454579" y="286349"/>
                </a:lnTo>
                <a:lnTo>
                  <a:pt x="502900" y="11919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1721585" y="5796184"/>
            <a:ext cx="2137410" cy="732155"/>
          </a:xfrm>
          <a:custGeom>
            <a:avLst/>
            <a:gdLst/>
            <a:ahLst/>
            <a:cxnLst/>
            <a:rect l="l" t="t" r="r" b="b"/>
            <a:pathLst>
              <a:path w="2137409" h="732154">
                <a:moveTo>
                  <a:pt x="1465034" y="373685"/>
                </a:moveTo>
                <a:lnTo>
                  <a:pt x="1182980" y="292076"/>
                </a:lnTo>
                <a:lnTo>
                  <a:pt x="885534" y="205455"/>
                </a:lnTo>
                <a:lnTo>
                  <a:pt x="588089" y="118834"/>
                </a:lnTo>
                <a:lnTo>
                  <a:pt x="296371" y="34719"/>
                </a:lnTo>
                <a:lnTo>
                  <a:pt x="178968" y="0"/>
                </a:lnTo>
                <a:lnTo>
                  <a:pt x="102727" y="262009"/>
                </a:lnTo>
                <a:lnTo>
                  <a:pt x="26129" y="526524"/>
                </a:lnTo>
                <a:lnTo>
                  <a:pt x="0" y="616366"/>
                </a:lnTo>
                <a:lnTo>
                  <a:pt x="124203" y="652160"/>
                </a:lnTo>
                <a:lnTo>
                  <a:pt x="252345" y="197580"/>
                </a:lnTo>
                <a:lnTo>
                  <a:pt x="1189422" y="468538"/>
                </a:lnTo>
                <a:lnTo>
                  <a:pt x="1895631" y="674352"/>
                </a:lnTo>
                <a:lnTo>
                  <a:pt x="2100729" y="731622"/>
                </a:lnTo>
                <a:lnTo>
                  <a:pt x="2136880" y="601691"/>
                </a:lnTo>
                <a:lnTo>
                  <a:pt x="1758542" y="496099"/>
                </a:lnTo>
                <a:lnTo>
                  <a:pt x="1769280" y="461380"/>
                </a:lnTo>
                <a:lnTo>
                  <a:pt x="1465034" y="37368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929874" y="9671921"/>
            <a:ext cx="2197100" cy="1014094"/>
          </a:xfrm>
          <a:custGeom>
            <a:avLst/>
            <a:gdLst/>
            <a:ahLst/>
            <a:cxnLst/>
            <a:rect l="l" t="t" r="r" b="b"/>
            <a:pathLst>
              <a:path w="2197100" h="1014095">
                <a:moveTo>
                  <a:pt x="119192" y="0"/>
                </a:moveTo>
                <a:lnTo>
                  <a:pt x="0" y="405899"/>
                </a:lnTo>
                <a:lnTo>
                  <a:pt x="2080684" y="1014034"/>
                </a:lnTo>
                <a:lnTo>
                  <a:pt x="2196656" y="607418"/>
                </a:lnTo>
                <a:lnTo>
                  <a:pt x="11919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129886" y="9994064"/>
            <a:ext cx="3194685" cy="1834514"/>
          </a:xfrm>
          <a:custGeom>
            <a:avLst/>
            <a:gdLst/>
            <a:ahLst/>
            <a:cxnLst/>
            <a:rect l="l" t="t" r="r" b="b"/>
            <a:pathLst>
              <a:path w="3194685" h="1834515">
                <a:moveTo>
                  <a:pt x="3194583" y="1373402"/>
                </a:moveTo>
                <a:lnTo>
                  <a:pt x="3048187" y="741644"/>
                </a:lnTo>
                <a:lnTo>
                  <a:pt x="2880672" y="691891"/>
                </a:lnTo>
                <a:lnTo>
                  <a:pt x="799988" y="83757"/>
                </a:lnTo>
                <a:lnTo>
                  <a:pt x="551222" y="9306"/>
                </a:lnTo>
                <a:lnTo>
                  <a:pt x="518649" y="0"/>
                </a:lnTo>
                <a:lnTo>
                  <a:pt x="483572" y="119908"/>
                </a:lnTo>
                <a:lnTo>
                  <a:pt x="18970" y="1723106"/>
                </a:lnTo>
                <a:lnTo>
                  <a:pt x="0" y="183406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127277" y="11827771"/>
            <a:ext cx="204470" cy="626110"/>
          </a:xfrm>
          <a:custGeom>
            <a:avLst/>
            <a:gdLst/>
            <a:ahLst/>
            <a:cxnLst/>
            <a:rect l="l" t="t" r="r" b="b"/>
            <a:pathLst>
              <a:path w="204469" h="626109">
                <a:moveTo>
                  <a:pt x="2566" y="0"/>
                </a:moveTo>
                <a:lnTo>
                  <a:pt x="0" y="48617"/>
                </a:lnTo>
                <a:lnTo>
                  <a:pt x="179" y="97066"/>
                </a:lnTo>
                <a:lnTo>
                  <a:pt x="3071" y="145239"/>
                </a:lnTo>
                <a:lnTo>
                  <a:pt x="8639" y="193028"/>
                </a:lnTo>
                <a:lnTo>
                  <a:pt x="16849" y="240325"/>
                </a:lnTo>
                <a:lnTo>
                  <a:pt x="27666" y="287021"/>
                </a:lnTo>
                <a:lnTo>
                  <a:pt x="41056" y="333010"/>
                </a:lnTo>
                <a:lnTo>
                  <a:pt x="56984" y="378182"/>
                </a:lnTo>
                <a:lnTo>
                  <a:pt x="75415" y="422431"/>
                </a:lnTo>
                <a:lnTo>
                  <a:pt x="96314" y="465647"/>
                </a:lnTo>
                <a:lnTo>
                  <a:pt x="119647" y="507722"/>
                </a:lnTo>
                <a:lnTo>
                  <a:pt x="145379" y="548550"/>
                </a:lnTo>
                <a:lnTo>
                  <a:pt x="173475" y="588021"/>
                </a:lnTo>
                <a:lnTo>
                  <a:pt x="203900" y="62602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331404" y="12454162"/>
            <a:ext cx="20955" cy="26034"/>
          </a:xfrm>
          <a:custGeom>
            <a:avLst/>
            <a:gdLst/>
            <a:ahLst/>
            <a:cxnLst/>
            <a:rect l="l" t="t" r="r" b="b"/>
            <a:pathLst>
              <a:path w="20955" h="26034">
                <a:moveTo>
                  <a:pt x="0" y="0"/>
                </a:moveTo>
                <a:lnTo>
                  <a:pt x="20760" y="2577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351904" y="12479688"/>
            <a:ext cx="455295" cy="252729"/>
          </a:xfrm>
          <a:custGeom>
            <a:avLst/>
            <a:gdLst/>
            <a:ahLst/>
            <a:cxnLst/>
            <a:rect l="l" t="t" r="r" b="b"/>
            <a:pathLst>
              <a:path w="455294" h="252729">
                <a:moveTo>
                  <a:pt x="0" y="0"/>
                </a:moveTo>
                <a:lnTo>
                  <a:pt x="33987" y="34376"/>
                </a:lnTo>
                <a:lnTo>
                  <a:pt x="69751" y="66634"/>
                </a:lnTo>
                <a:lnTo>
                  <a:pt x="107190" y="96716"/>
                </a:lnTo>
                <a:lnTo>
                  <a:pt x="146202" y="124567"/>
                </a:lnTo>
                <a:lnTo>
                  <a:pt x="186683" y="150129"/>
                </a:lnTo>
                <a:lnTo>
                  <a:pt x="228533" y="173346"/>
                </a:lnTo>
                <a:lnTo>
                  <a:pt x="271648" y="194161"/>
                </a:lnTo>
                <a:lnTo>
                  <a:pt x="315927" y="212518"/>
                </a:lnTo>
                <a:lnTo>
                  <a:pt x="361266" y="228359"/>
                </a:lnTo>
                <a:lnTo>
                  <a:pt x="407565" y="241627"/>
                </a:lnTo>
                <a:lnTo>
                  <a:pt x="454721" y="2522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806659" y="12731640"/>
            <a:ext cx="92710" cy="15240"/>
          </a:xfrm>
          <a:custGeom>
            <a:avLst/>
            <a:gdLst/>
            <a:ahLst/>
            <a:cxnLst/>
            <a:rect l="l" t="t" r="r" b="b"/>
            <a:pathLst>
              <a:path w="92710" h="15240">
                <a:moveTo>
                  <a:pt x="0" y="0"/>
                </a:moveTo>
                <a:lnTo>
                  <a:pt x="22997" y="4781"/>
                </a:lnTo>
                <a:lnTo>
                  <a:pt x="46119" y="8885"/>
                </a:lnTo>
                <a:lnTo>
                  <a:pt x="69351" y="12310"/>
                </a:lnTo>
                <a:lnTo>
                  <a:pt x="92680" y="150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899424" y="12712340"/>
            <a:ext cx="334010" cy="39370"/>
          </a:xfrm>
          <a:custGeom>
            <a:avLst/>
            <a:gdLst/>
            <a:ahLst/>
            <a:cxnLst/>
            <a:rect l="l" t="t" r="r" b="b"/>
            <a:pathLst>
              <a:path w="334010" h="39370">
                <a:moveTo>
                  <a:pt x="0" y="34509"/>
                </a:moveTo>
                <a:lnTo>
                  <a:pt x="48248" y="38096"/>
                </a:lnTo>
                <a:lnTo>
                  <a:pt x="96519" y="38823"/>
                </a:lnTo>
                <a:lnTo>
                  <a:pt x="144686" y="36702"/>
                </a:lnTo>
                <a:lnTo>
                  <a:pt x="192623" y="31746"/>
                </a:lnTo>
                <a:lnTo>
                  <a:pt x="240205" y="23968"/>
                </a:lnTo>
                <a:lnTo>
                  <a:pt x="287306" y="13382"/>
                </a:lnTo>
                <a:lnTo>
                  <a:pt x="33380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233404" y="11701779"/>
            <a:ext cx="4345940" cy="1010919"/>
          </a:xfrm>
          <a:custGeom>
            <a:avLst/>
            <a:gdLst/>
            <a:ahLst/>
            <a:cxnLst/>
            <a:rect l="l" t="t" r="r" b="b"/>
            <a:pathLst>
              <a:path w="4345940" h="1010920">
                <a:moveTo>
                  <a:pt x="0" y="1010812"/>
                </a:moveTo>
                <a:lnTo>
                  <a:pt x="967860" y="789607"/>
                </a:lnTo>
                <a:lnTo>
                  <a:pt x="1356221" y="700839"/>
                </a:lnTo>
                <a:lnTo>
                  <a:pt x="1429956" y="684016"/>
                </a:lnTo>
                <a:lnTo>
                  <a:pt x="2469761" y="446704"/>
                </a:lnTo>
                <a:lnTo>
                  <a:pt x="2727834" y="387645"/>
                </a:lnTo>
                <a:lnTo>
                  <a:pt x="2754321" y="381560"/>
                </a:lnTo>
                <a:lnTo>
                  <a:pt x="3705000" y="164650"/>
                </a:lnTo>
                <a:lnTo>
                  <a:pt x="4020700" y="92347"/>
                </a:lnTo>
                <a:lnTo>
                  <a:pt x="4130229" y="67292"/>
                </a:lnTo>
                <a:lnTo>
                  <a:pt x="43457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578785" y="11484802"/>
            <a:ext cx="398145" cy="216535"/>
          </a:xfrm>
          <a:custGeom>
            <a:avLst/>
            <a:gdLst/>
            <a:ahLst/>
            <a:cxnLst/>
            <a:rect l="l" t="t" r="r" b="b"/>
            <a:pathLst>
              <a:path w="398145" h="216534">
                <a:moveTo>
                  <a:pt x="0" y="216358"/>
                </a:moveTo>
                <a:lnTo>
                  <a:pt x="46869" y="197582"/>
                </a:lnTo>
                <a:lnTo>
                  <a:pt x="93132" y="177455"/>
                </a:lnTo>
                <a:lnTo>
                  <a:pt x="138760" y="155990"/>
                </a:lnTo>
                <a:lnTo>
                  <a:pt x="183725" y="133204"/>
                </a:lnTo>
                <a:lnTo>
                  <a:pt x="227998" y="109112"/>
                </a:lnTo>
                <a:lnTo>
                  <a:pt x="271550" y="83730"/>
                </a:lnTo>
                <a:lnTo>
                  <a:pt x="314353" y="57074"/>
                </a:lnTo>
                <a:lnTo>
                  <a:pt x="356378" y="29158"/>
                </a:lnTo>
                <a:lnTo>
                  <a:pt x="39759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976480" y="11276136"/>
            <a:ext cx="372110" cy="208915"/>
          </a:xfrm>
          <a:custGeom>
            <a:avLst/>
            <a:gdLst/>
            <a:ahLst/>
            <a:cxnLst/>
            <a:rect l="l" t="t" r="r" b="b"/>
            <a:pathLst>
              <a:path w="372109" h="208915">
                <a:moveTo>
                  <a:pt x="371524" y="0"/>
                </a:moveTo>
                <a:lnTo>
                  <a:pt x="321023" y="18250"/>
                </a:lnTo>
                <a:lnTo>
                  <a:pt x="271525" y="38836"/>
                </a:lnTo>
                <a:lnTo>
                  <a:pt x="223108" y="61712"/>
                </a:lnTo>
                <a:lnTo>
                  <a:pt x="175853" y="86836"/>
                </a:lnTo>
                <a:lnTo>
                  <a:pt x="129836" y="114162"/>
                </a:lnTo>
                <a:lnTo>
                  <a:pt x="85135" y="143647"/>
                </a:lnTo>
                <a:lnTo>
                  <a:pt x="41831" y="175246"/>
                </a:lnTo>
                <a:lnTo>
                  <a:pt x="0" y="2089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176149" y="10727476"/>
            <a:ext cx="353695" cy="549275"/>
          </a:xfrm>
          <a:custGeom>
            <a:avLst/>
            <a:gdLst/>
            <a:ahLst/>
            <a:cxnLst/>
            <a:rect l="l" t="t" r="r" b="b"/>
            <a:pathLst>
              <a:path w="353695" h="549275">
                <a:moveTo>
                  <a:pt x="172167" y="548716"/>
                </a:moveTo>
                <a:lnTo>
                  <a:pt x="353641" y="166082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213126" y="10727220"/>
            <a:ext cx="963294" cy="682625"/>
          </a:xfrm>
          <a:custGeom>
            <a:avLst/>
            <a:gdLst/>
            <a:ahLst/>
            <a:cxnLst/>
            <a:rect l="l" t="t" r="r" b="b"/>
            <a:pathLst>
              <a:path w="963295" h="682625">
                <a:moveTo>
                  <a:pt x="0" y="682375"/>
                </a:moveTo>
                <a:lnTo>
                  <a:pt x="47772" y="671121"/>
                </a:lnTo>
                <a:lnTo>
                  <a:pt x="95007" y="658364"/>
                </a:lnTo>
                <a:lnTo>
                  <a:pt x="141676" y="644125"/>
                </a:lnTo>
                <a:lnTo>
                  <a:pt x="187747" y="628427"/>
                </a:lnTo>
                <a:lnTo>
                  <a:pt x="233190" y="611291"/>
                </a:lnTo>
                <a:lnTo>
                  <a:pt x="277974" y="592738"/>
                </a:lnTo>
                <a:lnTo>
                  <a:pt x="322069" y="572792"/>
                </a:lnTo>
                <a:lnTo>
                  <a:pt x="365444" y="551472"/>
                </a:lnTo>
                <a:lnTo>
                  <a:pt x="408068" y="528801"/>
                </a:lnTo>
                <a:lnTo>
                  <a:pt x="449911" y="504801"/>
                </a:lnTo>
                <a:lnTo>
                  <a:pt x="490942" y="479492"/>
                </a:lnTo>
                <a:lnTo>
                  <a:pt x="531131" y="452898"/>
                </a:lnTo>
                <a:lnTo>
                  <a:pt x="570446" y="425039"/>
                </a:lnTo>
                <a:lnTo>
                  <a:pt x="608858" y="395938"/>
                </a:lnTo>
                <a:lnTo>
                  <a:pt x="646336" y="365615"/>
                </a:lnTo>
                <a:lnTo>
                  <a:pt x="682849" y="334093"/>
                </a:lnTo>
                <a:lnTo>
                  <a:pt x="718367" y="301394"/>
                </a:lnTo>
                <a:lnTo>
                  <a:pt x="752859" y="267538"/>
                </a:lnTo>
                <a:lnTo>
                  <a:pt x="786294" y="232548"/>
                </a:lnTo>
                <a:lnTo>
                  <a:pt x="818642" y="196445"/>
                </a:lnTo>
                <a:lnTo>
                  <a:pt x="849872" y="159251"/>
                </a:lnTo>
                <a:lnTo>
                  <a:pt x="879954" y="120988"/>
                </a:lnTo>
                <a:lnTo>
                  <a:pt x="908857" y="81677"/>
                </a:lnTo>
                <a:lnTo>
                  <a:pt x="936550" y="41340"/>
                </a:lnTo>
                <a:lnTo>
                  <a:pt x="96300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891799" y="11409703"/>
            <a:ext cx="1322070" cy="304800"/>
          </a:xfrm>
          <a:custGeom>
            <a:avLst/>
            <a:gdLst/>
            <a:ahLst/>
            <a:cxnLst/>
            <a:rect l="l" t="t" r="r" b="b"/>
            <a:pathLst>
              <a:path w="1322070" h="304800">
                <a:moveTo>
                  <a:pt x="1321501" y="0"/>
                </a:moveTo>
                <a:lnTo>
                  <a:pt x="0" y="30424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324176" y="11367314"/>
            <a:ext cx="567690" cy="355600"/>
          </a:xfrm>
          <a:custGeom>
            <a:avLst/>
            <a:gdLst/>
            <a:ahLst/>
            <a:cxnLst/>
            <a:rect l="l" t="t" r="r" b="b"/>
            <a:pathLst>
              <a:path w="567689" h="355600">
                <a:moveTo>
                  <a:pt x="0" y="0"/>
                </a:moveTo>
                <a:lnTo>
                  <a:pt x="15541" y="44605"/>
                </a:lnTo>
                <a:lnTo>
                  <a:pt x="34885" y="86854"/>
                </a:lnTo>
                <a:lnTo>
                  <a:pt x="57786" y="126594"/>
                </a:lnTo>
                <a:lnTo>
                  <a:pt x="83999" y="163677"/>
                </a:lnTo>
                <a:lnTo>
                  <a:pt x="113278" y="197951"/>
                </a:lnTo>
                <a:lnTo>
                  <a:pt x="145376" y="229268"/>
                </a:lnTo>
                <a:lnTo>
                  <a:pt x="180049" y="257476"/>
                </a:lnTo>
                <a:lnTo>
                  <a:pt x="217050" y="282425"/>
                </a:lnTo>
                <a:lnTo>
                  <a:pt x="256134" y="303966"/>
                </a:lnTo>
                <a:lnTo>
                  <a:pt x="297055" y="321949"/>
                </a:lnTo>
                <a:lnTo>
                  <a:pt x="339567" y="336222"/>
                </a:lnTo>
                <a:lnTo>
                  <a:pt x="383425" y="346636"/>
                </a:lnTo>
                <a:lnTo>
                  <a:pt x="428383" y="353041"/>
                </a:lnTo>
                <a:lnTo>
                  <a:pt x="474195" y="355287"/>
                </a:lnTo>
                <a:lnTo>
                  <a:pt x="520615" y="353223"/>
                </a:lnTo>
                <a:lnTo>
                  <a:pt x="567398" y="34670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751717" y="11635333"/>
            <a:ext cx="201930" cy="298450"/>
          </a:xfrm>
          <a:custGeom>
            <a:avLst/>
            <a:gdLst/>
            <a:ahLst/>
            <a:cxnLst/>
            <a:rect l="l" t="t" r="r" b="b"/>
            <a:pathLst>
              <a:path w="201929" h="298450">
                <a:moveTo>
                  <a:pt x="0" y="298303"/>
                </a:moveTo>
                <a:lnTo>
                  <a:pt x="47682" y="283824"/>
                </a:lnTo>
                <a:lnTo>
                  <a:pt x="91147" y="260442"/>
                </a:lnTo>
                <a:lnTo>
                  <a:pt x="129173" y="228980"/>
                </a:lnTo>
                <a:lnTo>
                  <a:pt x="160541" y="190258"/>
                </a:lnTo>
                <a:lnTo>
                  <a:pt x="183607" y="146085"/>
                </a:lnTo>
                <a:lnTo>
                  <a:pt x="197366" y="98687"/>
                </a:lnTo>
                <a:lnTo>
                  <a:pt x="201547" y="49509"/>
                </a:lnTo>
                <a:lnTo>
                  <a:pt x="19588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065174" y="11934080"/>
            <a:ext cx="1687195" cy="381635"/>
          </a:xfrm>
          <a:custGeom>
            <a:avLst/>
            <a:gdLst/>
            <a:ahLst/>
            <a:cxnLst/>
            <a:rect l="l" t="t" r="r" b="b"/>
            <a:pathLst>
              <a:path w="1687195" h="381634">
                <a:moveTo>
                  <a:pt x="1686596" y="0"/>
                </a:moveTo>
                <a:lnTo>
                  <a:pt x="1515861" y="38657"/>
                </a:lnTo>
                <a:lnTo>
                  <a:pt x="0" y="38120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699508" y="12219336"/>
            <a:ext cx="365760" cy="104775"/>
          </a:xfrm>
          <a:custGeom>
            <a:avLst/>
            <a:gdLst/>
            <a:ahLst/>
            <a:cxnLst/>
            <a:rect l="l" t="t" r="r" b="b"/>
            <a:pathLst>
              <a:path w="365760" h="104775">
                <a:moveTo>
                  <a:pt x="0" y="0"/>
                </a:moveTo>
                <a:lnTo>
                  <a:pt x="39067" y="30432"/>
                </a:lnTo>
                <a:lnTo>
                  <a:pt x="80984" y="55842"/>
                </a:lnTo>
                <a:lnTo>
                  <a:pt x="125273" y="76105"/>
                </a:lnTo>
                <a:lnTo>
                  <a:pt x="171455" y="91096"/>
                </a:lnTo>
                <a:lnTo>
                  <a:pt x="219053" y="100688"/>
                </a:lnTo>
                <a:lnTo>
                  <a:pt x="267587" y="104757"/>
                </a:lnTo>
                <a:lnTo>
                  <a:pt x="316579" y="103177"/>
                </a:lnTo>
                <a:lnTo>
                  <a:pt x="365552" y="958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555764" y="11791607"/>
            <a:ext cx="144145" cy="427990"/>
          </a:xfrm>
          <a:custGeom>
            <a:avLst/>
            <a:gdLst/>
            <a:ahLst/>
            <a:cxnLst/>
            <a:rect l="l" t="t" r="r" b="b"/>
            <a:pathLst>
              <a:path w="144144" h="427990">
                <a:moveTo>
                  <a:pt x="14299" y="0"/>
                </a:moveTo>
                <a:lnTo>
                  <a:pt x="4450" y="46900"/>
                </a:lnTo>
                <a:lnTo>
                  <a:pt x="0" y="94002"/>
                </a:lnTo>
                <a:lnTo>
                  <a:pt x="821" y="140884"/>
                </a:lnTo>
                <a:lnTo>
                  <a:pt x="6788" y="187126"/>
                </a:lnTo>
                <a:lnTo>
                  <a:pt x="17774" y="232311"/>
                </a:lnTo>
                <a:lnTo>
                  <a:pt x="33650" y="276017"/>
                </a:lnTo>
                <a:lnTo>
                  <a:pt x="54292" y="317825"/>
                </a:lnTo>
                <a:lnTo>
                  <a:pt x="79572" y="357316"/>
                </a:lnTo>
                <a:lnTo>
                  <a:pt x="109363" y="394070"/>
                </a:lnTo>
                <a:lnTo>
                  <a:pt x="143538" y="4276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570506" y="10937943"/>
            <a:ext cx="248920" cy="854075"/>
          </a:xfrm>
          <a:custGeom>
            <a:avLst/>
            <a:gdLst/>
            <a:ahLst/>
            <a:cxnLst/>
            <a:rect l="l" t="t" r="r" b="b"/>
            <a:pathLst>
              <a:path w="248919" h="854075">
                <a:moveTo>
                  <a:pt x="0" y="854036"/>
                </a:moveTo>
                <a:lnTo>
                  <a:pt x="2484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818988" y="10625582"/>
            <a:ext cx="531495" cy="312420"/>
          </a:xfrm>
          <a:custGeom>
            <a:avLst/>
            <a:gdLst/>
            <a:ahLst/>
            <a:cxnLst/>
            <a:rect l="l" t="t" r="r" b="b"/>
            <a:pathLst>
              <a:path w="531494" h="312420">
                <a:moveTo>
                  <a:pt x="530882" y="14568"/>
                </a:moveTo>
                <a:lnTo>
                  <a:pt x="485153" y="4788"/>
                </a:lnTo>
                <a:lnTo>
                  <a:pt x="439540" y="0"/>
                </a:lnTo>
                <a:lnTo>
                  <a:pt x="394357" y="29"/>
                </a:lnTo>
                <a:lnTo>
                  <a:pt x="349918" y="4699"/>
                </a:lnTo>
                <a:lnTo>
                  <a:pt x="306538" y="13834"/>
                </a:lnTo>
                <a:lnTo>
                  <a:pt x="264529" y="27258"/>
                </a:lnTo>
                <a:lnTo>
                  <a:pt x="224206" y="44796"/>
                </a:lnTo>
                <a:lnTo>
                  <a:pt x="185883" y="66270"/>
                </a:lnTo>
                <a:lnTo>
                  <a:pt x="149874" y="91507"/>
                </a:lnTo>
                <a:lnTo>
                  <a:pt x="116494" y="120328"/>
                </a:lnTo>
                <a:lnTo>
                  <a:pt x="86055" y="152559"/>
                </a:lnTo>
                <a:lnTo>
                  <a:pt x="58872" y="188023"/>
                </a:lnTo>
                <a:lnTo>
                  <a:pt x="35259" y="226545"/>
                </a:lnTo>
                <a:lnTo>
                  <a:pt x="15530" y="267949"/>
                </a:lnTo>
                <a:lnTo>
                  <a:pt x="0" y="31205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350091" y="10640139"/>
            <a:ext cx="1213485" cy="354965"/>
          </a:xfrm>
          <a:custGeom>
            <a:avLst/>
            <a:gdLst/>
            <a:ahLst/>
            <a:cxnLst/>
            <a:rect l="l" t="t" r="r" b="b"/>
            <a:pathLst>
              <a:path w="1213485" h="354965">
                <a:moveTo>
                  <a:pt x="0" y="0"/>
                </a:moveTo>
                <a:lnTo>
                  <a:pt x="58343" y="17180"/>
                </a:lnTo>
                <a:lnTo>
                  <a:pt x="1213404" y="35435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563127" y="1099449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1085" y="311145"/>
                </a:moveTo>
                <a:lnTo>
                  <a:pt x="296973" y="266390"/>
                </a:lnTo>
                <a:lnTo>
                  <a:pt x="278338" y="223921"/>
                </a:lnTo>
                <a:lnTo>
                  <a:pt x="255461" y="184017"/>
                </a:lnTo>
                <a:lnTo>
                  <a:pt x="228621" y="146959"/>
                </a:lnTo>
                <a:lnTo>
                  <a:pt x="198098" y="113025"/>
                </a:lnTo>
                <a:lnTo>
                  <a:pt x="164170" y="82495"/>
                </a:lnTo>
                <a:lnTo>
                  <a:pt x="127117" y="55648"/>
                </a:lnTo>
                <a:lnTo>
                  <a:pt x="87218" y="32763"/>
                </a:lnTo>
                <a:lnTo>
                  <a:pt x="44752" y="1412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874543" y="11305544"/>
            <a:ext cx="73660" cy="330200"/>
          </a:xfrm>
          <a:custGeom>
            <a:avLst/>
            <a:gdLst/>
            <a:ahLst/>
            <a:cxnLst/>
            <a:rect l="l" t="t" r="r" b="b"/>
            <a:pathLst>
              <a:path w="73660" h="330200">
                <a:moveTo>
                  <a:pt x="0" y="0"/>
                </a:moveTo>
                <a:lnTo>
                  <a:pt x="73376" y="33001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21172" y="6962699"/>
            <a:ext cx="1268095" cy="3407410"/>
          </a:xfrm>
          <a:custGeom>
            <a:avLst/>
            <a:gdLst/>
            <a:ahLst/>
            <a:cxnLst/>
            <a:rect l="l" t="t" r="r" b="b"/>
            <a:pathLst>
              <a:path w="1268095" h="3407409">
                <a:moveTo>
                  <a:pt x="0" y="3406839"/>
                </a:moveTo>
                <a:lnTo>
                  <a:pt x="50469" y="3285141"/>
                </a:lnTo>
                <a:lnTo>
                  <a:pt x="99506" y="3184918"/>
                </a:lnTo>
                <a:lnTo>
                  <a:pt x="153554" y="3086844"/>
                </a:lnTo>
                <a:lnTo>
                  <a:pt x="187916" y="3033153"/>
                </a:lnTo>
                <a:lnTo>
                  <a:pt x="225857" y="2981968"/>
                </a:lnTo>
                <a:lnTo>
                  <a:pt x="267020" y="2933289"/>
                </a:lnTo>
                <a:lnTo>
                  <a:pt x="325364" y="2875303"/>
                </a:lnTo>
                <a:lnTo>
                  <a:pt x="388361" y="2822687"/>
                </a:lnTo>
                <a:lnTo>
                  <a:pt x="455653" y="2775797"/>
                </a:lnTo>
                <a:lnTo>
                  <a:pt x="530819" y="2716738"/>
                </a:lnTo>
                <a:lnTo>
                  <a:pt x="599901" y="2650877"/>
                </a:lnTo>
                <a:lnTo>
                  <a:pt x="662540" y="2578932"/>
                </a:lnTo>
                <a:lnTo>
                  <a:pt x="718378" y="2501618"/>
                </a:lnTo>
                <a:lnTo>
                  <a:pt x="766699" y="2419650"/>
                </a:lnTo>
                <a:lnTo>
                  <a:pt x="807504" y="2333030"/>
                </a:lnTo>
                <a:lnTo>
                  <a:pt x="840076" y="2243545"/>
                </a:lnTo>
                <a:lnTo>
                  <a:pt x="864058" y="2151198"/>
                </a:lnTo>
                <a:lnTo>
                  <a:pt x="879807" y="2057776"/>
                </a:lnTo>
                <a:lnTo>
                  <a:pt x="886608" y="1963281"/>
                </a:lnTo>
                <a:lnTo>
                  <a:pt x="884461" y="1868428"/>
                </a:lnTo>
                <a:lnTo>
                  <a:pt x="874080" y="1774291"/>
                </a:lnTo>
                <a:lnTo>
                  <a:pt x="855110" y="1681585"/>
                </a:lnTo>
                <a:lnTo>
                  <a:pt x="827549" y="1590669"/>
                </a:lnTo>
                <a:lnTo>
                  <a:pt x="816095" y="1565614"/>
                </a:lnTo>
                <a:lnTo>
                  <a:pt x="806788" y="1539842"/>
                </a:lnTo>
                <a:lnTo>
                  <a:pt x="799988" y="1512997"/>
                </a:lnTo>
                <a:lnTo>
                  <a:pt x="795334" y="1485794"/>
                </a:lnTo>
                <a:lnTo>
                  <a:pt x="793545" y="1458233"/>
                </a:lnTo>
                <a:lnTo>
                  <a:pt x="794261" y="1430672"/>
                </a:lnTo>
                <a:lnTo>
                  <a:pt x="802851" y="1376265"/>
                </a:lnTo>
                <a:lnTo>
                  <a:pt x="821106" y="1324365"/>
                </a:lnTo>
                <a:lnTo>
                  <a:pt x="844372" y="1282844"/>
                </a:lnTo>
                <a:lnTo>
                  <a:pt x="874080" y="1245261"/>
                </a:lnTo>
                <a:lnTo>
                  <a:pt x="961417" y="1163651"/>
                </a:lnTo>
                <a:lnTo>
                  <a:pt x="1025488" y="1092422"/>
                </a:lnTo>
                <a:lnTo>
                  <a:pt x="1083115" y="1016181"/>
                </a:lnTo>
                <a:lnTo>
                  <a:pt x="1133584" y="934930"/>
                </a:lnTo>
                <a:lnTo>
                  <a:pt x="1176537" y="849383"/>
                </a:lnTo>
                <a:lnTo>
                  <a:pt x="1211257" y="760257"/>
                </a:lnTo>
                <a:lnTo>
                  <a:pt x="1238460" y="668267"/>
                </a:lnTo>
                <a:lnTo>
                  <a:pt x="1257072" y="572698"/>
                </a:lnTo>
                <a:lnTo>
                  <a:pt x="1266737" y="475697"/>
                </a:lnTo>
                <a:lnTo>
                  <a:pt x="1267811" y="378338"/>
                </a:lnTo>
                <a:lnTo>
                  <a:pt x="1259578" y="281338"/>
                </a:lnTo>
                <a:lnTo>
                  <a:pt x="1242397" y="185411"/>
                </a:lnTo>
                <a:lnTo>
                  <a:pt x="1216984" y="91273"/>
                </a:lnTo>
                <a:lnTo>
                  <a:pt x="1182622" y="0"/>
                </a:lnTo>
                <a:lnTo>
                  <a:pt x="1104949" y="33288"/>
                </a:lnTo>
                <a:lnTo>
                  <a:pt x="1136448" y="117403"/>
                </a:lnTo>
                <a:lnTo>
                  <a:pt x="1160072" y="203665"/>
                </a:lnTo>
                <a:lnTo>
                  <a:pt x="1175821" y="292076"/>
                </a:lnTo>
                <a:lnTo>
                  <a:pt x="1183338" y="381560"/>
                </a:lnTo>
                <a:lnTo>
                  <a:pt x="1182264" y="471044"/>
                </a:lnTo>
                <a:lnTo>
                  <a:pt x="1173315" y="560528"/>
                </a:lnTo>
                <a:lnTo>
                  <a:pt x="1156134" y="648222"/>
                </a:lnTo>
                <a:lnTo>
                  <a:pt x="1131437" y="733053"/>
                </a:lnTo>
                <a:lnTo>
                  <a:pt x="1098865" y="815379"/>
                </a:lnTo>
                <a:lnTo>
                  <a:pt x="1059492" y="894125"/>
                </a:lnTo>
                <a:lnTo>
                  <a:pt x="1012602" y="969292"/>
                </a:lnTo>
                <a:lnTo>
                  <a:pt x="959627" y="1039805"/>
                </a:lnTo>
                <a:lnTo>
                  <a:pt x="900210" y="1104949"/>
                </a:lnTo>
                <a:lnTo>
                  <a:pt x="835065" y="1164725"/>
                </a:lnTo>
                <a:lnTo>
                  <a:pt x="813231" y="1186559"/>
                </a:lnTo>
                <a:lnTo>
                  <a:pt x="774574" y="1235238"/>
                </a:lnTo>
                <a:lnTo>
                  <a:pt x="744507" y="1289287"/>
                </a:lnTo>
                <a:lnTo>
                  <a:pt x="721242" y="1354431"/>
                </a:lnTo>
                <a:lnTo>
                  <a:pt x="709788" y="1422797"/>
                </a:lnTo>
                <a:lnTo>
                  <a:pt x="709072" y="1457159"/>
                </a:lnTo>
                <a:lnTo>
                  <a:pt x="710861" y="1491879"/>
                </a:lnTo>
                <a:lnTo>
                  <a:pt x="716230" y="1525883"/>
                </a:lnTo>
                <a:lnTo>
                  <a:pt x="724463" y="1559529"/>
                </a:lnTo>
                <a:lnTo>
                  <a:pt x="735559" y="1592459"/>
                </a:lnTo>
                <a:lnTo>
                  <a:pt x="749519" y="1623957"/>
                </a:lnTo>
                <a:lnTo>
                  <a:pt x="774216" y="1706641"/>
                </a:lnTo>
                <a:lnTo>
                  <a:pt x="791039" y="1791114"/>
                </a:lnTo>
                <a:lnTo>
                  <a:pt x="800346" y="1876661"/>
                </a:lnTo>
                <a:lnTo>
                  <a:pt x="801777" y="1962923"/>
                </a:lnTo>
                <a:lnTo>
                  <a:pt x="795692" y="2048828"/>
                </a:lnTo>
                <a:lnTo>
                  <a:pt x="781375" y="2133659"/>
                </a:lnTo>
                <a:lnTo>
                  <a:pt x="759541" y="2218132"/>
                </a:lnTo>
                <a:lnTo>
                  <a:pt x="729474" y="2300099"/>
                </a:lnTo>
                <a:lnTo>
                  <a:pt x="692607" y="2379203"/>
                </a:lnTo>
                <a:lnTo>
                  <a:pt x="648222" y="2454370"/>
                </a:lnTo>
                <a:lnTo>
                  <a:pt x="597396" y="2525241"/>
                </a:lnTo>
                <a:lnTo>
                  <a:pt x="540126" y="2591102"/>
                </a:lnTo>
                <a:lnTo>
                  <a:pt x="476771" y="2651235"/>
                </a:lnTo>
                <a:lnTo>
                  <a:pt x="408405" y="2705641"/>
                </a:lnTo>
                <a:lnTo>
                  <a:pt x="335744" y="2756468"/>
                </a:lnTo>
                <a:lnTo>
                  <a:pt x="267736" y="2813380"/>
                </a:lnTo>
                <a:lnTo>
                  <a:pt x="204739" y="2876377"/>
                </a:lnTo>
                <a:lnTo>
                  <a:pt x="159639" y="2929352"/>
                </a:lnTo>
                <a:lnTo>
                  <a:pt x="118119" y="2985190"/>
                </a:lnTo>
                <a:lnTo>
                  <a:pt x="80535" y="3044249"/>
                </a:lnTo>
                <a:lnTo>
                  <a:pt x="24697" y="3145903"/>
                </a:lnTo>
                <a:lnTo>
                  <a:pt x="0" y="31963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486033" y="254612"/>
            <a:ext cx="556895" cy="639445"/>
          </a:xfrm>
          <a:custGeom>
            <a:avLst/>
            <a:gdLst/>
            <a:ahLst/>
            <a:cxnLst/>
            <a:rect l="l" t="t" r="r" b="b"/>
            <a:pathLst>
              <a:path w="556894" h="639444">
                <a:moveTo>
                  <a:pt x="468180" y="0"/>
                </a:moveTo>
                <a:lnTo>
                  <a:pt x="307467" y="535115"/>
                </a:lnTo>
                <a:lnTo>
                  <a:pt x="22907" y="454937"/>
                </a:lnTo>
                <a:lnTo>
                  <a:pt x="0" y="536188"/>
                </a:lnTo>
                <a:lnTo>
                  <a:pt x="364737" y="638916"/>
                </a:lnTo>
                <a:lnTo>
                  <a:pt x="55659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1466376" y="5993765"/>
            <a:ext cx="1444625" cy="2059939"/>
          </a:xfrm>
          <a:custGeom>
            <a:avLst/>
            <a:gdLst/>
            <a:ahLst/>
            <a:cxnLst/>
            <a:rect l="l" t="t" r="r" b="b"/>
            <a:pathLst>
              <a:path w="1444625" h="2059940">
                <a:moveTo>
                  <a:pt x="1312195" y="726253"/>
                </a:moveTo>
                <a:lnTo>
                  <a:pt x="1444631" y="270957"/>
                </a:lnTo>
                <a:lnTo>
                  <a:pt x="507553" y="0"/>
                </a:lnTo>
                <a:lnTo>
                  <a:pt x="379412" y="454579"/>
                </a:lnTo>
                <a:lnTo>
                  <a:pt x="255208" y="418785"/>
                </a:lnTo>
                <a:lnTo>
                  <a:pt x="204739" y="593100"/>
                </a:lnTo>
                <a:lnTo>
                  <a:pt x="128141" y="857257"/>
                </a:lnTo>
                <a:lnTo>
                  <a:pt x="51542" y="1121772"/>
                </a:lnTo>
                <a:lnTo>
                  <a:pt x="15033" y="1248124"/>
                </a:lnTo>
                <a:lnTo>
                  <a:pt x="1073" y="1295730"/>
                </a:lnTo>
                <a:lnTo>
                  <a:pt x="131720" y="1332597"/>
                </a:lnTo>
                <a:lnTo>
                  <a:pt x="0" y="1798988"/>
                </a:lnTo>
                <a:lnTo>
                  <a:pt x="924192" y="2059924"/>
                </a:lnTo>
                <a:lnTo>
                  <a:pt x="1057344" y="1603197"/>
                </a:lnTo>
                <a:lnTo>
                  <a:pt x="1184769" y="1164725"/>
                </a:lnTo>
                <a:lnTo>
                  <a:pt x="1312195" y="7262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5604121" y="3177879"/>
            <a:ext cx="344805" cy="91440"/>
          </a:xfrm>
          <a:custGeom>
            <a:avLst/>
            <a:gdLst/>
            <a:ahLst/>
            <a:cxnLst/>
            <a:rect l="l" t="t" r="r" b="b"/>
            <a:pathLst>
              <a:path w="344805" h="91439">
                <a:moveTo>
                  <a:pt x="344334" y="91273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5368765" y="2962833"/>
            <a:ext cx="235585" cy="214629"/>
          </a:xfrm>
          <a:custGeom>
            <a:avLst/>
            <a:gdLst/>
            <a:ahLst/>
            <a:cxnLst/>
            <a:rect l="l" t="t" r="r" b="b"/>
            <a:pathLst>
              <a:path w="235584" h="214630">
                <a:moveTo>
                  <a:pt x="0" y="0"/>
                </a:moveTo>
                <a:lnTo>
                  <a:pt x="28844" y="45910"/>
                </a:lnTo>
                <a:lnTo>
                  <a:pt x="62283" y="88190"/>
                </a:lnTo>
                <a:lnTo>
                  <a:pt x="99968" y="126521"/>
                </a:lnTo>
                <a:lnTo>
                  <a:pt x="141551" y="160584"/>
                </a:lnTo>
                <a:lnTo>
                  <a:pt x="186683" y="190060"/>
                </a:lnTo>
                <a:lnTo>
                  <a:pt x="235015" y="2146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5270167" y="2963117"/>
            <a:ext cx="678815" cy="438150"/>
          </a:xfrm>
          <a:custGeom>
            <a:avLst/>
            <a:gdLst/>
            <a:ahLst/>
            <a:cxnLst/>
            <a:rect l="l" t="t" r="r" b="b"/>
            <a:pathLst>
              <a:path w="678815" h="438150">
                <a:moveTo>
                  <a:pt x="99148" y="0"/>
                </a:moveTo>
                <a:lnTo>
                  <a:pt x="0" y="357578"/>
                </a:lnTo>
                <a:lnTo>
                  <a:pt x="139953" y="321069"/>
                </a:lnTo>
                <a:lnTo>
                  <a:pt x="377623" y="437756"/>
                </a:lnTo>
                <a:lnTo>
                  <a:pt x="665403" y="350777"/>
                </a:lnTo>
                <a:lnTo>
                  <a:pt x="678289" y="30603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761450" y="11188498"/>
            <a:ext cx="144780" cy="191770"/>
          </a:xfrm>
          <a:custGeom>
            <a:avLst/>
            <a:gdLst/>
            <a:ahLst/>
            <a:cxnLst/>
            <a:rect l="l" t="t" r="r" b="b"/>
            <a:pathLst>
              <a:path w="144779" h="191770">
                <a:moveTo>
                  <a:pt x="107380" y="0"/>
                </a:moveTo>
                <a:lnTo>
                  <a:pt x="0" y="24697"/>
                </a:lnTo>
                <a:lnTo>
                  <a:pt x="20760" y="191496"/>
                </a:lnTo>
                <a:lnTo>
                  <a:pt x="144606" y="162861"/>
                </a:lnTo>
                <a:lnTo>
                  <a:pt x="10738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1667178" y="10536338"/>
            <a:ext cx="74295" cy="180975"/>
          </a:xfrm>
          <a:custGeom>
            <a:avLst/>
            <a:gdLst/>
            <a:ahLst/>
            <a:cxnLst/>
            <a:rect l="l" t="t" r="r" b="b"/>
            <a:pathLst>
              <a:path w="74295" h="180975">
                <a:moveTo>
                  <a:pt x="39373" y="0"/>
                </a:moveTo>
                <a:lnTo>
                  <a:pt x="3221" y="8590"/>
                </a:lnTo>
                <a:lnTo>
                  <a:pt x="0" y="180757"/>
                </a:lnTo>
                <a:lnTo>
                  <a:pt x="74092" y="165008"/>
                </a:lnTo>
                <a:lnTo>
                  <a:pt x="3937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987725" y="11866429"/>
            <a:ext cx="988060" cy="379095"/>
          </a:xfrm>
          <a:custGeom>
            <a:avLst/>
            <a:gdLst/>
            <a:ahLst/>
            <a:cxnLst/>
            <a:rect l="l" t="t" r="r" b="b"/>
            <a:pathLst>
              <a:path w="988060" h="379095">
                <a:moveTo>
                  <a:pt x="987904" y="159281"/>
                </a:moveTo>
                <a:lnTo>
                  <a:pt x="950679" y="0"/>
                </a:lnTo>
                <a:lnTo>
                  <a:pt x="0" y="216909"/>
                </a:lnTo>
                <a:lnTo>
                  <a:pt x="37225" y="379054"/>
                </a:lnTo>
                <a:lnTo>
                  <a:pt x="987904" y="15928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961238" y="12083339"/>
            <a:ext cx="64135" cy="168910"/>
          </a:xfrm>
          <a:custGeom>
            <a:avLst/>
            <a:gdLst/>
            <a:ahLst/>
            <a:cxnLst/>
            <a:rect l="l" t="t" r="r" b="b"/>
            <a:pathLst>
              <a:path w="64135" h="168909">
                <a:moveTo>
                  <a:pt x="26487" y="0"/>
                </a:moveTo>
                <a:lnTo>
                  <a:pt x="0" y="6084"/>
                </a:lnTo>
                <a:lnTo>
                  <a:pt x="36509" y="168588"/>
                </a:lnTo>
                <a:lnTo>
                  <a:pt x="63712" y="162145"/>
                </a:lnTo>
                <a:lnTo>
                  <a:pt x="2648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4177745" y="3269153"/>
            <a:ext cx="2290445" cy="6138545"/>
          </a:xfrm>
          <a:custGeom>
            <a:avLst/>
            <a:gdLst/>
            <a:ahLst/>
            <a:cxnLst/>
            <a:rect l="l" t="t" r="r" b="b"/>
            <a:pathLst>
              <a:path w="2290444" h="6138545">
                <a:moveTo>
                  <a:pt x="2290435" y="149259"/>
                </a:moveTo>
                <a:lnTo>
                  <a:pt x="1770711" y="0"/>
                </a:lnTo>
                <a:lnTo>
                  <a:pt x="1757826" y="44742"/>
                </a:lnTo>
                <a:lnTo>
                  <a:pt x="1722032" y="168230"/>
                </a:lnTo>
                <a:lnTo>
                  <a:pt x="1528030" y="835781"/>
                </a:lnTo>
                <a:lnTo>
                  <a:pt x="1468971" y="1038015"/>
                </a:lnTo>
                <a:lnTo>
                  <a:pt x="1452506" y="1095285"/>
                </a:lnTo>
                <a:lnTo>
                  <a:pt x="1377697" y="1354431"/>
                </a:lnTo>
                <a:lnTo>
                  <a:pt x="1041237" y="2522736"/>
                </a:lnTo>
                <a:lnTo>
                  <a:pt x="981103" y="2732129"/>
                </a:lnTo>
                <a:lnTo>
                  <a:pt x="852604" y="3179907"/>
                </a:lnTo>
                <a:lnTo>
                  <a:pt x="652518" y="3872157"/>
                </a:lnTo>
                <a:lnTo>
                  <a:pt x="623525" y="3972737"/>
                </a:lnTo>
                <a:lnTo>
                  <a:pt x="562318" y="4189288"/>
                </a:lnTo>
                <a:lnTo>
                  <a:pt x="280264" y="5167887"/>
                </a:lnTo>
                <a:lnTo>
                  <a:pt x="199370" y="5448151"/>
                </a:lnTo>
                <a:lnTo>
                  <a:pt x="0" y="613825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4027886" y="9406908"/>
            <a:ext cx="149860" cy="338455"/>
          </a:xfrm>
          <a:custGeom>
            <a:avLst/>
            <a:gdLst/>
            <a:ahLst/>
            <a:cxnLst/>
            <a:rect l="l" t="t" r="r" b="b"/>
            <a:pathLst>
              <a:path w="149859" h="338454">
                <a:moveTo>
                  <a:pt x="0" y="337876"/>
                </a:moveTo>
                <a:lnTo>
                  <a:pt x="26864" y="292199"/>
                </a:lnTo>
                <a:lnTo>
                  <a:pt x="51937" y="245569"/>
                </a:lnTo>
                <a:lnTo>
                  <a:pt x="75196" y="198040"/>
                </a:lnTo>
                <a:lnTo>
                  <a:pt x="96617" y="149666"/>
                </a:lnTo>
                <a:lnTo>
                  <a:pt x="116176" y="100499"/>
                </a:lnTo>
                <a:lnTo>
                  <a:pt x="133850" y="50592"/>
                </a:lnTo>
                <a:lnTo>
                  <a:pt x="14961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3858823" y="9745298"/>
            <a:ext cx="169545" cy="226695"/>
          </a:xfrm>
          <a:custGeom>
            <a:avLst/>
            <a:gdLst/>
            <a:ahLst/>
            <a:cxnLst/>
            <a:rect l="l" t="t" r="r" b="b"/>
            <a:pathLst>
              <a:path w="169544" h="226695">
                <a:moveTo>
                  <a:pt x="169303" y="0"/>
                </a:moveTo>
                <a:lnTo>
                  <a:pt x="0" y="22657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3752324" y="9971456"/>
            <a:ext cx="106680" cy="102870"/>
          </a:xfrm>
          <a:custGeom>
            <a:avLst/>
            <a:gdLst/>
            <a:ahLst/>
            <a:cxnLst/>
            <a:rect l="l" t="t" r="r" b="b"/>
            <a:pathLst>
              <a:path w="106680" h="102870">
                <a:moveTo>
                  <a:pt x="0" y="102332"/>
                </a:moveTo>
                <a:lnTo>
                  <a:pt x="27653" y="77840"/>
                </a:lnTo>
                <a:lnTo>
                  <a:pt x="54627" y="52611"/>
                </a:lnTo>
                <a:lnTo>
                  <a:pt x="80906" y="26659"/>
                </a:lnTo>
                <a:lnTo>
                  <a:pt x="10647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3246859" y="10073850"/>
            <a:ext cx="506095" cy="278765"/>
          </a:xfrm>
          <a:custGeom>
            <a:avLst/>
            <a:gdLst/>
            <a:ahLst/>
            <a:cxnLst/>
            <a:rect l="l" t="t" r="r" b="b"/>
            <a:pathLst>
              <a:path w="506094" h="278765">
                <a:moveTo>
                  <a:pt x="0" y="278448"/>
                </a:moveTo>
                <a:lnTo>
                  <a:pt x="46252" y="263563"/>
                </a:lnTo>
                <a:lnTo>
                  <a:pt x="91885" y="247094"/>
                </a:lnTo>
                <a:lnTo>
                  <a:pt x="136860" y="229062"/>
                </a:lnTo>
                <a:lnTo>
                  <a:pt x="181139" y="209490"/>
                </a:lnTo>
                <a:lnTo>
                  <a:pt x="224682" y="188398"/>
                </a:lnTo>
                <a:lnTo>
                  <a:pt x="267450" y="165807"/>
                </a:lnTo>
                <a:lnTo>
                  <a:pt x="309405" y="141740"/>
                </a:lnTo>
                <a:lnTo>
                  <a:pt x="350508" y="116217"/>
                </a:lnTo>
                <a:lnTo>
                  <a:pt x="390719" y="89261"/>
                </a:lnTo>
                <a:lnTo>
                  <a:pt x="430002" y="60891"/>
                </a:lnTo>
                <a:lnTo>
                  <a:pt x="468315" y="31130"/>
                </a:lnTo>
                <a:lnTo>
                  <a:pt x="5056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945981" y="10352358"/>
            <a:ext cx="11301095" cy="3616325"/>
          </a:xfrm>
          <a:custGeom>
            <a:avLst/>
            <a:gdLst/>
            <a:ahLst/>
            <a:cxnLst/>
            <a:rect l="l" t="t" r="r" b="b"/>
            <a:pathLst>
              <a:path w="11301094" h="3616325">
                <a:moveTo>
                  <a:pt x="11300771" y="0"/>
                </a:moveTo>
                <a:lnTo>
                  <a:pt x="11050573" y="59059"/>
                </a:lnTo>
                <a:lnTo>
                  <a:pt x="10937465" y="85904"/>
                </a:lnTo>
                <a:lnTo>
                  <a:pt x="10560916" y="175746"/>
                </a:lnTo>
                <a:lnTo>
                  <a:pt x="10473579" y="195433"/>
                </a:lnTo>
                <a:lnTo>
                  <a:pt x="10310718" y="234448"/>
                </a:lnTo>
                <a:lnTo>
                  <a:pt x="10078417" y="289570"/>
                </a:lnTo>
                <a:lnTo>
                  <a:pt x="9795290" y="348988"/>
                </a:lnTo>
                <a:lnTo>
                  <a:pt x="9721197" y="364737"/>
                </a:lnTo>
                <a:lnTo>
                  <a:pt x="9436279" y="430239"/>
                </a:lnTo>
                <a:lnTo>
                  <a:pt x="8654188" y="610281"/>
                </a:lnTo>
                <a:lnTo>
                  <a:pt x="8624121" y="617082"/>
                </a:lnTo>
                <a:lnTo>
                  <a:pt x="8400411" y="668625"/>
                </a:lnTo>
                <a:lnTo>
                  <a:pt x="6960075" y="999000"/>
                </a:lnTo>
                <a:lnTo>
                  <a:pt x="6836229" y="1027635"/>
                </a:lnTo>
                <a:lnTo>
                  <a:pt x="6506211" y="1103518"/>
                </a:lnTo>
                <a:lnTo>
                  <a:pt x="5628551" y="1305394"/>
                </a:lnTo>
                <a:lnTo>
                  <a:pt x="4673218" y="1525525"/>
                </a:lnTo>
                <a:lnTo>
                  <a:pt x="4344633" y="1601049"/>
                </a:lnTo>
                <a:lnTo>
                  <a:pt x="4029649" y="1673353"/>
                </a:lnTo>
                <a:lnTo>
                  <a:pt x="3078969" y="1893126"/>
                </a:lnTo>
                <a:lnTo>
                  <a:pt x="3051766" y="1899568"/>
                </a:lnTo>
                <a:lnTo>
                  <a:pt x="2796557" y="1957912"/>
                </a:lnTo>
                <a:lnTo>
                  <a:pt x="1754604" y="2197014"/>
                </a:lnTo>
                <a:lnTo>
                  <a:pt x="1681943" y="2213837"/>
                </a:lnTo>
                <a:lnTo>
                  <a:pt x="1292150" y="2302963"/>
                </a:lnTo>
                <a:lnTo>
                  <a:pt x="0" y="2597545"/>
                </a:lnTo>
                <a:lnTo>
                  <a:pt x="215477" y="3540349"/>
                </a:lnTo>
                <a:lnTo>
                  <a:pt x="234448" y="361587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3525227" y="13196163"/>
            <a:ext cx="2943225" cy="772160"/>
          </a:xfrm>
          <a:custGeom>
            <a:avLst/>
            <a:gdLst/>
            <a:ahLst/>
            <a:cxnLst/>
            <a:rect l="l" t="t" r="r" b="b"/>
            <a:pathLst>
              <a:path w="2943225" h="772159">
                <a:moveTo>
                  <a:pt x="0" y="772069"/>
                </a:moveTo>
                <a:lnTo>
                  <a:pt x="1630758" y="381918"/>
                </a:lnTo>
                <a:lnTo>
                  <a:pt x="294295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6099507" y="7144890"/>
            <a:ext cx="69850" cy="69215"/>
          </a:xfrm>
          <a:custGeom>
            <a:avLst/>
            <a:gdLst/>
            <a:ahLst/>
            <a:cxnLst/>
            <a:rect l="l" t="t" r="r" b="b"/>
            <a:pathLst>
              <a:path w="69850" h="69215">
                <a:moveTo>
                  <a:pt x="15749" y="0"/>
                </a:moveTo>
                <a:lnTo>
                  <a:pt x="69439" y="15391"/>
                </a:lnTo>
                <a:lnTo>
                  <a:pt x="53690" y="69081"/>
                </a:lnTo>
                <a:lnTo>
                  <a:pt x="0" y="53332"/>
                </a:lnTo>
                <a:lnTo>
                  <a:pt x="1574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4847802" y="7421216"/>
            <a:ext cx="1203325" cy="1099185"/>
          </a:xfrm>
          <a:custGeom>
            <a:avLst/>
            <a:gdLst/>
            <a:ahLst/>
            <a:cxnLst/>
            <a:rect l="l" t="t" r="r" b="b"/>
            <a:pathLst>
              <a:path w="1203325" h="1099184">
                <a:moveTo>
                  <a:pt x="134942" y="107380"/>
                </a:moveTo>
                <a:lnTo>
                  <a:pt x="603838" y="243038"/>
                </a:lnTo>
                <a:lnTo>
                  <a:pt x="675426" y="0"/>
                </a:lnTo>
                <a:lnTo>
                  <a:pt x="1203024" y="152123"/>
                </a:lnTo>
                <a:lnTo>
                  <a:pt x="1123204" y="429165"/>
                </a:lnTo>
                <a:lnTo>
                  <a:pt x="977524" y="387287"/>
                </a:lnTo>
                <a:lnTo>
                  <a:pt x="884103" y="707998"/>
                </a:lnTo>
                <a:lnTo>
                  <a:pt x="1029783" y="749161"/>
                </a:lnTo>
                <a:lnTo>
                  <a:pt x="930634" y="1098865"/>
                </a:lnTo>
                <a:lnTo>
                  <a:pt x="260219" y="909158"/>
                </a:lnTo>
                <a:lnTo>
                  <a:pt x="321069" y="696544"/>
                </a:lnTo>
                <a:lnTo>
                  <a:pt x="329301" y="665046"/>
                </a:lnTo>
                <a:lnTo>
                  <a:pt x="0" y="571624"/>
                </a:lnTo>
                <a:lnTo>
                  <a:pt x="134942" y="10738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5930919" y="3462081"/>
            <a:ext cx="537845" cy="1144905"/>
          </a:xfrm>
          <a:custGeom>
            <a:avLst/>
            <a:gdLst/>
            <a:ahLst/>
            <a:cxnLst/>
            <a:rect l="l" t="t" r="r" b="b"/>
            <a:pathLst>
              <a:path w="537844" h="1144904">
                <a:moveTo>
                  <a:pt x="537262" y="1144680"/>
                </a:moveTo>
                <a:lnTo>
                  <a:pt x="0" y="989694"/>
                </a:lnTo>
                <a:lnTo>
                  <a:pt x="68365" y="752382"/>
                </a:lnTo>
                <a:lnTo>
                  <a:pt x="18254" y="733411"/>
                </a:lnTo>
                <a:lnTo>
                  <a:pt x="231942" y="0"/>
                </a:lnTo>
                <a:lnTo>
                  <a:pt x="537262" y="8841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5363947" y="6207454"/>
            <a:ext cx="1104265" cy="965835"/>
          </a:xfrm>
          <a:custGeom>
            <a:avLst/>
            <a:gdLst/>
            <a:ahLst/>
            <a:cxnLst/>
            <a:rect l="l" t="t" r="r" b="b"/>
            <a:pathLst>
              <a:path w="1104265" h="965834">
                <a:moveTo>
                  <a:pt x="1104234" y="826475"/>
                </a:moveTo>
                <a:lnTo>
                  <a:pt x="862269" y="755961"/>
                </a:lnTo>
                <a:lnTo>
                  <a:pt x="720884" y="714799"/>
                </a:lnTo>
                <a:lnTo>
                  <a:pt x="648222" y="965354"/>
                </a:lnTo>
                <a:lnTo>
                  <a:pt x="0" y="778511"/>
                </a:lnTo>
                <a:lnTo>
                  <a:pt x="200086" y="81251"/>
                </a:lnTo>
                <a:lnTo>
                  <a:pt x="477487" y="162503"/>
                </a:lnTo>
                <a:lnTo>
                  <a:pt x="525092" y="0"/>
                </a:lnTo>
                <a:lnTo>
                  <a:pt x="1104234" y="16966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5622018" y="4695172"/>
            <a:ext cx="846455" cy="1232535"/>
          </a:xfrm>
          <a:custGeom>
            <a:avLst/>
            <a:gdLst/>
            <a:ahLst/>
            <a:cxnLst/>
            <a:rect l="l" t="t" r="r" b="b"/>
            <a:pathLst>
              <a:path w="846455" h="1232535">
                <a:moveTo>
                  <a:pt x="846161" y="974303"/>
                </a:moveTo>
                <a:lnTo>
                  <a:pt x="729832" y="940657"/>
                </a:lnTo>
                <a:lnTo>
                  <a:pt x="643927" y="1232017"/>
                </a:lnTo>
                <a:lnTo>
                  <a:pt x="208319" y="1106739"/>
                </a:lnTo>
                <a:lnTo>
                  <a:pt x="292076" y="815021"/>
                </a:lnTo>
                <a:lnTo>
                  <a:pt x="0" y="729832"/>
                </a:lnTo>
                <a:lnTo>
                  <a:pt x="210108" y="0"/>
                </a:lnTo>
                <a:lnTo>
                  <a:pt x="846161" y="18469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826952" y="12588030"/>
            <a:ext cx="388620" cy="496570"/>
          </a:xfrm>
          <a:custGeom>
            <a:avLst/>
            <a:gdLst/>
            <a:ahLst/>
            <a:cxnLst/>
            <a:rect l="l" t="t" r="r" b="b"/>
            <a:pathLst>
              <a:path w="388620" h="496569">
                <a:moveTo>
                  <a:pt x="388003" y="429523"/>
                </a:moveTo>
                <a:lnTo>
                  <a:pt x="99506" y="496457"/>
                </a:lnTo>
                <a:lnTo>
                  <a:pt x="0" y="66934"/>
                </a:lnTo>
                <a:lnTo>
                  <a:pt x="288138" y="0"/>
                </a:lnTo>
                <a:lnTo>
                  <a:pt x="388003" y="42952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134763" y="12623465"/>
            <a:ext cx="1156335" cy="825500"/>
          </a:xfrm>
          <a:custGeom>
            <a:avLst/>
            <a:gdLst/>
            <a:ahLst/>
            <a:cxnLst/>
            <a:rect l="l" t="t" r="r" b="b"/>
            <a:pathLst>
              <a:path w="1156335" h="825500">
                <a:moveTo>
                  <a:pt x="845088" y="825043"/>
                </a:moveTo>
                <a:lnTo>
                  <a:pt x="808578" y="672562"/>
                </a:lnTo>
                <a:lnTo>
                  <a:pt x="492878" y="746297"/>
                </a:lnTo>
                <a:lnTo>
                  <a:pt x="475339" y="672920"/>
                </a:lnTo>
                <a:lnTo>
                  <a:pt x="157134" y="746297"/>
                </a:lnTo>
                <a:lnTo>
                  <a:pt x="0" y="88052"/>
                </a:lnTo>
                <a:lnTo>
                  <a:pt x="376549" y="0"/>
                </a:lnTo>
                <a:lnTo>
                  <a:pt x="393372" y="73019"/>
                </a:lnTo>
                <a:lnTo>
                  <a:pt x="677215" y="8590"/>
                </a:lnTo>
                <a:lnTo>
                  <a:pt x="703703" y="120266"/>
                </a:lnTo>
                <a:lnTo>
                  <a:pt x="992199" y="55122"/>
                </a:lnTo>
                <a:lnTo>
                  <a:pt x="1155776" y="753456"/>
                </a:lnTo>
                <a:lnTo>
                  <a:pt x="845088" y="8250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393268" y="12353939"/>
            <a:ext cx="1100455" cy="737235"/>
          </a:xfrm>
          <a:custGeom>
            <a:avLst/>
            <a:gdLst/>
            <a:ahLst/>
            <a:cxnLst/>
            <a:rect l="l" t="t" r="r" b="b"/>
            <a:pathLst>
              <a:path w="1100454" h="737234">
                <a:moveTo>
                  <a:pt x="975734" y="58343"/>
                </a:moveTo>
                <a:lnTo>
                  <a:pt x="1100296" y="593458"/>
                </a:lnTo>
                <a:lnTo>
                  <a:pt x="466749" y="736991"/>
                </a:lnTo>
                <a:lnTo>
                  <a:pt x="450284" y="664688"/>
                </a:lnTo>
                <a:lnTo>
                  <a:pt x="132794" y="735917"/>
                </a:lnTo>
                <a:lnTo>
                  <a:pt x="0" y="151765"/>
                </a:lnTo>
                <a:lnTo>
                  <a:pt x="658961" y="0"/>
                </a:lnTo>
                <a:lnTo>
                  <a:pt x="687238" y="121698"/>
                </a:lnTo>
                <a:lnTo>
                  <a:pt x="975734" y="583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299846" y="13303902"/>
            <a:ext cx="432434" cy="664845"/>
          </a:xfrm>
          <a:custGeom>
            <a:avLst/>
            <a:gdLst/>
            <a:ahLst/>
            <a:cxnLst/>
            <a:rect l="l" t="t" r="r" b="b"/>
            <a:pathLst>
              <a:path w="432435" h="664844">
                <a:moveTo>
                  <a:pt x="136015" y="664330"/>
                </a:moveTo>
                <a:lnTo>
                  <a:pt x="0" y="65144"/>
                </a:lnTo>
                <a:lnTo>
                  <a:pt x="287780" y="0"/>
                </a:lnTo>
                <a:lnTo>
                  <a:pt x="432387" y="637126"/>
                </a:lnTo>
                <a:lnTo>
                  <a:pt x="312120" y="66433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489985" y="11983475"/>
            <a:ext cx="1068705" cy="1167765"/>
          </a:xfrm>
          <a:custGeom>
            <a:avLst/>
            <a:gdLst/>
            <a:ahLst/>
            <a:cxnLst/>
            <a:rect l="l" t="t" r="r" b="b"/>
            <a:pathLst>
              <a:path w="1068704" h="1167765">
                <a:moveTo>
                  <a:pt x="926339" y="239459"/>
                </a:moveTo>
                <a:lnTo>
                  <a:pt x="1068440" y="852962"/>
                </a:lnTo>
                <a:lnTo>
                  <a:pt x="450642" y="993631"/>
                </a:lnTo>
                <a:lnTo>
                  <a:pt x="471760" y="1091348"/>
                </a:lnTo>
                <a:lnTo>
                  <a:pt x="137089" y="1167588"/>
                </a:lnTo>
                <a:lnTo>
                  <a:pt x="0" y="565181"/>
                </a:lnTo>
                <a:lnTo>
                  <a:pt x="308899" y="493952"/>
                </a:lnTo>
                <a:lnTo>
                  <a:pt x="225857" y="129573"/>
                </a:lnTo>
                <a:lnTo>
                  <a:pt x="801777" y="0"/>
                </a:lnTo>
                <a:lnTo>
                  <a:pt x="860121" y="253776"/>
                </a:lnTo>
                <a:lnTo>
                  <a:pt x="926339" y="23945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682987" y="11700705"/>
            <a:ext cx="1257300" cy="965835"/>
          </a:xfrm>
          <a:custGeom>
            <a:avLst/>
            <a:gdLst/>
            <a:ahLst/>
            <a:cxnLst/>
            <a:rect l="l" t="t" r="r" b="b"/>
            <a:pathLst>
              <a:path w="1257300" h="965834">
                <a:moveTo>
                  <a:pt x="662540" y="866564"/>
                </a:moveTo>
                <a:lnTo>
                  <a:pt x="540484" y="896272"/>
                </a:lnTo>
                <a:lnTo>
                  <a:pt x="501826" y="733053"/>
                </a:lnTo>
                <a:lnTo>
                  <a:pt x="115613" y="816453"/>
                </a:lnTo>
                <a:lnTo>
                  <a:pt x="0" y="279190"/>
                </a:lnTo>
                <a:lnTo>
                  <a:pt x="380128" y="197223"/>
                </a:lnTo>
                <a:lnTo>
                  <a:pt x="360084" y="104517"/>
                </a:lnTo>
                <a:lnTo>
                  <a:pt x="825401" y="0"/>
                </a:lnTo>
                <a:lnTo>
                  <a:pt x="899136" y="320353"/>
                </a:lnTo>
                <a:lnTo>
                  <a:pt x="1148260" y="262367"/>
                </a:lnTo>
                <a:lnTo>
                  <a:pt x="1257072" y="733411"/>
                </a:lnTo>
                <a:lnTo>
                  <a:pt x="1134658" y="762762"/>
                </a:lnTo>
                <a:lnTo>
                  <a:pt x="1155061" y="859047"/>
                </a:lnTo>
                <a:lnTo>
                  <a:pt x="686522" y="965354"/>
                </a:lnTo>
                <a:lnTo>
                  <a:pt x="662540" y="8665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4567180" y="9083116"/>
            <a:ext cx="1901189" cy="3124835"/>
          </a:xfrm>
          <a:custGeom>
            <a:avLst/>
            <a:gdLst/>
            <a:ahLst/>
            <a:cxnLst/>
            <a:rect l="l" t="t" r="r" b="b"/>
            <a:pathLst>
              <a:path w="1901190" h="3124834">
                <a:moveTo>
                  <a:pt x="1901000" y="651802"/>
                </a:moveTo>
                <a:lnTo>
                  <a:pt x="1845162" y="801061"/>
                </a:lnTo>
                <a:lnTo>
                  <a:pt x="1689102" y="1285707"/>
                </a:lnTo>
                <a:lnTo>
                  <a:pt x="1784671" y="1409195"/>
                </a:lnTo>
                <a:lnTo>
                  <a:pt x="1422081" y="2605777"/>
                </a:lnTo>
                <a:lnTo>
                  <a:pt x="1119983" y="2888547"/>
                </a:lnTo>
                <a:lnTo>
                  <a:pt x="59059" y="3124427"/>
                </a:lnTo>
                <a:lnTo>
                  <a:pt x="0" y="2921477"/>
                </a:lnTo>
                <a:lnTo>
                  <a:pt x="1004011" y="2671280"/>
                </a:lnTo>
                <a:lnTo>
                  <a:pt x="1205888" y="2495175"/>
                </a:lnTo>
                <a:lnTo>
                  <a:pt x="1567403" y="1223069"/>
                </a:lnTo>
                <a:lnTo>
                  <a:pt x="190100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9037061" y="11262948"/>
            <a:ext cx="1635760" cy="1405890"/>
          </a:xfrm>
          <a:custGeom>
            <a:avLst/>
            <a:gdLst/>
            <a:ahLst/>
            <a:cxnLst/>
            <a:rect l="l" t="t" r="r" b="b"/>
            <a:pathLst>
              <a:path w="1635759" h="1405890">
                <a:moveTo>
                  <a:pt x="735201" y="1001148"/>
                </a:moveTo>
                <a:lnTo>
                  <a:pt x="394088" y="1079894"/>
                </a:lnTo>
                <a:lnTo>
                  <a:pt x="445630" y="1341903"/>
                </a:lnTo>
                <a:lnTo>
                  <a:pt x="173957" y="1405616"/>
                </a:lnTo>
                <a:lnTo>
                  <a:pt x="0" y="663972"/>
                </a:lnTo>
                <a:lnTo>
                  <a:pt x="271673" y="600259"/>
                </a:lnTo>
                <a:lnTo>
                  <a:pt x="236596" y="444199"/>
                </a:lnTo>
                <a:lnTo>
                  <a:pt x="269526" y="435608"/>
                </a:lnTo>
                <a:lnTo>
                  <a:pt x="275253" y="460306"/>
                </a:lnTo>
                <a:lnTo>
                  <a:pt x="764194" y="345766"/>
                </a:lnTo>
                <a:lnTo>
                  <a:pt x="758467" y="321069"/>
                </a:lnTo>
                <a:lnTo>
                  <a:pt x="792829" y="312836"/>
                </a:lnTo>
                <a:lnTo>
                  <a:pt x="798914" y="337534"/>
                </a:lnTo>
                <a:lnTo>
                  <a:pt x="923118" y="308541"/>
                </a:lnTo>
                <a:lnTo>
                  <a:pt x="876944" y="111318"/>
                </a:lnTo>
                <a:lnTo>
                  <a:pt x="1369107" y="0"/>
                </a:lnTo>
                <a:lnTo>
                  <a:pt x="1635411" y="1160072"/>
                </a:lnTo>
                <a:lnTo>
                  <a:pt x="1155776" y="1268169"/>
                </a:lnTo>
                <a:lnTo>
                  <a:pt x="1150765" y="1244903"/>
                </a:lnTo>
                <a:lnTo>
                  <a:pt x="1177253" y="1242755"/>
                </a:lnTo>
                <a:lnTo>
                  <a:pt x="1104592" y="915601"/>
                </a:lnTo>
                <a:lnTo>
                  <a:pt x="735201" y="10011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2079163" y="10693830"/>
            <a:ext cx="1062990" cy="1200150"/>
          </a:xfrm>
          <a:custGeom>
            <a:avLst/>
            <a:gdLst/>
            <a:ahLst/>
            <a:cxnLst/>
            <a:rect l="l" t="t" r="r" b="b"/>
            <a:pathLst>
              <a:path w="1062990" h="1200150">
                <a:moveTo>
                  <a:pt x="1004727" y="819674"/>
                </a:moveTo>
                <a:lnTo>
                  <a:pt x="1062713" y="1067008"/>
                </a:lnTo>
                <a:lnTo>
                  <a:pt x="507553" y="1199803"/>
                </a:lnTo>
                <a:lnTo>
                  <a:pt x="424154" y="824327"/>
                </a:lnTo>
                <a:lnTo>
                  <a:pt x="137805" y="892335"/>
                </a:lnTo>
                <a:lnTo>
                  <a:pt x="0" y="314984"/>
                </a:lnTo>
                <a:lnTo>
                  <a:pt x="285275" y="246976"/>
                </a:lnTo>
                <a:lnTo>
                  <a:pt x="256998" y="128141"/>
                </a:lnTo>
                <a:lnTo>
                  <a:pt x="814305" y="0"/>
                </a:lnTo>
                <a:lnTo>
                  <a:pt x="1004727" y="81967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188767" y="10476204"/>
            <a:ext cx="1107440" cy="1542415"/>
          </a:xfrm>
          <a:custGeom>
            <a:avLst/>
            <a:gdLst/>
            <a:ahLst/>
            <a:cxnLst/>
            <a:rect l="l" t="t" r="r" b="b"/>
            <a:pathLst>
              <a:path w="1107440" h="1542415">
                <a:moveTo>
                  <a:pt x="296729" y="654307"/>
                </a:moveTo>
                <a:lnTo>
                  <a:pt x="181473" y="151407"/>
                </a:lnTo>
                <a:lnTo>
                  <a:pt x="289212" y="125635"/>
                </a:lnTo>
                <a:lnTo>
                  <a:pt x="280980" y="81967"/>
                </a:lnTo>
                <a:lnTo>
                  <a:pt x="497889" y="31856"/>
                </a:lnTo>
                <a:lnTo>
                  <a:pt x="506480" y="74450"/>
                </a:lnTo>
                <a:lnTo>
                  <a:pt x="850457" y="0"/>
                </a:lnTo>
                <a:lnTo>
                  <a:pt x="1016897" y="742360"/>
                </a:lnTo>
                <a:lnTo>
                  <a:pt x="1107097" y="1125352"/>
                </a:lnTo>
                <a:lnTo>
                  <a:pt x="499679" y="1264231"/>
                </a:lnTo>
                <a:lnTo>
                  <a:pt x="544779" y="1460380"/>
                </a:lnTo>
                <a:lnTo>
                  <a:pt x="187916" y="1542348"/>
                </a:lnTo>
                <a:lnTo>
                  <a:pt x="0" y="722315"/>
                </a:lnTo>
                <a:lnTo>
                  <a:pt x="296729" y="6543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4408973" y="9937868"/>
            <a:ext cx="969644" cy="1309370"/>
          </a:xfrm>
          <a:custGeom>
            <a:avLst/>
            <a:gdLst/>
            <a:ahLst/>
            <a:cxnLst/>
            <a:rect l="l" t="t" r="r" b="b"/>
            <a:pathLst>
              <a:path w="969644" h="1309370">
                <a:moveTo>
                  <a:pt x="361157" y="0"/>
                </a:moveTo>
                <a:lnTo>
                  <a:pt x="868353" y="149975"/>
                </a:lnTo>
                <a:lnTo>
                  <a:pt x="804283" y="372253"/>
                </a:lnTo>
                <a:lnTo>
                  <a:pt x="969292" y="1125352"/>
                </a:lnTo>
                <a:lnTo>
                  <a:pt x="144606" y="1309331"/>
                </a:lnTo>
                <a:lnTo>
                  <a:pt x="0" y="646433"/>
                </a:lnTo>
                <a:lnTo>
                  <a:pt x="495026" y="537978"/>
                </a:lnTo>
                <a:lnTo>
                  <a:pt x="544779" y="343619"/>
                </a:lnTo>
                <a:lnTo>
                  <a:pt x="283127" y="267736"/>
                </a:lnTo>
                <a:lnTo>
                  <a:pt x="3611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4433669" y="8588447"/>
            <a:ext cx="1557655" cy="1309370"/>
          </a:xfrm>
          <a:custGeom>
            <a:avLst/>
            <a:gdLst/>
            <a:ahLst/>
            <a:cxnLst/>
            <a:rect l="l" t="t" r="r" b="b"/>
            <a:pathLst>
              <a:path w="1557655" h="1309370">
                <a:moveTo>
                  <a:pt x="476771" y="283843"/>
                </a:moveTo>
                <a:lnTo>
                  <a:pt x="559812" y="0"/>
                </a:lnTo>
                <a:lnTo>
                  <a:pt x="594890" y="10380"/>
                </a:lnTo>
                <a:lnTo>
                  <a:pt x="1229511" y="196149"/>
                </a:lnTo>
                <a:lnTo>
                  <a:pt x="1557381" y="291718"/>
                </a:lnTo>
                <a:lnTo>
                  <a:pt x="1474698" y="580930"/>
                </a:lnTo>
                <a:lnTo>
                  <a:pt x="1555949" y="604196"/>
                </a:lnTo>
                <a:lnTo>
                  <a:pt x="1354073" y="1308973"/>
                </a:lnTo>
                <a:lnTo>
                  <a:pt x="827191" y="1157924"/>
                </a:lnTo>
                <a:lnTo>
                  <a:pt x="851888" y="1072735"/>
                </a:lnTo>
                <a:lnTo>
                  <a:pt x="0" y="828622"/>
                </a:lnTo>
                <a:lnTo>
                  <a:pt x="182189" y="198296"/>
                </a:lnTo>
                <a:lnTo>
                  <a:pt x="476771" y="28384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0958464" y="11046039"/>
            <a:ext cx="949960" cy="1153795"/>
          </a:xfrm>
          <a:custGeom>
            <a:avLst/>
            <a:gdLst/>
            <a:ahLst/>
            <a:cxnLst/>
            <a:rect l="l" t="t" r="r" b="b"/>
            <a:pathLst>
              <a:path w="949959" h="1153795">
                <a:moveTo>
                  <a:pt x="673994" y="803567"/>
                </a:moveTo>
                <a:lnTo>
                  <a:pt x="719452" y="1002222"/>
                </a:lnTo>
                <a:lnTo>
                  <a:pt x="681153" y="1063071"/>
                </a:lnTo>
                <a:lnTo>
                  <a:pt x="285633" y="1153271"/>
                </a:lnTo>
                <a:lnTo>
                  <a:pt x="224784" y="1115330"/>
                </a:lnTo>
                <a:lnTo>
                  <a:pt x="179684" y="917391"/>
                </a:lnTo>
                <a:lnTo>
                  <a:pt x="150691" y="923834"/>
                </a:lnTo>
                <a:lnTo>
                  <a:pt x="0" y="264515"/>
                </a:lnTo>
                <a:lnTo>
                  <a:pt x="284201" y="200444"/>
                </a:lnTo>
                <a:lnTo>
                  <a:pt x="307109" y="215835"/>
                </a:lnTo>
                <a:lnTo>
                  <a:pt x="344692" y="152480"/>
                </a:lnTo>
                <a:lnTo>
                  <a:pt x="334312" y="101296"/>
                </a:lnTo>
                <a:lnTo>
                  <a:pt x="778511" y="0"/>
                </a:lnTo>
                <a:lnTo>
                  <a:pt x="949963" y="740212"/>
                </a:lnTo>
                <a:lnTo>
                  <a:pt x="673994" y="80356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38415" y="12906235"/>
            <a:ext cx="1692910" cy="1062355"/>
          </a:xfrm>
          <a:custGeom>
            <a:avLst/>
            <a:gdLst/>
            <a:ahLst/>
            <a:cxnLst/>
            <a:rect l="l" t="t" r="r" b="b"/>
            <a:pathLst>
              <a:path w="1692910" h="1062355">
                <a:moveTo>
                  <a:pt x="102011" y="1061997"/>
                </a:moveTo>
                <a:lnTo>
                  <a:pt x="0" y="607418"/>
                </a:lnTo>
                <a:lnTo>
                  <a:pt x="26487" y="601333"/>
                </a:lnTo>
                <a:lnTo>
                  <a:pt x="36867" y="646791"/>
                </a:lnTo>
                <a:lnTo>
                  <a:pt x="244828" y="600259"/>
                </a:lnTo>
                <a:lnTo>
                  <a:pt x="156060" y="205813"/>
                </a:lnTo>
                <a:lnTo>
                  <a:pt x="182547" y="200086"/>
                </a:lnTo>
                <a:lnTo>
                  <a:pt x="196865" y="264515"/>
                </a:lnTo>
                <a:lnTo>
                  <a:pt x="1044100" y="69439"/>
                </a:lnTo>
                <a:lnTo>
                  <a:pt x="1029425" y="6084"/>
                </a:lnTo>
                <a:lnTo>
                  <a:pt x="1055912" y="0"/>
                </a:lnTo>
                <a:lnTo>
                  <a:pt x="1145754" y="393372"/>
                </a:lnTo>
                <a:lnTo>
                  <a:pt x="1522303" y="305677"/>
                </a:lnTo>
                <a:lnTo>
                  <a:pt x="1474340" y="99506"/>
                </a:lnTo>
                <a:lnTo>
                  <a:pt x="1491879" y="95569"/>
                </a:lnTo>
                <a:lnTo>
                  <a:pt x="1692323" y="958911"/>
                </a:lnTo>
                <a:lnTo>
                  <a:pt x="1279622" y="1054480"/>
                </a:lnTo>
                <a:lnTo>
                  <a:pt x="1203024" y="724821"/>
                </a:lnTo>
                <a:lnTo>
                  <a:pt x="505048" y="884103"/>
                </a:lnTo>
                <a:lnTo>
                  <a:pt x="545495" y="10619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4667760" y="6403245"/>
            <a:ext cx="362585" cy="738505"/>
          </a:xfrm>
          <a:custGeom>
            <a:avLst/>
            <a:gdLst/>
            <a:ahLst/>
            <a:cxnLst/>
            <a:rect l="l" t="t" r="r" b="b"/>
            <a:pathLst>
              <a:path w="362584" h="738504">
                <a:moveTo>
                  <a:pt x="362589" y="45815"/>
                </a:moveTo>
                <a:lnTo>
                  <a:pt x="199728" y="0"/>
                </a:lnTo>
                <a:lnTo>
                  <a:pt x="0" y="691175"/>
                </a:lnTo>
                <a:lnTo>
                  <a:pt x="162503" y="738065"/>
                </a:lnTo>
                <a:lnTo>
                  <a:pt x="362589" y="458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1706552" y="10481574"/>
            <a:ext cx="318135" cy="220345"/>
          </a:xfrm>
          <a:custGeom>
            <a:avLst/>
            <a:gdLst/>
            <a:ahLst/>
            <a:cxnLst/>
            <a:rect l="l" t="t" r="r" b="b"/>
            <a:pathLst>
              <a:path w="318134" h="220345">
                <a:moveTo>
                  <a:pt x="237311" y="0"/>
                </a:moveTo>
                <a:lnTo>
                  <a:pt x="0" y="54764"/>
                </a:lnTo>
                <a:lnTo>
                  <a:pt x="34719" y="219773"/>
                </a:lnTo>
                <a:lnTo>
                  <a:pt x="317847" y="160355"/>
                </a:lnTo>
                <a:lnTo>
                  <a:pt x="23731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300487" y="4132138"/>
            <a:ext cx="3390900" cy="7225030"/>
          </a:xfrm>
          <a:custGeom>
            <a:avLst/>
            <a:gdLst/>
            <a:ahLst/>
            <a:cxnLst/>
            <a:rect l="l" t="t" r="r" b="b"/>
            <a:pathLst>
              <a:path w="3390900" h="7225030">
                <a:moveTo>
                  <a:pt x="2365244" y="3785536"/>
                </a:moveTo>
                <a:lnTo>
                  <a:pt x="2493385" y="3342411"/>
                </a:lnTo>
                <a:lnTo>
                  <a:pt x="2566046" y="3091497"/>
                </a:lnTo>
                <a:lnTo>
                  <a:pt x="2445422" y="3055345"/>
                </a:lnTo>
                <a:lnTo>
                  <a:pt x="2409986" y="3177044"/>
                </a:lnTo>
                <a:lnTo>
                  <a:pt x="1923908" y="3032438"/>
                </a:lnTo>
                <a:lnTo>
                  <a:pt x="2003012" y="2759332"/>
                </a:lnTo>
                <a:lnTo>
                  <a:pt x="2609715" y="2940090"/>
                </a:lnTo>
                <a:lnTo>
                  <a:pt x="2621526" y="2899643"/>
                </a:lnTo>
                <a:lnTo>
                  <a:pt x="2749668" y="2456876"/>
                </a:lnTo>
                <a:lnTo>
                  <a:pt x="2878167" y="2014108"/>
                </a:lnTo>
                <a:lnTo>
                  <a:pt x="2666626" y="1952901"/>
                </a:lnTo>
                <a:lnTo>
                  <a:pt x="2795126" y="1510134"/>
                </a:lnTo>
                <a:lnTo>
                  <a:pt x="3006308" y="1570983"/>
                </a:lnTo>
                <a:lnTo>
                  <a:pt x="3134449" y="1128215"/>
                </a:lnTo>
                <a:lnTo>
                  <a:pt x="3262591" y="685448"/>
                </a:lnTo>
                <a:lnTo>
                  <a:pt x="3390732" y="242680"/>
                </a:lnTo>
                <a:lnTo>
                  <a:pt x="2476562" y="0"/>
                </a:lnTo>
                <a:lnTo>
                  <a:pt x="1956838" y="1759615"/>
                </a:lnTo>
                <a:lnTo>
                  <a:pt x="1841941" y="1728117"/>
                </a:lnTo>
                <a:lnTo>
                  <a:pt x="1775722" y="1953617"/>
                </a:lnTo>
                <a:lnTo>
                  <a:pt x="1710936" y="2174106"/>
                </a:lnTo>
                <a:lnTo>
                  <a:pt x="1646149" y="2394953"/>
                </a:lnTo>
                <a:lnTo>
                  <a:pt x="1581005" y="2615441"/>
                </a:lnTo>
                <a:lnTo>
                  <a:pt x="1516219" y="2836288"/>
                </a:lnTo>
                <a:lnTo>
                  <a:pt x="1451432" y="3056777"/>
                </a:lnTo>
                <a:lnTo>
                  <a:pt x="1386288" y="3277266"/>
                </a:lnTo>
                <a:lnTo>
                  <a:pt x="1321501" y="3498113"/>
                </a:lnTo>
                <a:lnTo>
                  <a:pt x="1256715" y="3718602"/>
                </a:lnTo>
                <a:lnTo>
                  <a:pt x="1191928" y="3939091"/>
                </a:lnTo>
                <a:lnTo>
                  <a:pt x="1126784" y="4159937"/>
                </a:lnTo>
                <a:lnTo>
                  <a:pt x="1103160" y="4240115"/>
                </a:lnTo>
                <a:lnTo>
                  <a:pt x="1216984" y="4273403"/>
                </a:lnTo>
                <a:lnTo>
                  <a:pt x="883745" y="5415579"/>
                </a:lnTo>
                <a:lnTo>
                  <a:pt x="770279" y="5382649"/>
                </a:lnTo>
                <a:lnTo>
                  <a:pt x="737349" y="5499336"/>
                </a:lnTo>
                <a:lnTo>
                  <a:pt x="513996" y="5432402"/>
                </a:lnTo>
                <a:lnTo>
                  <a:pt x="290286" y="5365826"/>
                </a:lnTo>
                <a:lnTo>
                  <a:pt x="83757" y="6085994"/>
                </a:lnTo>
                <a:lnTo>
                  <a:pt x="0" y="6377712"/>
                </a:lnTo>
                <a:lnTo>
                  <a:pt x="200444" y="72249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500709" y="11357041"/>
            <a:ext cx="349250" cy="193675"/>
          </a:xfrm>
          <a:custGeom>
            <a:avLst/>
            <a:gdLst/>
            <a:ahLst/>
            <a:cxnLst/>
            <a:rect l="l" t="t" r="r" b="b"/>
            <a:pathLst>
              <a:path w="349250" h="193675">
                <a:moveTo>
                  <a:pt x="0" y="0"/>
                </a:moveTo>
                <a:lnTo>
                  <a:pt x="24124" y="41642"/>
                </a:lnTo>
                <a:lnTo>
                  <a:pt x="53268" y="78922"/>
                </a:lnTo>
                <a:lnTo>
                  <a:pt x="86853" y="111521"/>
                </a:lnTo>
                <a:lnTo>
                  <a:pt x="124300" y="139124"/>
                </a:lnTo>
                <a:lnTo>
                  <a:pt x="165032" y="161412"/>
                </a:lnTo>
                <a:lnTo>
                  <a:pt x="208468" y="178071"/>
                </a:lnTo>
                <a:lnTo>
                  <a:pt x="254031" y="188782"/>
                </a:lnTo>
                <a:lnTo>
                  <a:pt x="301141" y="193230"/>
                </a:lnTo>
                <a:lnTo>
                  <a:pt x="349219" y="1910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850278" y="11248990"/>
            <a:ext cx="1306830" cy="299720"/>
          </a:xfrm>
          <a:custGeom>
            <a:avLst/>
            <a:gdLst/>
            <a:ahLst/>
            <a:cxnLst/>
            <a:rect l="l" t="t" r="r" b="b"/>
            <a:pathLst>
              <a:path w="1306829" h="299720">
                <a:moveTo>
                  <a:pt x="0" y="299234"/>
                </a:moveTo>
                <a:lnTo>
                  <a:pt x="130646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156258" y="10667920"/>
            <a:ext cx="856615" cy="581025"/>
          </a:xfrm>
          <a:custGeom>
            <a:avLst/>
            <a:gdLst/>
            <a:ahLst/>
            <a:cxnLst/>
            <a:rect l="l" t="t" r="r" b="b"/>
            <a:pathLst>
              <a:path w="856615" h="581025">
                <a:moveTo>
                  <a:pt x="0" y="580891"/>
                </a:moveTo>
                <a:lnTo>
                  <a:pt x="49902" y="569687"/>
                </a:lnTo>
                <a:lnTo>
                  <a:pt x="99174" y="556647"/>
                </a:lnTo>
                <a:lnTo>
                  <a:pt x="147769" y="541801"/>
                </a:lnTo>
                <a:lnTo>
                  <a:pt x="195645" y="525179"/>
                </a:lnTo>
                <a:lnTo>
                  <a:pt x="242756" y="506812"/>
                </a:lnTo>
                <a:lnTo>
                  <a:pt x="289058" y="486729"/>
                </a:lnTo>
                <a:lnTo>
                  <a:pt x="334508" y="464961"/>
                </a:lnTo>
                <a:lnTo>
                  <a:pt x="379061" y="441537"/>
                </a:lnTo>
                <a:lnTo>
                  <a:pt x="422673" y="416487"/>
                </a:lnTo>
                <a:lnTo>
                  <a:pt x="465299" y="389841"/>
                </a:lnTo>
                <a:lnTo>
                  <a:pt x="506896" y="361630"/>
                </a:lnTo>
                <a:lnTo>
                  <a:pt x="547419" y="331883"/>
                </a:lnTo>
                <a:lnTo>
                  <a:pt x="586824" y="300630"/>
                </a:lnTo>
                <a:lnTo>
                  <a:pt x="625067" y="267901"/>
                </a:lnTo>
                <a:lnTo>
                  <a:pt x="662103" y="233727"/>
                </a:lnTo>
                <a:lnTo>
                  <a:pt x="697888" y="198137"/>
                </a:lnTo>
                <a:lnTo>
                  <a:pt x="732379" y="161161"/>
                </a:lnTo>
                <a:lnTo>
                  <a:pt x="765530" y="122829"/>
                </a:lnTo>
                <a:lnTo>
                  <a:pt x="797298" y="83172"/>
                </a:lnTo>
                <a:lnTo>
                  <a:pt x="827638" y="42219"/>
                </a:lnTo>
                <a:lnTo>
                  <a:pt x="85650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153882" y="4579558"/>
            <a:ext cx="2660015" cy="6089015"/>
          </a:xfrm>
          <a:custGeom>
            <a:avLst/>
            <a:gdLst/>
            <a:ahLst/>
            <a:cxnLst/>
            <a:rect l="l" t="t" r="r" b="b"/>
            <a:pathLst>
              <a:path w="2660015" h="6089015">
                <a:moveTo>
                  <a:pt x="859047" y="6088499"/>
                </a:moveTo>
                <a:lnTo>
                  <a:pt x="510059" y="5982908"/>
                </a:lnTo>
                <a:lnTo>
                  <a:pt x="690101" y="5373342"/>
                </a:lnTo>
                <a:lnTo>
                  <a:pt x="1096001" y="5494325"/>
                </a:lnTo>
                <a:lnTo>
                  <a:pt x="2659468" y="118119"/>
                </a:lnTo>
                <a:lnTo>
                  <a:pt x="2244261" y="0"/>
                </a:lnTo>
                <a:lnTo>
                  <a:pt x="2116120" y="442767"/>
                </a:lnTo>
                <a:lnTo>
                  <a:pt x="1987979" y="885534"/>
                </a:lnTo>
                <a:lnTo>
                  <a:pt x="1859480" y="1328302"/>
                </a:lnTo>
                <a:lnTo>
                  <a:pt x="1731338" y="1771069"/>
                </a:lnTo>
                <a:lnTo>
                  <a:pt x="1603197" y="2214195"/>
                </a:lnTo>
                <a:lnTo>
                  <a:pt x="1473624" y="2662331"/>
                </a:lnTo>
                <a:lnTo>
                  <a:pt x="1346915" y="3099730"/>
                </a:lnTo>
                <a:lnTo>
                  <a:pt x="1218773" y="3542497"/>
                </a:lnTo>
                <a:lnTo>
                  <a:pt x="1090632" y="3985622"/>
                </a:lnTo>
                <a:lnTo>
                  <a:pt x="962491" y="4428390"/>
                </a:lnTo>
                <a:lnTo>
                  <a:pt x="834349" y="4871157"/>
                </a:lnTo>
                <a:lnTo>
                  <a:pt x="706924" y="5310703"/>
                </a:lnTo>
                <a:lnTo>
                  <a:pt x="0" y="5105964"/>
                </a:lnTo>
                <a:lnTo>
                  <a:pt x="127425" y="4666418"/>
                </a:lnTo>
                <a:lnTo>
                  <a:pt x="255566" y="4223650"/>
                </a:lnTo>
                <a:lnTo>
                  <a:pt x="383707" y="3780883"/>
                </a:lnTo>
                <a:lnTo>
                  <a:pt x="511849" y="33381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474161" y="9512282"/>
            <a:ext cx="516890" cy="369570"/>
          </a:xfrm>
          <a:custGeom>
            <a:avLst/>
            <a:gdLst/>
            <a:ahLst/>
            <a:cxnLst/>
            <a:rect l="l" t="t" r="r" b="b"/>
            <a:pathLst>
              <a:path w="516889" h="369570">
                <a:moveTo>
                  <a:pt x="292792" y="63354"/>
                </a:moveTo>
                <a:lnTo>
                  <a:pt x="516860" y="126709"/>
                </a:lnTo>
                <a:lnTo>
                  <a:pt x="448136" y="369390"/>
                </a:lnTo>
                <a:lnTo>
                  <a:pt x="224068" y="306035"/>
                </a:lnTo>
                <a:lnTo>
                  <a:pt x="0" y="242680"/>
                </a:lnTo>
                <a:lnTo>
                  <a:pt x="68723" y="0"/>
                </a:lnTo>
                <a:lnTo>
                  <a:pt x="292792" y="633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423260" y="10078895"/>
            <a:ext cx="1988185" cy="1134110"/>
          </a:xfrm>
          <a:custGeom>
            <a:avLst/>
            <a:gdLst/>
            <a:ahLst/>
            <a:cxnLst/>
            <a:rect l="l" t="t" r="r" b="b"/>
            <a:pathLst>
              <a:path w="1988185" h="1134109">
                <a:moveTo>
                  <a:pt x="1531968" y="821822"/>
                </a:moveTo>
                <a:lnTo>
                  <a:pt x="1075957" y="925623"/>
                </a:lnTo>
                <a:lnTo>
                  <a:pt x="619946" y="1029783"/>
                </a:lnTo>
                <a:lnTo>
                  <a:pt x="163934" y="1133942"/>
                </a:lnTo>
                <a:lnTo>
                  <a:pt x="0" y="415922"/>
                </a:lnTo>
                <a:lnTo>
                  <a:pt x="456369" y="311762"/>
                </a:lnTo>
                <a:lnTo>
                  <a:pt x="912380" y="207961"/>
                </a:lnTo>
                <a:lnTo>
                  <a:pt x="1368391" y="103801"/>
                </a:lnTo>
                <a:lnTo>
                  <a:pt x="1824760" y="0"/>
                </a:lnTo>
                <a:lnTo>
                  <a:pt x="1987979" y="717662"/>
                </a:lnTo>
                <a:lnTo>
                  <a:pt x="1531968" y="82182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081997" y="3403379"/>
            <a:ext cx="4218305" cy="6767830"/>
          </a:xfrm>
          <a:custGeom>
            <a:avLst/>
            <a:gdLst/>
            <a:ahLst/>
            <a:cxnLst/>
            <a:rect l="l" t="t" r="r" b="b"/>
            <a:pathLst>
              <a:path w="4218305" h="6767830">
                <a:moveTo>
                  <a:pt x="3039596" y="271315"/>
                </a:moveTo>
                <a:lnTo>
                  <a:pt x="2905012" y="729832"/>
                </a:lnTo>
                <a:lnTo>
                  <a:pt x="2787251" y="1131795"/>
                </a:lnTo>
                <a:lnTo>
                  <a:pt x="3028858" y="1203024"/>
                </a:lnTo>
                <a:lnTo>
                  <a:pt x="2891053" y="1672279"/>
                </a:lnTo>
                <a:lnTo>
                  <a:pt x="2763269" y="2107888"/>
                </a:lnTo>
                <a:lnTo>
                  <a:pt x="2635486" y="2543496"/>
                </a:lnTo>
                <a:lnTo>
                  <a:pt x="2507703" y="2979463"/>
                </a:lnTo>
                <a:lnTo>
                  <a:pt x="2379919" y="3415072"/>
                </a:lnTo>
                <a:lnTo>
                  <a:pt x="2252136" y="3850680"/>
                </a:lnTo>
                <a:lnTo>
                  <a:pt x="2123995" y="4286289"/>
                </a:lnTo>
                <a:lnTo>
                  <a:pt x="1987263" y="4753038"/>
                </a:lnTo>
                <a:lnTo>
                  <a:pt x="1745656" y="4681809"/>
                </a:lnTo>
                <a:lnTo>
                  <a:pt x="1626105" y="5088783"/>
                </a:lnTo>
                <a:lnTo>
                  <a:pt x="1820822" y="5146053"/>
                </a:lnTo>
                <a:lnTo>
                  <a:pt x="1693755" y="5580229"/>
                </a:lnTo>
                <a:lnTo>
                  <a:pt x="1498680" y="5522960"/>
                </a:lnTo>
                <a:lnTo>
                  <a:pt x="1371254" y="5958210"/>
                </a:lnTo>
                <a:lnTo>
                  <a:pt x="1565972" y="6015480"/>
                </a:lnTo>
                <a:lnTo>
                  <a:pt x="1431745" y="6472923"/>
                </a:lnTo>
                <a:lnTo>
                  <a:pt x="1237028" y="6415653"/>
                </a:lnTo>
                <a:lnTo>
                  <a:pt x="535830" y="6210198"/>
                </a:lnTo>
                <a:lnTo>
                  <a:pt x="613503" y="5946041"/>
                </a:lnTo>
                <a:lnTo>
                  <a:pt x="395877" y="5881970"/>
                </a:lnTo>
                <a:lnTo>
                  <a:pt x="452789" y="5688684"/>
                </a:lnTo>
                <a:lnTo>
                  <a:pt x="509343" y="5495399"/>
                </a:lnTo>
                <a:lnTo>
                  <a:pt x="726969" y="5559111"/>
                </a:lnTo>
                <a:lnTo>
                  <a:pt x="797840" y="5317504"/>
                </a:lnTo>
                <a:lnTo>
                  <a:pt x="868711" y="5075897"/>
                </a:lnTo>
                <a:lnTo>
                  <a:pt x="651444" y="5011826"/>
                </a:lnTo>
                <a:lnTo>
                  <a:pt x="707640" y="4819257"/>
                </a:lnTo>
                <a:lnTo>
                  <a:pt x="764194" y="4626687"/>
                </a:lnTo>
                <a:lnTo>
                  <a:pt x="981819" y="4690757"/>
                </a:lnTo>
                <a:lnTo>
                  <a:pt x="1059492" y="4425526"/>
                </a:lnTo>
                <a:lnTo>
                  <a:pt x="1301099" y="4496398"/>
                </a:lnTo>
                <a:lnTo>
                  <a:pt x="1423155" y="4080834"/>
                </a:lnTo>
                <a:lnTo>
                  <a:pt x="1550938" y="3644867"/>
                </a:lnTo>
                <a:lnTo>
                  <a:pt x="1678722" y="3209258"/>
                </a:lnTo>
                <a:lnTo>
                  <a:pt x="1806505" y="2773649"/>
                </a:lnTo>
                <a:lnTo>
                  <a:pt x="1934646" y="2338041"/>
                </a:lnTo>
                <a:lnTo>
                  <a:pt x="2062430" y="1902074"/>
                </a:lnTo>
                <a:lnTo>
                  <a:pt x="2190213" y="1466465"/>
                </a:lnTo>
                <a:lnTo>
                  <a:pt x="2311911" y="1051259"/>
                </a:lnTo>
                <a:lnTo>
                  <a:pt x="2070304" y="980388"/>
                </a:lnTo>
                <a:lnTo>
                  <a:pt x="2204172" y="524376"/>
                </a:lnTo>
                <a:lnTo>
                  <a:pt x="2338041" y="68365"/>
                </a:lnTo>
                <a:lnTo>
                  <a:pt x="2058850" y="0"/>
                </a:lnTo>
                <a:lnTo>
                  <a:pt x="786386" y="4333179"/>
                </a:lnTo>
                <a:lnTo>
                  <a:pt x="545495" y="4266603"/>
                </a:lnTo>
                <a:lnTo>
                  <a:pt x="0" y="6140042"/>
                </a:lnTo>
                <a:lnTo>
                  <a:pt x="4295" y="6141474"/>
                </a:lnTo>
                <a:lnTo>
                  <a:pt x="2138312" y="6767505"/>
                </a:lnTo>
                <a:lnTo>
                  <a:pt x="2227796" y="6452879"/>
                </a:lnTo>
                <a:lnTo>
                  <a:pt x="1984399" y="6383797"/>
                </a:lnTo>
                <a:lnTo>
                  <a:pt x="2048112" y="6160445"/>
                </a:lnTo>
                <a:lnTo>
                  <a:pt x="2112183" y="5937092"/>
                </a:lnTo>
                <a:lnTo>
                  <a:pt x="2355580" y="6006532"/>
                </a:lnTo>
                <a:lnTo>
                  <a:pt x="2478352" y="5578798"/>
                </a:lnTo>
                <a:lnTo>
                  <a:pt x="2234597" y="5509358"/>
                </a:lnTo>
                <a:lnTo>
                  <a:pt x="2298668" y="5286722"/>
                </a:lnTo>
                <a:lnTo>
                  <a:pt x="2362380" y="5063727"/>
                </a:lnTo>
                <a:lnTo>
                  <a:pt x="2605061" y="5133167"/>
                </a:lnTo>
                <a:lnTo>
                  <a:pt x="2637991" y="5018985"/>
                </a:lnTo>
                <a:lnTo>
                  <a:pt x="2894990" y="5097731"/>
                </a:lnTo>
                <a:lnTo>
                  <a:pt x="3447286" y="3223934"/>
                </a:lnTo>
                <a:lnTo>
                  <a:pt x="3560394" y="3256864"/>
                </a:lnTo>
                <a:lnTo>
                  <a:pt x="3619811" y="3055703"/>
                </a:lnTo>
                <a:lnTo>
                  <a:pt x="3684598" y="2835214"/>
                </a:lnTo>
                <a:lnTo>
                  <a:pt x="3749384" y="2614726"/>
                </a:lnTo>
                <a:lnTo>
                  <a:pt x="3807012" y="2419650"/>
                </a:lnTo>
                <a:lnTo>
                  <a:pt x="3693188" y="2386004"/>
                </a:lnTo>
                <a:lnTo>
                  <a:pt x="4218281" y="596680"/>
                </a:lnTo>
                <a:lnTo>
                  <a:pt x="3039596" y="2713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0531804" y="10800853"/>
            <a:ext cx="68580" cy="168910"/>
          </a:xfrm>
          <a:custGeom>
            <a:avLst/>
            <a:gdLst/>
            <a:ahLst/>
            <a:cxnLst/>
            <a:rect l="l" t="t" r="r" b="b"/>
            <a:pathLst>
              <a:path w="68579" h="168909">
                <a:moveTo>
                  <a:pt x="31140" y="0"/>
                </a:moveTo>
                <a:lnTo>
                  <a:pt x="0" y="7158"/>
                </a:lnTo>
                <a:lnTo>
                  <a:pt x="38299" y="168588"/>
                </a:lnTo>
                <a:lnTo>
                  <a:pt x="68365" y="161787"/>
                </a:lnTo>
                <a:lnTo>
                  <a:pt x="3114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4294074" y="7411194"/>
            <a:ext cx="446405" cy="1026160"/>
          </a:xfrm>
          <a:custGeom>
            <a:avLst/>
            <a:gdLst/>
            <a:ahLst/>
            <a:cxnLst/>
            <a:rect l="l" t="t" r="r" b="b"/>
            <a:pathLst>
              <a:path w="446405" h="1026159">
                <a:moveTo>
                  <a:pt x="445988" y="47247"/>
                </a:moveTo>
                <a:lnTo>
                  <a:pt x="282411" y="0"/>
                </a:lnTo>
                <a:lnTo>
                  <a:pt x="0" y="977882"/>
                </a:lnTo>
                <a:lnTo>
                  <a:pt x="163934" y="1025846"/>
                </a:lnTo>
                <a:lnTo>
                  <a:pt x="445988" y="472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620423" y="7358936"/>
            <a:ext cx="3917315" cy="1742439"/>
          </a:xfrm>
          <a:custGeom>
            <a:avLst/>
            <a:gdLst/>
            <a:ahLst/>
            <a:cxnLst/>
            <a:rect l="l" t="t" r="r" b="b"/>
            <a:pathLst>
              <a:path w="3917315" h="1742440">
                <a:moveTo>
                  <a:pt x="2985906" y="643927"/>
                </a:moveTo>
                <a:lnTo>
                  <a:pt x="2706715" y="561960"/>
                </a:lnTo>
                <a:lnTo>
                  <a:pt x="2654099" y="742360"/>
                </a:lnTo>
                <a:lnTo>
                  <a:pt x="2292941" y="637126"/>
                </a:lnTo>
                <a:lnTo>
                  <a:pt x="1931783" y="531893"/>
                </a:lnTo>
                <a:lnTo>
                  <a:pt x="1984757" y="351493"/>
                </a:lnTo>
                <a:lnTo>
                  <a:pt x="1700198" y="268452"/>
                </a:lnTo>
                <a:lnTo>
                  <a:pt x="1647939" y="448852"/>
                </a:lnTo>
                <a:lnTo>
                  <a:pt x="1323291" y="355073"/>
                </a:lnTo>
                <a:lnTo>
                  <a:pt x="998642" y="261651"/>
                </a:lnTo>
                <a:lnTo>
                  <a:pt x="1051259" y="81251"/>
                </a:lnTo>
                <a:lnTo>
                  <a:pt x="767415" y="0"/>
                </a:lnTo>
                <a:lnTo>
                  <a:pt x="715157" y="180042"/>
                </a:lnTo>
                <a:lnTo>
                  <a:pt x="404110" y="83399"/>
                </a:lnTo>
                <a:lnTo>
                  <a:pt x="0" y="1481857"/>
                </a:lnTo>
                <a:lnTo>
                  <a:pt x="456011" y="1615367"/>
                </a:lnTo>
                <a:lnTo>
                  <a:pt x="890188" y="1742434"/>
                </a:lnTo>
                <a:lnTo>
                  <a:pt x="897346" y="1727043"/>
                </a:lnTo>
                <a:lnTo>
                  <a:pt x="1092064" y="1682301"/>
                </a:lnTo>
                <a:lnTo>
                  <a:pt x="1087411" y="1663330"/>
                </a:lnTo>
                <a:lnTo>
                  <a:pt x="1550938" y="1556665"/>
                </a:lnTo>
                <a:lnTo>
                  <a:pt x="1997285" y="1453938"/>
                </a:lnTo>
                <a:lnTo>
                  <a:pt x="2440053" y="1351926"/>
                </a:lnTo>
                <a:lnTo>
                  <a:pt x="2909307" y="1244187"/>
                </a:lnTo>
                <a:lnTo>
                  <a:pt x="2926130" y="1321143"/>
                </a:lnTo>
                <a:lnTo>
                  <a:pt x="3349211" y="1224500"/>
                </a:lnTo>
                <a:lnTo>
                  <a:pt x="3378204" y="1351568"/>
                </a:lnTo>
                <a:lnTo>
                  <a:pt x="3820614" y="1250272"/>
                </a:lnTo>
                <a:lnTo>
                  <a:pt x="3916899" y="913096"/>
                </a:lnTo>
                <a:lnTo>
                  <a:pt x="3344916" y="747371"/>
                </a:lnTo>
                <a:lnTo>
                  <a:pt x="3293015" y="927771"/>
                </a:lnTo>
                <a:lnTo>
                  <a:pt x="2934005" y="824327"/>
                </a:lnTo>
                <a:lnTo>
                  <a:pt x="2985906" y="64392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5484571" y="254612"/>
            <a:ext cx="983615" cy="2080260"/>
          </a:xfrm>
          <a:custGeom>
            <a:avLst/>
            <a:gdLst/>
            <a:ahLst/>
            <a:cxnLst/>
            <a:rect l="l" t="t" r="r" b="b"/>
            <a:pathLst>
              <a:path w="983615" h="2080260">
                <a:moveTo>
                  <a:pt x="519723" y="0"/>
                </a:moveTo>
                <a:lnTo>
                  <a:pt x="0" y="1795051"/>
                </a:lnTo>
                <a:lnTo>
                  <a:pt x="983609" y="207996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5869711" y="254612"/>
            <a:ext cx="598805" cy="1987550"/>
          </a:xfrm>
          <a:custGeom>
            <a:avLst/>
            <a:gdLst/>
            <a:ahLst/>
            <a:cxnLst/>
            <a:rect l="l" t="t" r="r" b="b"/>
            <a:pathLst>
              <a:path w="598805" h="1987550">
                <a:moveTo>
                  <a:pt x="598469" y="1987263"/>
                </a:moveTo>
                <a:lnTo>
                  <a:pt x="454579" y="1945742"/>
                </a:lnTo>
                <a:lnTo>
                  <a:pt x="447778" y="1968292"/>
                </a:lnTo>
                <a:lnTo>
                  <a:pt x="171809" y="1888472"/>
                </a:lnTo>
                <a:lnTo>
                  <a:pt x="221562" y="1715589"/>
                </a:lnTo>
                <a:lnTo>
                  <a:pt x="32572" y="1660467"/>
                </a:lnTo>
                <a:lnTo>
                  <a:pt x="25771" y="1683375"/>
                </a:lnTo>
                <a:lnTo>
                  <a:pt x="0" y="1675858"/>
                </a:lnTo>
                <a:lnTo>
                  <a:pt x="79819" y="1399531"/>
                </a:lnTo>
                <a:lnTo>
                  <a:pt x="105949" y="1407406"/>
                </a:lnTo>
                <a:lnTo>
                  <a:pt x="101653" y="1421723"/>
                </a:lnTo>
                <a:lnTo>
                  <a:pt x="173241" y="1442484"/>
                </a:lnTo>
                <a:lnTo>
                  <a:pt x="242323" y="1203740"/>
                </a:lnTo>
                <a:lnTo>
                  <a:pt x="170735" y="1182980"/>
                </a:lnTo>
                <a:lnTo>
                  <a:pt x="167156" y="1196223"/>
                </a:lnTo>
                <a:lnTo>
                  <a:pt x="141026" y="1188707"/>
                </a:lnTo>
                <a:lnTo>
                  <a:pt x="152123" y="1150407"/>
                </a:lnTo>
                <a:lnTo>
                  <a:pt x="220846" y="912380"/>
                </a:lnTo>
                <a:lnTo>
                  <a:pt x="246976" y="919896"/>
                </a:lnTo>
                <a:lnTo>
                  <a:pt x="242680" y="934572"/>
                </a:lnTo>
                <a:lnTo>
                  <a:pt x="314268" y="955332"/>
                </a:lnTo>
                <a:lnTo>
                  <a:pt x="383349" y="716588"/>
                </a:lnTo>
                <a:lnTo>
                  <a:pt x="311762" y="695828"/>
                </a:lnTo>
                <a:lnTo>
                  <a:pt x="308183" y="708714"/>
                </a:lnTo>
                <a:lnTo>
                  <a:pt x="282053" y="701197"/>
                </a:lnTo>
                <a:lnTo>
                  <a:pt x="293149" y="662898"/>
                </a:lnTo>
                <a:lnTo>
                  <a:pt x="362231" y="425228"/>
                </a:lnTo>
                <a:lnTo>
                  <a:pt x="388003" y="432745"/>
                </a:lnTo>
                <a:lnTo>
                  <a:pt x="383707" y="447420"/>
                </a:lnTo>
                <a:lnTo>
                  <a:pt x="455295" y="467823"/>
                </a:lnTo>
                <a:lnTo>
                  <a:pt x="524376" y="229079"/>
                </a:lnTo>
                <a:lnTo>
                  <a:pt x="452789" y="208676"/>
                </a:lnTo>
                <a:lnTo>
                  <a:pt x="449210" y="221562"/>
                </a:lnTo>
                <a:lnTo>
                  <a:pt x="423080" y="214046"/>
                </a:lnTo>
                <a:lnTo>
                  <a:pt x="434176" y="175746"/>
                </a:lnTo>
                <a:lnTo>
                  <a:pt x="48500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9867116" y="3135285"/>
            <a:ext cx="4235450" cy="3034665"/>
          </a:xfrm>
          <a:custGeom>
            <a:avLst/>
            <a:gdLst/>
            <a:ahLst/>
            <a:cxnLst/>
            <a:rect l="l" t="t" r="r" b="b"/>
            <a:pathLst>
              <a:path w="4235450" h="3034665">
                <a:moveTo>
                  <a:pt x="3913319" y="2167663"/>
                </a:moveTo>
                <a:lnTo>
                  <a:pt x="3456592" y="2034511"/>
                </a:lnTo>
                <a:lnTo>
                  <a:pt x="3017404" y="1906369"/>
                </a:lnTo>
                <a:lnTo>
                  <a:pt x="2574637" y="1777154"/>
                </a:lnTo>
                <a:lnTo>
                  <a:pt x="2130080" y="1647581"/>
                </a:lnTo>
                <a:lnTo>
                  <a:pt x="1692681" y="1519798"/>
                </a:lnTo>
                <a:lnTo>
                  <a:pt x="1255641" y="1392372"/>
                </a:lnTo>
                <a:lnTo>
                  <a:pt x="814663" y="1263873"/>
                </a:lnTo>
                <a:lnTo>
                  <a:pt x="360442" y="1131079"/>
                </a:lnTo>
                <a:lnTo>
                  <a:pt x="621735" y="228005"/>
                </a:lnTo>
                <a:lnTo>
                  <a:pt x="831128" y="288138"/>
                </a:lnTo>
                <a:lnTo>
                  <a:pt x="774216" y="488941"/>
                </a:lnTo>
                <a:lnTo>
                  <a:pt x="1019403" y="561602"/>
                </a:lnTo>
                <a:lnTo>
                  <a:pt x="1264947" y="634263"/>
                </a:lnTo>
                <a:lnTo>
                  <a:pt x="1327944" y="432387"/>
                </a:lnTo>
                <a:lnTo>
                  <a:pt x="1519798" y="487867"/>
                </a:lnTo>
                <a:lnTo>
                  <a:pt x="1711294" y="542989"/>
                </a:lnTo>
                <a:lnTo>
                  <a:pt x="1652592" y="744149"/>
                </a:lnTo>
                <a:lnTo>
                  <a:pt x="1898137" y="816095"/>
                </a:lnTo>
                <a:lnTo>
                  <a:pt x="2143681" y="888040"/>
                </a:lnTo>
                <a:lnTo>
                  <a:pt x="2203099" y="686880"/>
                </a:lnTo>
                <a:lnTo>
                  <a:pt x="2394595" y="741644"/>
                </a:lnTo>
                <a:lnTo>
                  <a:pt x="2586091" y="796050"/>
                </a:lnTo>
                <a:lnTo>
                  <a:pt x="2530611" y="999716"/>
                </a:lnTo>
                <a:lnTo>
                  <a:pt x="2780450" y="1072019"/>
                </a:lnTo>
                <a:lnTo>
                  <a:pt x="3030290" y="1144680"/>
                </a:lnTo>
                <a:lnTo>
                  <a:pt x="3090065" y="943162"/>
                </a:lnTo>
                <a:lnTo>
                  <a:pt x="3282277" y="997926"/>
                </a:lnTo>
                <a:lnTo>
                  <a:pt x="3474489" y="1053049"/>
                </a:lnTo>
                <a:lnTo>
                  <a:pt x="3417219" y="1255641"/>
                </a:lnTo>
                <a:lnTo>
                  <a:pt x="3662764" y="1327944"/>
                </a:lnTo>
                <a:lnTo>
                  <a:pt x="3908308" y="1400247"/>
                </a:lnTo>
                <a:lnTo>
                  <a:pt x="3967010" y="1198013"/>
                </a:lnTo>
                <a:lnTo>
                  <a:pt x="4175329" y="1258862"/>
                </a:lnTo>
                <a:lnTo>
                  <a:pt x="4235462" y="1053765"/>
                </a:lnTo>
                <a:lnTo>
                  <a:pt x="680079" y="25055"/>
                </a:lnTo>
                <a:lnTo>
                  <a:pt x="599185" y="0"/>
                </a:lnTo>
                <a:lnTo>
                  <a:pt x="0" y="2038448"/>
                </a:lnTo>
                <a:lnTo>
                  <a:pt x="85546" y="2082116"/>
                </a:lnTo>
                <a:lnTo>
                  <a:pt x="135657" y="1911380"/>
                </a:lnTo>
                <a:lnTo>
                  <a:pt x="450999" y="2003012"/>
                </a:lnTo>
                <a:lnTo>
                  <a:pt x="398741" y="2183412"/>
                </a:lnTo>
                <a:lnTo>
                  <a:pt x="681511" y="2265022"/>
                </a:lnTo>
                <a:lnTo>
                  <a:pt x="733769" y="2084622"/>
                </a:lnTo>
                <a:lnTo>
                  <a:pt x="1030499" y="2170884"/>
                </a:lnTo>
                <a:lnTo>
                  <a:pt x="1327228" y="2257147"/>
                </a:lnTo>
                <a:lnTo>
                  <a:pt x="1274969" y="2437547"/>
                </a:lnTo>
                <a:lnTo>
                  <a:pt x="1561676" y="2520588"/>
                </a:lnTo>
                <a:lnTo>
                  <a:pt x="1615009" y="2341620"/>
                </a:lnTo>
                <a:lnTo>
                  <a:pt x="1909949" y="2427883"/>
                </a:lnTo>
                <a:lnTo>
                  <a:pt x="2204888" y="2514503"/>
                </a:lnTo>
                <a:lnTo>
                  <a:pt x="2150840" y="2695619"/>
                </a:lnTo>
                <a:lnTo>
                  <a:pt x="2442558" y="2779734"/>
                </a:lnTo>
                <a:lnTo>
                  <a:pt x="2495175" y="2599334"/>
                </a:lnTo>
                <a:lnTo>
                  <a:pt x="2792620" y="2685955"/>
                </a:lnTo>
                <a:lnTo>
                  <a:pt x="3090065" y="2772576"/>
                </a:lnTo>
                <a:lnTo>
                  <a:pt x="3037449" y="2952976"/>
                </a:lnTo>
                <a:lnTo>
                  <a:pt x="3319503" y="3034585"/>
                </a:lnTo>
                <a:lnTo>
                  <a:pt x="3371761" y="2854185"/>
                </a:lnTo>
                <a:lnTo>
                  <a:pt x="3686745" y="2945101"/>
                </a:lnTo>
                <a:lnTo>
                  <a:pt x="3913319" y="21676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3096777" y="6470537"/>
            <a:ext cx="1131570" cy="1966595"/>
          </a:xfrm>
          <a:custGeom>
            <a:avLst/>
            <a:gdLst/>
            <a:ahLst/>
            <a:cxnLst/>
            <a:rect l="l" t="t" r="r" b="b"/>
            <a:pathLst>
              <a:path w="1131569" h="1966595">
                <a:moveTo>
                  <a:pt x="725537" y="57269"/>
                </a:moveTo>
                <a:lnTo>
                  <a:pt x="520439" y="0"/>
                </a:lnTo>
                <a:lnTo>
                  <a:pt x="442409" y="266662"/>
                </a:lnTo>
                <a:lnTo>
                  <a:pt x="646791" y="323574"/>
                </a:lnTo>
                <a:lnTo>
                  <a:pt x="591311" y="513996"/>
                </a:lnTo>
                <a:lnTo>
                  <a:pt x="535473" y="704776"/>
                </a:lnTo>
                <a:lnTo>
                  <a:pt x="331807" y="645359"/>
                </a:lnTo>
                <a:lnTo>
                  <a:pt x="261651" y="894125"/>
                </a:lnTo>
                <a:lnTo>
                  <a:pt x="191138" y="1144322"/>
                </a:lnTo>
                <a:lnTo>
                  <a:pt x="394446" y="1201592"/>
                </a:lnTo>
                <a:lnTo>
                  <a:pt x="340755" y="1392015"/>
                </a:lnTo>
                <a:lnTo>
                  <a:pt x="287065" y="1582437"/>
                </a:lnTo>
                <a:lnTo>
                  <a:pt x="77672" y="1521588"/>
                </a:lnTo>
                <a:lnTo>
                  <a:pt x="0" y="1788608"/>
                </a:lnTo>
                <a:lnTo>
                  <a:pt x="610997" y="1966145"/>
                </a:lnTo>
                <a:lnTo>
                  <a:pt x="1131079" y="170735"/>
                </a:lnTo>
                <a:lnTo>
                  <a:pt x="725537" y="572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4997062" y="5744642"/>
            <a:ext cx="222250" cy="257175"/>
          </a:xfrm>
          <a:custGeom>
            <a:avLst/>
            <a:gdLst/>
            <a:ahLst/>
            <a:cxnLst/>
            <a:rect l="l" t="t" r="r" b="b"/>
            <a:pathLst>
              <a:path w="222250" h="257175">
                <a:moveTo>
                  <a:pt x="221920" y="47247"/>
                </a:moveTo>
                <a:lnTo>
                  <a:pt x="60491" y="0"/>
                </a:lnTo>
                <a:lnTo>
                  <a:pt x="0" y="210824"/>
                </a:lnTo>
                <a:lnTo>
                  <a:pt x="161787" y="256640"/>
                </a:lnTo>
                <a:lnTo>
                  <a:pt x="221920" y="4724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0128409" y="5606120"/>
            <a:ext cx="1236345" cy="1998345"/>
          </a:xfrm>
          <a:custGeom>
            <a:avLst/>
            <a:gdLst/>
            <a:ahLst/>
            <a:cxnLst/>
            <a:rect l="l" t="t" r="r" b="b"/>
            <a:pathLst>
              <a:path w="1236345" h="1998345">
                <a:moveTo>
                  <a:pt x="1185485" y="877302"/>
                </a:moveTo>
                <a:lnTo>
                  <a:pt x="1235954" y="704061"/>
                </a:lnTo>
                <a:lnTo>
                  <a:pt x="1103160" y="666119"/>
                </a:lnTo>
                <a:lnTo>
                  <a:pt x="1235238" y="203665"/>
                </a:lnTo>
                <a:lnTo>
                  <a:pt x="520797" y="0"/>
                </a:lnTo>
                <a:lnTo>
                  <a:pt x="387645" y="457084"/>
                </a:lnTo>
                <a:lnTo>
                  <a:pt x="260219" y="896272"/>
                </a:lnTo>
                <a:lnTo>
                  <a:pt x="132794" y="1334029"/>
                </a:lnTo>
                <a:lnTo>
                  <a:pt x="0" y="1790040"/>
                </a:lnTo>
                <a:lnTo>
                  <a:pt x="710146" y="1998001"/>
                </a:lnTo>
                <a:lnTo>
                  <a:pt x="844372" y="1540916"/>
                </a:lnTo>
                <a:lnTo>
                  <a:pt x="981103" y="1581005"/>
                </a:lnTo>
                <a:lnTo>
                  <a:pt x="1031930" y="1405974"/>
                </a:lnTo>
                <a:lnTo>
                  <a:pt x="1108171" y="1143249"/>
                </a:lnTo>
                <a:lnTo>
                  <a:pt x="1185485" y="87730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2845863" y="10246767"/>
            <a:ext cx="151130" cy="191770"/>
          </a:xfrm>
          <a:custGeom>
            <a:avLst/>
            <a:gdLst/>
            <a:ahLst/>
            <a:cxnLst/>
            <a:rect l="l" t="t" r="r" b="b"/>
            <a:pathLst>
              <a:path w="151129" h="191770">
                <a:moveTo>
                  <a:pt x="112392" y="0"/>
                </a:moveTo>
                <a:lnTo>
                  <a:pt x="0" y="25771"/>
                </a:lnTo>
                <a:lnTo>
                  <a:pt x="37583" y="191496"/>
                </a:lnTo>
                <a:lnTo>
                  <a:pt x="150691" y="164650"/>
                </a:lnTo>
                <a:lnTo>
                  <a:pt x="11239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4004504" y="8669341"/>
            <a:ext cx="372745" cy="721995"/>
          </a:xfrm>
          <a:custGeom>
            <a:avLst/>
            <a:gdLst/>
            <a:ahLst/>
            <a:cxnLst/>
            <a:rect l="l" t="t" r="r" b="b"/>
            <a:pathLst>
              <a:path w="372744" h="721995">
                <a:moveTo>
                  <a:pt x="372611" y="47963"/>
                </a:moveTo>
                <a:lnTo>
                  <a:pt x="208676" y="0"/>
                </a:lnTo>
                <a:lnTo>
                  <a:pt x="0" y="72159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3896365" y="9390848"/>
            <a:ext cx="108585" cy="248920"/>
          </a:xfrm>
          <a:custGeom>
            <a:avLst/>
            <a:gdLst/>
            <a:ahLst/>
            <a:cxnLst/>
            <a:rect l="l" t="t" r="r" b="b"/>
            <a:pathLst>
              <a:path w="108584" h="248920">
                <a:moveTo>
                  <a:pt x="0" y="248603"/>
                </a:moveTo>
                <a:lnTo>
                  <a:pt x="26444" y="201091"/>
                </a:lnTo>
                <a:lnTo>
                  <a:pt x="50509" y="152385"/>
                </a:lnTo>
                <a:lnTo>
                  <a:pt x="72156" y="102575"/>
                </a:lnTo>
                <a:lnTo>
                  <a:pt x="91345" y="51750"/>
                </a:lnTo>
                <a:lnTo>
                  <a:pt x="10803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3896765" y="9639706"/>
            <a:ext cx="131445" cy="106045"/>
          </a:xfrm>
          <a:custGeom>
            <a:avLst/>
            <a:gdLst/>
            <a:ahLst/>
            <a:cxnLst/>
            <a:rect l="l" t="t" r="r" b="b"/>
            <a:pathLst>
              <a:path w="131444" h="106045">
                <a:moveTo>
                  <a:pt x="0" y="0"/>
                </a:moveTo>
                <a:lnTo>
                  <a:pt x="53690" y="80535"/>
                </a:lnTo>
                <a:lnTo>
                  <a:pt x="131362" y="1055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4027886" y="9406908"/>
            <a:ext cx="149860" cy="338455"/>
          </a:xfrm>
          <a:custGeom>
            <a:avLst/>
            <a:gdLst/>
            <a:ahLst/>
            <a:cxnLst/>
            <a:rect l="l" t="t" r="r" b="b"/>
            <a:pathLst>
              <a:path w="149859" h="338454">
                <a:moveTo>
                  <a:pt x="0" y="337876"/>
                </a:moveTo>
                <a:lnTo>
                  <a:pt x="26864" y="292199"/>
                </a:lnTo>
                <a:lnTo>
                  <a:pt x="51937" y="245569"/>
                </a:lnTo>
                <a:lnTo>
                  <a:pt x="75196" y="198040"/>
                </a:lnTo>
                <a:lnTo>
                  <a:pt x="96617" y="149666"/>
                </a:lnTo>
                <a:lnTo>
                  <a:pt x="116176" y="100499"/>
                </a:lnTo>
                <a:lnTo>
                  <a:pt x="133850" y="50592"/>
                </a:lnTo>
                <a:lnTo>
                  <a:pt x="149615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4177745" y="8717305"/>
            <a:ext cx="199390" cy="690245"/>
          </a:xfrm>
          <a:custGeom>
            <a:avLst/>
            <a:gdLst/>
            <a:ahLst/>
            <a:cxnLst/>
            <a:rect l="l" t="t" r="r" b="b"/>
            <a:pathLst>
              <a:path w="199390" h="690245">
                <a:moveTo>
                  <a:pt x="0" y="690101"/>
                </a:moveTo>
                <a:lnTo>
                  <a:pt x="19937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366780" y="1407883"/>
            <a:ext cx="3646170" cy="1388745"/>
          </a:xfrm>
          <a:custGeom>
            <a:avLst/>
            <a:gdLst/>
            <a:ahLst/>
            <a:cxnLst/>
            <a:rect l="l" t="t" r="r" b="b"/>
            <a:pathLst>
              <a:path w="3646170" h="1388745">
                <a:moveTo>
                  <a:pt x="1816527" y="735559"/>
                </a:moveTo>
                <a:lnTo>
                  <a:pt x="2010887" y="789249"/>
                </a:lnTo>
                <a:lnTo>
                  <a:pt x="1949680" y="1008665"/>
                </a:lnTo>
                <a:lnTo>
                  <a:pt x="2193792" y="1076672"/>
                </a:lnTo>
                <a:lnTo>
                  <a:pt x="2437905" y="1144322"/>
                </a:lnTo>
                <a:lnTo>
                  <a:pt x="2498754" y="925265"/>
                </a:lnTo>
                <a:lnTo>
                  <a:pt x="2693114" y="978956"/>
                </a:lnTo>
                <a:lnTo>
                  <a:pt x="2887115" y="1033004"/>
                </a:lnTo>
                <a:lnTo>
                  <a:pt x="2825908" y="1252419"/>
                </a:lnTo>
                <a:lnTo>
                  <a:pt x="3071095" y="1320427"/>
                </a:lnTo>
                <a:lnTo>
                  <a:pt x="3315923" y="1388435"/>
                </a:lnTo>
                <a:lnTo>
                  <a:pt x="3376772" y="1169378"/>
                </a:lnTo>
                <a:lnTo>
                  <a:pt x="3596187" y="1228438"/>
                </a:lnTo>
                <a:lnTo>
                  <a:pt x="3645941" y="1050901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963098" y="1356697"/>
            <a:ext cx="403860" cy="76835"/>
          </a:xfrm>
          <a:custGeom>
            <a:avLst/>
            <a:gdLst/>
            <a:ahLst/>
            <a:cxnLst/>
            <a:rect l="l" t="t" r="r" b="b"/>
            <a:pathLst>
              <a:path w="403860" h="76834">
                <a:moveTo>
                  <a:pt x="403408" y="50648"/>
                </a:moveTo>
                <a:lnTo>
                  <a:pt x="359993" y="28478"/>
                </a:lnTo>
                <a:lnTo>
                  <a:pt x="314716" y="12674"/>
                </a:lnTo>
                <a:lnTo>
                  <a:pt x="268224" y="3196"/>
                </a:lnTo>
                <a:lnTo>
                  <a:pt x="221163" y="0"/>
                </a:lnTo>
                <a:lnTo>
                  <a:pt x="174183" y="3044"/>
                </a:lnTo>
                <a:lnTo>
                  <a:pt x="127928" y="12288"/>
                </a:lnTo>
                <a:lnTo>
                  <a:pt x="83048" y="27688"/>
                </a:lnTo>
                <a:lnTo>
                  <a:pt x="40190" y="49203"/>
                </a:lnTo>
                <a:lnTo>
                  <a:pt x="0" y="76791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581109" y="1434013"/>
            <a:ext cx="2602230" cy="1022350"/>
          </a:xfrm>
          <a:custGeom>
            <a:avLst/>
            <a:gdLst/>
            <a:ahLst/>
            <a:cxnLst/>
            <a:rect l="l" t="t" r="r" b="b"/>
            <a:pathLst>
              <a:path w="2602229" h="1022350">
                <a:moveTo>
                  <a:pt x="382276" y="0"/>
                </a:moveTo>
                <a:lnTo>
                  <a:pt x="0" y="331449"/>
                </a:lnTo>
                <a:lnTo>
                  <a:pt x="187916" y="366884"/>
                </a:lnTo>
                <a:lnTo>
                  <a:pt x="12527" y="994347"/>
                </a:lnTo>
                <a:lnTo>
                  <a:pt x="121340" y="1022266"/>
                </a:lnTo>
                <a:lnTo>
                  <a:pt x="321426" y="316057"/>
                </a:lnTo>
                <a:lnTo>
                  <a:pt x="583078" y="385855"/>
                </a:lnTo>
                <a:lnTo>
                  <a:pt x="644285" y="165724"/>
                </a:lnTo>
                <a:lnTo>
                  <a:pt x="837929" y="219057"/>
                </a:lnTo>
                <a:lnTo>
                  <a:pt x="1031572" y="272389"/>
                </a:lnTo>
                <a:lnTo>
                  <a:pt x="970723" y="491804"/>
                </a:lnTo>
                <a:lnTo>
                  <a:pt x="1215552" y="559812"/>
                </a:lnTo>
                <a:lnTo>
                  <a:pt x="1460380" y="627820"/>
                </a:lnTo>
                <a:lnTo>
                  <a:pt x="1521588" y="408763"/>
                </a:lnTo>
                <a:lnTo>
                  <a:pt x="1715231" y="462453"/>
                </a:lnTo>
                <a:lnTo>
                  <a:pt x="1908875" y="516502"/>
                </a:lnTo>
                <a:lnTo>
                  <a:pt x="1847668" y="735559"/>
                </a:lnTo>
                <a:lnTo>
                  <a:pt x="2097507" y="804999"/>
                </a:lnTo>
                <a:lnTo>
                  <a:pt x="2347347" y="874438"/>
                </a:lnTo>
                <a:lnTo>
                  <a:pt x="2408196" y="655381"/>
                </a:lnTo>
                <a:lnTo>
                  <a:pt x="2602198" y="70943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4867489" y="5955466"/>
            <a:ext cx="291465" cy="494030"/>
          </a:xfrm>
          <a:custGeom>
            <a:avLst/>
            <a:gdLst/>
            <a:ahLst/>
            <a:cxnLst/>
            <a:rect l="l" t="t" r="r" b="b"/>
            <a:pathLst>
              <a:path w="291465" h="494029">
                <a:moveTo>
                  <a:pt x="291360" y="45815"/>
                </a:moveTo>
                <a:lnTo>
                  <a:pt x="129573" y="0"/>
                </a:lnTo>
                <a:lnTo>
                  <a:pt x="0" y="447778"/>
                </a:lnTo>
                <a:lnTo>
                  <a:pt x="162861" y="493594"/>
                </a:lnTo>
                <a:lnTo>
                  <a:pt x="291360" y="458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348317" y="11241115"/>
            <a:ext cx="129539" cy="35560"/>
          </a:xfrm>
          <a:custGeom>
            <a:avLst/>
            <a:gdLst/>
            <a:ahLst/>
            <a:cxnLst/>
            <a:rect l="l" t="t" r="r" b="b"/>
            <a:pathLst>
              <a:path w="129540" h="35559">
                <a:moveTo>
                  <a:pt x="129215" y="0"/>
                </a:moveTo>
                <a:lnTo>
                  <a:pt x="0" y="3507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976480" y="11276136"/>
            <a:ext cx="372110" cy="208915"/>
          </a:xfrm>
          <a:custGeom>
            <a:avLst/>
            <a:gdLst/>
            <a:ahLst/>
            <a:cxnLst/>
            <a:rect l="l" t="t" r="r" b="b"/>
            <a:pathLst>
              <a:path w="372109" h="208915">
                <a:moveTo>
                  <a:pt x="371524" y="0"/>
                </a:moveTo>
                <a:lnTo>
                  <a:pt x="321023" y="18250"/>
                </a:lnTo>
                <a:lnTo>
                  <a:pt x="271525" y="38836"/>
                </a:lnTo>
                <a:lnTo>
                  <a:pt x="223108" y="61712"/>
                </a:lnTo>
                <a:lnTo>
                  <a:pt x="175853" y="86836"/>
                </a:lnTo>
                <a:lnTo>
                  <a:pt x="129836" y="114162"/>
                </a:lnTo>
                <a:lnTo>
                  <a:pt x="85135" y="143647"/>
                </a:lnTo>
                <a:lnTo>
                  <a:pt x="41831" y="175246"/>
                </a:lnTo>
                <a:lnTo>
                  <a:pt x="0" y="20891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578785" y="11484802"/>
            <a:ext cx="398145" cy="216535"/>
          </a:xfrm>
          <a:custGeom>
            <a:avLst/>
            <a:gdLst/>
            <a:ahLst/>
            <a:cxnLst/>
            <a:rect l="l" t="t" r="r" b="b"/>
            <a:pathLst>
              <a:path w="398145" h="216534">
                <a:moveTo>
                  <a:pt x="0" y="216358"/>
                </a:moveTo>
                <a:lnTo>
                  <a:pt x="46869" y="197582"/>
                </a:lnTo>
                <a:lnTo>
                  <a:pt x="93132" y="177455"/>
                </a:lnTo>
                <a:lnTo>
                  <a:pt x="138760" y="155990"/>
                </a:lnTo>
                <a:lnTo>
                  <a:pt x="183725" y="133204"/>
                </a:lnTo>
                <a:lnTo>
                  <a:pt x="227998" y="109112"/>
                </a:lnTo>
                <a:lnTo>
                  <a:pt x="271550" y="83730"/>
                </a:lnTo>
                <a:lnTo>
                  <a:pt x="314353" y="57074"/>
                </a:lnTo>
                <a:lnTo>
                  <a:pt x="356378" y="29158"/>
                </a:lnTo>
                <a:lnTo>
                  <a:pt x="39759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579111" y="11241115"/>
            <a:ext cx="995680" cy="636905"/>
          </a:xfrm>
          <a:custGeom>
            <a:avLst/>
            <a:gdLst/>
            <a:ahLst/>
            <a:cxnLst/>
            <a:rect l="l" t="t" r="r" b="b"/>
            <a:pathLst>
              <a:path w="995679" h="636904">
                <a:moveTo>
                  <a:pt x="0" y="460664"/>
                </a:moveTo>
                <a:lnTo>
                  <a:pt x="40088" y="636769"/>
                </a:lnTo>
                <a:lnTo>
                  <a:pt x="995421" y="416638"/>
                </a:lnTo>
                <a:lnTo>
                  <a:pt x="89842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0307735" y="10808011"/>
            <a:ext cx="262890" cy="213360"/>
          </a:xfrm>
          <a:custGeom>
            <a:avLst/>
            <a:gdLst/>
            <a:ahLst/>
            <a:cxnLst/>
            <a:rect l="l" t="t" r="r" b="b"/>
            <a:pathLst>
              <a:path w="262890" h="213359">
                <a:moveTo>
                  <a:pt x="224068" y="0"/>
                </a:moveTo>
                <a:lnTo>
                  <a:pt x="0" y="51542"/>
                </a:lnTo>
                <a:lnTo>
                  <a:pt x="38657" y="212972"/>
                </a:lnTo>
                <a:lnTo>
                  <a:pt x="262367" y="161429"/>
                </a:lnTo>
                <a:lnTo>
                  <a:pt x="224068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125471" y="6866057"/>
            <a:ext cx="267335" cy="297180"/>
          </a:xfrm>
          <a:custGeom>
            <a:avLst/>
            <a:gdLst/>
            <a:ahLst/>
            <a:cxnLst/>
            <a:rect l="l" t="t" r="r" b="b"/>
            <a:pathLst>
              <a:path w="267334" h="297179">
                <a:moveTo>
                  <a:pt x="65144" y="0"/>
                </a:moveTo>
                <a:lnTo>
                  <a:pt x="0" y="235164"/>
                </a:lnTo>
                <a:lnTo>
                  <a:pt x="198654" y="296729"/>
                </a:lnTo>
                <a:lnTo>
                  <a:pt x="267020" y="59775"/>
                </a:lnTo>
                <a:lnTo>
                  <a:pt x="6514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938405" y="11794127"/>
            <a:ext cx="352425" cy="231775"/>
          </a:xfrm>
          <a:custGeom>
            <a:avLst/>
            <a:gdLst/>
            <a:ahLst/>
            <a:cxnLst/>
            <a:rect l="l" t="t" r="r" b="b"/>
            <a:pathLst>
              <a:path w="352425" h="231775">
                <a:moveTo>
                  <a:pt x="315699" y="0"/>
                </a:moveTo>
                <a:lnTo>
                  <a:pt x="0" y="72303"/>
                </a:lnTo>
                <a:lnTo>
                  <a:pt x="37225" y="231584"/>
                </a:lnTo>
                <a:lnTo>
                  <a:pt x="352209" y="159281"/>
                </a:lnTo>
                <a:lnTo>
                  <a:pt x="31569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868831" y="10859554"/>
            <a:ext cx="1477645" cy="492125"/>
          </a:xfrm>
          <a:custGeom>
            <a:avLst/>
            <a:gdLst/>
            <a:ahLst/>
            <a:cxnLst/>
            <a:rect l="l" t="t" r="r" b="b"/>
            <a:pathLst>
              <a:path w="1477645" h="492125">
                <a:moveTo>
                  <a:pt x="1477561" y="161429"/>
                </a:moveTo>
                <a:lnTo>
                  <a:pt x="1438904" y="0"/>
                </a:lnTo>
                <a:lnTo>
                  <a:pt x="0" y="328943"/>
                </a:lnTo>
                <a:lnTo>
                  <a:pt x="37225" y="491804"/>
                </a:lnTo>
                <a:lnTo>
                  <a:pt x="1477561" y="16142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5449852" y="4252405"/>
            <a:ext cx="197485" cy="112395"/>
          </a:xfrm>
          <a:custGeom>
            <a:avLst/>
            <a:gdLst/>
            <a:ahLst/>
            <a:cxnLst/>
            <a:rect l="l" t="t" r="r" b="b"/>
            <a:pathLst>
              <a:path w="197484" h="112395">
                <a:moveTo>
                  <a:pt x="196865" y="54764"/>
                </a:moveTo>
                <a:lnTo>
                  <a:pt x="5726" y="0"/>
                </a:lnTo>
                <a:lnTo>
                  <a:pt x="0" y="57985"/>
                </a:lnTo>
                <a:lnTo>
                  <a:pt x="180399" y="112034"/>
                </a:lnTo>
                <a:lnTo>
                  <a:pt x="196865" y="547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5394730" y="4310390"/>
            <a:ext cx="235585" cy="313690"/>
          </a:xfrm>
          <a:custGeom>
            <a:avLst/>
            <a:gdLst/>
            <a:ahLst/>
            <a:cxnLst/>
            <a:rect l="l" t="t" r="r" b="b"/>
            <a:pathLst>
              <a:path w="235584" h="313689">
                <a:moveTo>
                  <a:pt x="235522" y="54048"/>
                </a:moveTo>
                <a:lnTo>
                  <a:pt x="55122" y="0"/>
                </a:lnTo>
                <a:lnTo>
                  <a:pt x="22549" y="189348"/>
                </a:lnTo>
                <a:lnTo>
                  <a:pt x="0" y="267736"/>
                </a:lnTo>
                <a:lnTo>
                  <a:pt x="160713" y="313194"/>
                </a:lnTo>
                <a:lnTo>
                  <a:pt x="235522" y="54048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1943863" y="10407122"/>
            <a:ext cx="322580" cy="234950"/>
          </a:xfrm>
          <a:custGeom>
            <a:avLst/>
            <a:gdLst/>
            <a:ahLst/>
            <a:cxnLst/>
            <a:rect l="l" t="t" r="r" b="b"/>
            <a:pathLst>
              <a:path w="322579" h="234950">
                <a:moveTo>
                  <a:pt x="322142" y="0"/>
                </a:moveTo>
                <a:lnTo>
                  <a:pt x="0" y="74450"/>
                </a:lnTo>
                <a:lnTo>
                  <a:pt x="80535" y="234806"/>
                </a:lnTo>
                <a:lnTo>
                  <a:pt x="312836" y="1796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2255627" y="10406915"/>
            <a:ext cx="10160" cy="180340"/>
          </a:xfrm>
          <a:custGeom>
            <a:avLst/>
            <a:gdLst/>
            <a:ahLst/>
            <a:cxnLst/>
            <a:rect l="l" t="t" r="r" b="b"/>
            <a:pathLst>
              <a:path w="10159" h="180340">
                <a:moveTo>
                  <a:pt x="10145" y="0"/>
                </a:moveTo>
                <a:lnTo>
                  <a:pt x="4567" y="44737"/>
                </a:lnTo>
                <a:lnTo>
                  <a:pt x="1183" y="89667"/>
                </a:lnTo>
                <a:lnTo>
                  <a:pt x="0" y="134709"/>
                </a:lnTo>
                <a:lnTo>
                  <a:pt x="1019" y="17978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0562945" y="10629043"/>
            <a:ext cx="819785" cy="334010"/>
          </a:xfrm>
          <a:custGeom>
            <a:avLst/>
            <a:gdLst/>
            <a:ahLst/>
            <a:cxnLst/>
            <a:rect l="l" t="t" r="r" b="b"/>
            <a:pathLst>
              <a:path w="819784" h="334009">
                <a:moveTo>
                  <a:pt x="819316" y="153554"/>
                </a:moveTo>
                <a:lnTo>
                  <a:pt x="743434" y="0"/>
                </a:lnTo>
                <a:lnTo>
                  <a:pt x="0" y="171809"/>
                </a:lnTo>
                <a:lnTo>
                  <a:pt x="37225" y="333596"/>
                </a:lnTo>
                <a:lnTo>
                  <a:pt x="819316" y="15355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3201264" y="12402618"/>
            <a:ext cx="426720" cy="252729"/>
          </a:xfrm>
          <a:custGeom>
            <a:avLst/>
            <a:gdLst/>
            <a:ahLst/>
            <a:cxnLst/>
            <a:rect l="l" t="t" r="r" b="b"/>
            <a:pathLst>
              <a:path w="426720" h="252729">
                <a:moveTo>
                  <a:pt x="388361" y="0"/>
                </a:moveTo>
                <a:lnTo>
                  <a:pt x="0" y="88768"/>
                </a:lnTo>
                <a:lnTo>
                  <a:pt x="36867" y="252703"/>
                </a:lnTo>
                <a:lnTo>
                  <a:pt x="426660" y="163576"/>
                </a:lnTo>
                <a:lnTo>
                  <a:pt x="38836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3525227" y="13196163"/>
            <a:ext cx="2943225" cy="772160"/>
          </a:xfrm>
          <a:custGeom>
            <a:avLst/>
            <a:gdLst/>
            <a:ahLst/>
            <a:cxnLst/>
            <a:rect l="l" t="t" r="r" b="b"/>
            <a:pathLst>
              <a:path w="2943225" h="772159">
                <a:moveTo>
                  <a:pt x="2942953" y="0"/>
                </a:moveTo>
                <a:lnTo>
                  <a:pt x="1630758" y="381918"/>
                </a:lnTo>
                <a:lnTo>
                  <a:pt x="0" y="77206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21172" y="4094555"/>
            <a:ext cx="930910" cy="2696210"/>
          </a:xfrm>
          <a:custGeom>
            <a:avLst/>
            <a:gdLst/>
            <a:ahLst/>
            <a:cxnLst/>
            <a:rect l="l" t="t" r="r" b="b"/>
            <a:pathLst>
              <a:path w="930910" h="2696209">
                <a:moveTo>
                  <a:pt x="0" y="2695977"/>
                </a:moveTo>
                <a:lnTo>
                  <a:pt x="42236" y="2682376"/>
                </a:lnTo>
                <a:lnTo>
                  <a:pt x="76956" y="2664837"/>
                </a:lnTo>
                <a:lnTo>
                  <a:pt x="108454" y="2642645"/>
                </a:lnTo>
                <a:lnTo>
                  <a:pt x="136731" y="2615799"/>
                </a:lnTo>
                <a:lnTo>
                  <a:pt x="160713" y="2585375"/>
                </a:lnTo>
                <a:lnTo>
                  <a:pt x="180042" y="2551729"/>
                </a:lnTo>
                <a:lnTo>
                  <a:pt x="194359" y="2515577"/>
                </a:lnTo>
                <a:lnTo>
                  <a:pt x="93063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177524" y="3791375"/>
            <a:ext cx="182245" cy="303530"/>
          </a:xfrm>
          <a:custGeom>
            <a:avLst/>
            <a:gdLst/>
            <a:ahLst/>
            <a:cxnLst/>
            <a:rect l="l" t="t" r="r" b="b"/>
            <a:pathLst>
              <a:path w="182244" h="303529">
                <a:moveTo>
                  <a:pt x="174318" y="302955"/>
                </a:moveTo>
                <a:lnTo>
                  <a:pt x="182169" y="253614"/>
                </a:lnTo>
                <a:lnTo>
                  <a:pt x="180172" y="205154"/>
                </a:lnTo>
                <a:lnTo>
                  <a:pt x="169017" y="158772"/>
                </a:lnTo>
                <a:lnTo>
                  <a:pt x="149393" y="115668"/>
                </a:lnTo>
                <a:lnTo>
                  <a:pt x="121989" y="77040"/>
                </a:lnTo>
                <a:lnTo>
                  <a:pt x="87496" y="44087"/>
                </a:lnTo>
                <a:lnTo>
                  <a:pt x="46603" y="18008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21172" y="3570894"/>
            <a:ext cx="756920" cy="220979"/>
          </a:xfrm>
          <a:custGeom>
            <a:avLst/>
            <a:gdLst/>
            <a:ahLst/>
            <a:cxnLst/>
            <a:rect l="l" t="t" r="r" b="b"/>
            <a:pathLst>
              <a:path w="756919" h="220979">
                <a:moveTo>
                  <a:pt x="756319" y="220488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21172" y="3718721"/>
            <a:ext cx="520700" cy="2237105"/>
          </a:xfrm>
          <a:custGeom>
            <a:avLst/>
            <a:gdLst/>
            <a:ahLst/>
            <a:cxnLst/>
            <a:rect l="l" t="t" r="r" b="b"/>
            <a:pathLst>
              <a:path w="520700" h="2237104">
                <a:moveTo>
                  <a:pt x="0" y="0"/>
                </a:moveTo>
                <a:lnTo>
                  <a:pt x="520081" y="152123"/>
                </a:lnTo>
                <a:lnTo>
                  <a:pt x="410911" y="525808"/>
                </a:lnTo>
                <a:lnTo>
                  <a:pt x="454937" y="531893"/>
                </a:lnTo>
                <a:lnTo>
                  <a:pt x="408763" y="855468"/>
                </a:lnTo>
                <a:lnTo>
                  <a:pt x="272747" y="1152555"/>
                </a:lnTo>
                <a:lnTo>
                  <a:pt x="232300" y="1133942"/>
                </a:lnTo>
                <a:lnTo>
                  <a:pt x="121698" y="1510492"/>
                </a:lnTo>
                <a:lnTo>
                  <a:pt x="11096" y="1887041"/>
                </a:lnTo>
                <a:lnTo>
                  <a:pt x="55122" y="1893126"/>
                </a:lnTo>
                <a:lnTo>
                  <a:pt x="9306" y="2216700"/>
                </a:lnTo>
                <a:lnTo>
                  <a:pt x="0" y="223710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5455579" y="4035137"/>
            <a:ext cx="250190" cy="272415"/>
          </a:xfrm>
          <a:custGeom>
            <a:avLst/>
            <a:gdLst/>
            <a:ahLst/>
            <a:cxnLst/>
            <a:rect l="l" t="t" r="r" b="b"/>
            <a:pathLst>
              <a:path w="250190" h="272414">
                <a:moveTo>
                  <a:pt x="250197" y="69797"/>
                </a:moveTo>
                <a:lnTo>
                  <a:pt x="4295" y="0"/>
                </a:lnTo>
                <a:lnTo>
                  <a:pt x="0" y="217267"/>
                </a:lnTo>
                <a:lnTo>
                  <a:pt x="191138" y="272031"/>
                </a:lnTo>
                <a:lnTo>
                  <a:pt x="250197" y="6979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780346" y="9480783"/>
            <a:ext cx="3002915" cy="892810"/>
          </a:xfrm>
          <a:custGeom>
            <a:avLst/>
            <a:gdLst/>
            <a:ahLst/>
            <a:cxnLst/>
            <a:rect l="l" t="t" r="r" b="b"/>
            <a:pathLst>
              <a:path w="3002915" h="892809">
                <a:moveTo>
                  <a:pt x="3002729" y="50826"/>
                </a:moveTo>
                <a:lnTo>
                  <a:pt x="2750741" y="107023"/>
                </a:lnTo>
                <a:lnTo>
                  <a:pt x="2796557" y="312836"/>
                </a:lnTo>
                <a:lnTo>
                  <a:pt x="2603272" y="357578"/>
                </a:lnTo>
                <a:lnTo>
                  <a:pt x="2409986" y="401962"/>
                </a:lnTo>
                <a:lnTo>
                  <a:pt x="2362380" y="196149"/>
                </a:lnTo>
                <a:lnTo>
                  <a:pt x="2093928" y="258788"/>
                </a:lnTo>
                <a:lnTo>
                  <a:pt x="2063145" y="123130"/>
                </a:lnTo>
                <a:lnTo>
                  <a:pt x="1577784" y="235522"/>
                </a:lnTo>
                <a:lnTo>
                  <a:pt x="1550580" y="333954"/>
                </a:lnTo>
                <a:lnTo>
                  <a:pt x="1279622" y="255566"/>
                </a:lnTo>
                <a:lnTo>
                  <a:pt x="1220205" y="458516"/>
                </a:lnTo>
                <a:lnTo>
                  <a:pt x="1029425" y="403394"/>
                </a:lnTo>
                <a:lnTo>
                  <a:pt x="838645" y="348272"/>
                </a:lnTo>
                <a:lnTo>
                  <a:pt x="894841" y="144606"/>
                </a:lnTo>
                <a:lnTo>
                  <a:pt x="632473" y="68365"/>
                </a:lnTo>
                <a:lnTo>
                  <a:pt x="624957" y="92705"/>
                </a:lnTo>
                <a:lnTo>
                  <a:pt x="215477" y="0"/>
                </a:lnTo>
                <a:lnTo>
                  <a:pt x="0" y="745223"/>
                </a:lnTo>
                <a:lnTo>
                  <a:pt x="170735" y="745223"/>
                </a:lnTo>
                <a:lnTo>
                  <a:pt x="167156" y="89269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947154" y="10373362"/>
            <a:ext cx="140335" cy="276860"/>
          </a:xfrm>
          <a:custGeom>
            <a:avLst/>
            <a:gdLst/>
            <a:ahLst/>
            <a:cxnLst/>
            <a:rect l="l" t="t" r="r" b="b"/>
            <a:pathLst>
              <a:path w="140334" h="276859">
                <a:moveTo>
                  <a:pt x="0" y="0"/>
                </a:moveTo>
                <a:lnTo>
                  <a:pt x="3416" y="46172"/>
                </a:lnTo>
                <a:lnTo>
                  <a:pt x="12798" y="90997"/>
                </a:lnTo>
                <a:lnTo>
                  <a:pt x="27876" y="133945"/>
                </a:lnTo>
                <a:lnTo>
                  <a:pt x="48380" y="174481"/>
                </a:lnTo>
                <a:lnTo>
                  <a:pt x="74041" y="212074"/>
                </a:lnTo>
                <a:lnTo>
                  <a:pt x="104591" y="246192"/>
                </a:lnTo>
                <a:lnTo>
                  <a:pt x="139761" y="27630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087049" y="10649408"/>
            <a:ext cx="273050" cy="69215"/>
          </a:xfrm>
          <a:custGeom>
            <a:avLst/>
            <a:gdLst/>
            <a:ahLst/>
            <a:cxnLst/>
            <a:rect l="l" t="t" r="r" b="b"/>
            <a:pathLst>
              <a:path w="273050" h="69215">
                <a:moveTo>
                  <a:pt x="0" y="0"/>
                </a:moveTo>
                <a:lnTo>
                  <a:pt x="40638" y="26144"/>
                </a:lnTo>
                <a:lnTo>
                  <a:pt x="84080" y="46244"/>
                </a:lnTo>
                <a:lnTo>
                  <a:pt x="129659" y="60146"/>
                </a:lnTo>
                <a:lnTo>
                  <a:pt x="176710" y="67694"/>
                </a:lnTo>
                <a:lnTo>
                  <a:pt x="224566" y="68736"/>
                </a:lnTo>
                <a:lnTo>
                  <a:pt x="272559" y="6311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359845" y="9671205"/>
            <a:ext cx="4638675" cy="1042035"/>
          </a:xfrm>
          <a:custGeom>
            <a:avLst/>
            <a:gdLst/>
            <a:ahLst/>
            <a:cxnLst/>
            <a:rect l="l" t="t" r="r" b="b"/>
            <a:pathLst>
              <a:path w="4638675" h="1042034">
                <a:moveTo>
                  <a:pt x="0" y="1041595"/>
                </a:moveTo>
                <a:lnTo>
                  <a:pt x="229795" y="1013676"/>
                </a:lnTo>
                <a:lnTo>
                  <a:pt x="463849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2998229" y="9214119"/>
            <a:ext cx="483234" cy="457200"/>
          </a:xfrm>
          <a:custGeom>
            <a:avLst/>
            <a:gdLst/>
            <a:ahLst/>
            <a:cxnLst/>
            <a:rect l="l" t="t" r="r" b="b"/>
            <a:pathLst>
              <a:path w="483234" h="457200">
                <a:moveTo>
                  <a:pt x="0" y="456753"/>
                </a:moveTo>
                <a:lnTo>
                  <a:pt x="48929" y="443460"/>
                </a:lnTo>
                <a:lnTo>
                  <a:pt x="96261" y="426602"/>
                </a:lnTo>
                <a:lnTo>
                  <a:pt x="141839" y="406328"/>
                </a:lnTo>
                <a:lnTo>
                  <a:pt x="185507" y="382783"/>
                </a:lnTo>
                <a:lnTo>
                  <a:pt x="227109" y="356117"/>
                </a:lnTo>
                <a:lnTo>
                  <a:pt x="266488" y="326477"/>
                </a:lnTo>
                <a:lnTo>
                  <a:pt x="303489" y="294010"/>
                </a:lnTo>
                <a:lnTo>
                  <a:pt x="337956" y="258864"/>
                </a:lnTo>
                <a:lnTo>
                  <a:pt x="369732" y="221186"/>
                </a:lnTo>
                <a:lnTo>
                  <a:pt x="398661" y="181126"/>
                </a:lnTo>
                <a:lnTo>
                  <a:pt x="424588" y="138829"/>
                </a:lnTo>
                <a:lnTo>
                  <a:pt x="447356" y="94444"/>
                </a:lnTo>
                <a:lnTo>
                  <a:pt x="466809" y="48118"/>
                </a:lnTo>
                <a:lnTo>
                  <a:pt x="48279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0783075" y="8416638"/>
            <a:ext cx="2875915" cy="1263650"/>
          </a:xfrm>
          <a:custGeom>
            <a:avLst/>
            <a:gdLst/>
            <a:ahLst/>
            <a:cxnLst/>
            <a:rect l="l" t="t" r="r" b="b"/>
            <a:pathLst>
              <a:path w="2875915" h="1263650">
                <a:moveTo>
                  <a:pt x="2698125" y="797840"/>
                </a:moveTo>
                <a:lnTo>
                  <a:pt x="2875661" y="185769"/>
                </a:lnTo>
                <a:lnTo>
                  <a:pt x="2242830" y="0"/>
                </a:lnTo>
                <a:lnTo>
                  <a:pt x="2060998" y="640706"/>
                </a:lnTo>
                <a:lnTo>
                  <a:pt x="1796125" y="698334"/>
                </a:lnTo>
                <a:lnTo>
                  <a:pt x="1844088" y="906295"/>
                </a:lnTo>
                <a:lnTo>
                  <a:pt x="1573846" y="968934"/>
                </a:lnTo>
                <a:lnTo>
                  <a:pt x="1621094" y="1175105"/>
                </a:lnTo>
                <a:lnTo>
                  <a:pt x="1426734" y="1219131"/>
                </a:lnTo>
                <a:lnTo>
                  <a:pt x="1232375" y="1263515"/>
                </a:lnTo>
                <a:lnTo>
                  <a:pt x="1186559" y="1058060"/>
                </a:lnTo>
                <a:lnTo>
                  <a:pt x="912380" y="1121772"/>
                </a:lnTo>
                <a:lnTo>
                  <a:pt x="865132" y="914885"/>
                </a:lnTo>
                <a:lnTo>
                  <a:pt x="636053" y="967502"/>
                </a:lnTo>
                <a:lnTo>
                  <a:pt x="685448" y="1174747"/>
                </a:lnTo>
                <a:lnTo>
                  <a:pt x="490015" y="1218415"/>
                </a:lnTo>
                <a:lnTo>
                  <a:pt x="294939" y="1262084"/>
                </a:lnTo>
                <a:lnTo>
                  <a:pt x="252345" y="1058418"/>
                </a:lnTo>
                <a:lnTo>
                  <a:pt x="0" y="11149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4576487" y="7094420"/>
            <a:ext cx="254000" cy="364490"/>
          </a:xfrm>
          <a:custGeom>
            <a:avLst/>
            <a:gdLst/>
            <a:ahLst/>
            <a:cxnLst/>
            <a:rect l="l" t="t" r="r" b="b"/>
            <a:pathLst>
              <a:path w="254000" h="364490">
                <a:moveTo>
                  <a:pt x="253776" y="46889"/>
                </a:moveTo>
                <a:lnTo>
                  <a:pt x="91273" y="0"/>
                </a:lnTo>
                <a:lnTo>
                  <a:pt x="0" y="316773"/>
                </a:lnTo>
                <a:lnTo>
                  <a:pt x="163576" y="364021"/>
                </a:lnTo>
                <a:lnTo>
                  <a:pt x="224784" y="147469"/>
                </a:lnTo>
                <a:lnTo>
                  <a:pt x="253776" y="4688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011574" y="11252811"/>
            <a:ext cx="398145" cy="21590"/>
          </a:xfrm>
          <a:custGeom>
            <a:avLst/>
            <a:gdLst/>
            <a:ahLst/>
            <a:cxnLst/>
            <a:rect l="l" t="t" r="r" b="b"/>
            <a:pathLst>
              <a:path w="398145" h="21590">
                <a:moveTo>
                  <a:pt x="0" y="0"/>
                </a:moveTo>
                <a:lnTo>
                  <a:pt x="49433" y="6985"/>
                </a:lnTo>
                <a:lnTo>
                  <a:pt x="99011" y="12611"/>
                </a:lnTo>
                <a:lnTo>
                  <a:pt x="148706" y="16876"/>
                </a:lnTo>
                <a:lnTo>
                  <a:pt x="198490" y="19780"/>
                </a:lnTo>
                <a:lnTo>
                  <a:pt x="248335" y="21321"/>
                </a:lnTo>
                <a:lnTo>
                  <a:pt x="298213" y="21497"/>
                </a:lnTo>
                <a:lnTo>
                  <a:pt x="348095" y="20308"/>
                </a:lnTo>
                <a:lnTo>
                  <a:pt x="397954" y="1775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928532" y="11238609"/>
            <a:ext cx="83185" cy="14604"/>
          </a:xfrm>
          <a:custGeom>
            <a:avLst/>
            <a:gdLst/>
            <a:ahLst/>
            <a:cxnLst/>
            <a:rect l="l" t="t" r="r" b="b"/>
            <a:pathLst>
              <a:path w="83184" h="14604">
                <a:moveTo>
                  <a:pt x="83041" y="14317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477407" y="11209511"/>
            <a:ext cx="451484" cy="31750"/>
          </a:xfrm>
          <a:custGeom>
            <a:avLst/>
            <a:gdLst/>
            <a:ahLst/>
            <a:cxnLst/>
            <a:rect l="l" t="t" r="r" b="b"/>
            <a:pathLst>
              <a:path w="451484" h="31750">
                <a:moveTo>
                  <a:pt x="450868" y="28851"/>
                </a:moveTo>
                <a:lnTo>
                  <a:pt x="401333" y="17150"/>
                </a:lnTo>
                <a:lnTo>
                  <a:pt x="351346" y="8442"/>
                </a:lnTo>
                <a:lnTo>
                  <a:pt x="301040" y="2725"/>
                </a:lnTo>
                <a:lnTo>
                  <a:pt x="250549" y="0"/>
                </a:lnTo>
                <a:lnTo>
                  <a:pt x="200006" y="264"/>
                </a:lnTo>
                <a:lnTo>
                  <a:pt x="149546" y="3517"/>
                </a:lnTo>
                <a:lnTo>
                  <a:pt x="99302" y="9759"/>
                </a:lnTo>
                <a:lnTo>
                  <a:pt x="49409" y="18989"/>
                </a:lnTo>
                <a:lnTo>
                  <a:pt x="0" y="3120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477531" y="11241115"/>
            <a:ext cx="974725" cy="417195"/>
          </a:xfrm>
          <a:custGeom>
            <a:avLst/>
            <a:gdLst/>
            <a:ahLst/>
            <a:cxnLst/>
            <a:rect l="l" t="t" r="r" b="b"/>
            <a:pathLst>
              <a:path w="974725" h="417195">
                <a:moveTo>
                  <a:pt x="0" y="0"/>
                </a:moveTo>
                <a:lnTo>
                  <a:pt x="97000" y="416638"/>
                </a:lnTo>
                <a:lnTo>
                  <a:pt x="974661" y="214761"/>
                </a:lnTo>
                <a:lnTo>
                  <a:pt x="932066" y="2935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2266006" y="10272538"/>
            <a:ext cx="617855" cy="165735"/>
          </a:xfrm>
          <a:custGeom>
            <a:avLst/>
            <a:gdLst/>
            <a:ahLst/>
            <a:cxnLst/>
            <a:rect l="l" t="t" r="r" b="b"/>
            <a:pathLst>
              <a:path w="617854" h="165734">
                <a:moveTo>
                  <a:pt x="617440" y="165724"/>
                </a:moveTo>
                <a:lnTo>
                  <a:pt x="579857" y="0"/>
                </a:lnTo>
                <a:lnTo>
                  <a:pt x="0" y="13458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2255627" y="10406915"/>
            <a:ext cx="10160" cy="180340"/>
          </a:xfrm>
          <a:custGeom>
            <a:avLst/>
            <a:gdLst/>
            <a:ahLst/>
            <a:cxnLst/>
            <a:rect l="l" t="t" r="r" b="b"/>
            <a:pathLst>
              <a:path w="10159" h="180340">
                <a:moveTo>
                  <a:pt x="10145" y="0"/>
                </a:moveTo>
                <a:lnTo>
                  <a:pt x="4567" y="44737"/>
                </a:lnTo>
                <a:lnTo>
                  <a:pt x="1183" y="89667"/>
                </a:lnTo>
                <a:lnTo>
                  <a:pt x="0" y="134709"/>
                </a:lnTo>
                <a:lnTo>
                  <a:pt x="1019" y="17978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2256700" y="10438263"/>
            <a:ext cx="626745" cy="148590"/>
          </a:xfrm>
          <a:custGeom>
            <a:avLst/>
            <a:gdLst/>
            <a:ahLst/>
            <a:cxnLst/>
            <a:rect l="l" t="t" r="r" b="b"/>
            <a:pathLst>
              <a:path w="626745" h="148590">
                <a:moveTo>
                  <a:pt x="0" y="148543"/>
                </a:moveTo>
                <a:lnTo>
                  <a:pt x="162861" y="109528"/>
                </a:lnTo>
                <a:lnTo>
                  <a:pt x="250197" y="89842"/>
                </a:lnTo>
                <a:lnTo>
                  <a:pt x="62674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5326721" y="3406243"/>
            <a:ext cx="573405" cy="109220"/>
          </a:xfrm>
          <a:custGeom>
            <a:avLst/>
            <a:gdLst/>
            <a:ahLst/>
            <a:cxnLst/>
            <a:rect l="l" t="t" r="r" b="b"/>
            <a:pathLst>
              <a:path w="573405" h="109220">
                <a:moveTo>
                  <a:pt x="573056" y="31140"/>
                </a:moveTo>
                <a:lnTo>
                  <a:pt x="306035" y="108812"/>
                </a:lnTo>
                <a:lnTo>
                  <a:pt x="79819" y="0"/>
                </a:lnTo>
                <a:lnTo>
                  <a:pt x="0" y="35435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5326740" y="3441454"/>
            <a:ext cx="133350" cy="593725"/>
          </a:xfrm>
          <a:custGeom>
            <a:avLst/>
            <a:gdLst/>
            <a:ahLst/>
            <a:cxnLst/>
            <a:rect l="l" t="t" r="r" b="b"/>
            <a:pathLst>
              <a:path w="133350" h="593725">
                <a:moveTo>
                  <a:pt x="133241" y="593484"/>
                </a:moveTo>
                <a:lnTo>
                  <a:pt x="130238" y="542520"/>
                </a:lnTo>
                <a:lnTo>
                  <a:pt x="125738" y="491722"/>
                </a:lnTo>
                <a:lnTo>
                  <a:pt x="119748" y="441123"/>
                </a:lnTo>
                <a:lnTo>
                  <a:pt x="112275" y="390754"/>
                </a:lnTo>
                <a:lnTo>
                  <a:pt x="103328" y="340649"/>
                </a:lnTo>
                <a:lnTo>
                  <a:pt x="92912" y="290839"/>
                </a:lnTo>
                <a:lnTo>
                  <a:pt x="81036" y="241357"/>
                </a:lnTo>
                <a:lnTo>
                  <a:pt x="67707" y="192236"/>
                </a:lnTo>
                <a:lnTo>
                  <a:pt x="52931" y="143507"/>
                </a:lnTo>
                <a:lnTo>
                  <a:pt x="36716" y="95203"/>
                </a:lnTo>
                <a:lnTo>
                  <a:pt x="19070" y="47356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5459873" y="3437383"/>
            <a:ext cx="440055" cy="668020"/>
          </a:xfrm>
          <a:custGeom>
            <a:avLst/>
            <a:gdLst/>
            <a:ahLst/>
            <a:cxnLst/>
            <a:rect l="l" t="t" r="r" b="b"/>
            <a:pathLst>
              <a:path w="440055" h="668020">
                <a:moveTo>
                  <a:pt x="0" y="597753"/>
                </a:moveTo>
                <a:lnTo>
                  <a:pt x="245902" y="667551"/>
                </a:lnTo>
                <a:lnTo>
                  <a:pt x="43990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9318757" y="5988754"/>
            <a:ext cx="328295" cy="499745"/>
          </a:xfrm>
          <a:custGeom>
            <a:avLst/>
            <a:gdLst/>
            <a:ahLst/>
            <a:cxnLst/>
            <a:rect l="l" t="t" r="r" b="b"/>
            <a:pathLst>
              <a:path w="328295" h="499745">
                <a:moveTo>
                  <a:pt x="128141" y="0"/>
                </a:moveTo>
                <a:lnTo>
                  <a:pt x="74808" y="179326"/>
                </a:lnTo>
                <a:lnTo>
                  <a:pt x="47963" y="272747"/>
                </a:lnTo>
                <a:lnTo>
                  <a:pt x="0" y="440261"/>
                </a:lnTo>
                <a:lnTo>
                  <a:pt x="200444" y="499321"/>
                </a:lnTo>
                <a:lnTo>
                  <a:pt x="264157" y="279190"/>
                </a:lnTo>
                <a:lnTo>
                  <a:pt x="328227" y="59417"/>
                </a:lnTo>
                <a:lnTo>
                  <a:pt x="12814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3589625" y="12385795"/>
            <a:ext cx="111125" cy="180975"/>
          </a:xfrm>
          <a:custGeom>
            <a:avLst/>
            <a:gdLst/>
            <a:ahLst/>
            <a:cxnLst/>
            <a:rect l="l" t="t" r="r" b="b"/>
            <a:pathLst>
              <a:path w="111125" h="180975">
                <a:moveTo>
                  <a:pt x="73734" y="0"/>
                </a:moveTo>
                <a:lnTo>
                  <a:pt x="0" y="16823"/>
                </a:lnTo>
                <a:lnTo>
                  <a:pt x="38299" y="180399"/>
                </a:lnTo>
                <a:lnTo>
                  <a:pt x="110960" y="163576"/>
                </a:lnTo>
                <a:lnTo>
                  <a:pt x="7373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725134" y="5828757"/>
            <a:ext cx="1041400" cy="793115"/>
          </a:xfrm>
          <a:custGeom>
            <a:avLst/>
            <a:gdLst/>
            <a:ahLst/>
            <a:cxnLst/>
            <a:rect l="l" t="t" r="r" b="b"/>
            <a:pathLst>
              <a:path w="1041400" h="793115">
                <a:moveTo>
                  <a:pt x="142100" y="792829"/>
                </a:moveTo>
                <a:lnTo>
                  <a:pt x="707282" y="633905"/>
                </a:lnTo>
                <a:lnTo>
                  <a:pt x="1040879" y="192569"/>
                </a:lnTo>
                <a:lnTo>
                  <a:pt x="862984" y="0"/>
                </a:lnTo>
                <a:lnTo>
                  <a:pt x="0" y="188632"/>
                </a:lnTo>
                <a:lnTo>
                  <a:pt x="142100" y="792829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254105" y="11701779"/>
            <a:ext cx="365125" cy="252095"/>
          </a:xfrm>
          <a:custGeom>
            <a:avLst/>
            <a:gdLst/>
            <a:ahLst/>
            <a:cxnLst/>
            <a:rect l="l" t="t" r="r" b="b"/>
            <a:pathLst>
              <a:path w="365125" h="252095">
                <a:moveTo>
                  <a:pt x="325006" y="0"/>
                </a:moveTo>
                <a:lnTo>
                  <a:pt x="109528" y="67292"/>
                </a:lnTo>
                <a:lnTo>
                  <a:pt x="0" y="92347"/>
                </a:lnTo>
                <a:lnTo>
                  <a:pt x="36509" y="251629"/>
                </a:lnTo>
                <a:lnTo>
                  <a:pt x="365095" y="176104"/>
                </a:lnTo>
                <a:lnTo>
                  <a:pt x="32500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770234" y="6762971"/>
            <a:ext cx="488315" cy="690245"/>
          </a:xfrm>
          <a:custGeom>
            <a:avLst/>
            <a:gdLst/>
            <a:ahLst/>
            <a:cxnLst/>
            <a:rect l="l" t="t" r="r" b="b"/>
            <a:pathLst>
              <a:path w="488314" h="690245">
                <a:moveTo>
                  <a:pt x="487867" y="594532"/>
                </a:moveTo>
                <a:lnTo>
                  <a:pt x="322142" y="0"/>
                </a:lnTo>
                <a:lnTo>
                  <a:pt x="0" y="96284"/>
                </a:lnTo>
                <a:lnTo>
                  <a:pt x="177536" y="689743"/>
                </a:lnTo>
                <a:lnTo>
                  <a:pt x="487867" y="59453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663360" y="12148484"/>
            <a:ext cx="1079500" cy="401320"/>
          </a:xfrm>
          <a:custGeom>
            <a:avLst/>
            <a:gdLst/>
            <a:ahLst/>
            <a:cxnLst/>
            <a:rect l="l" t="t" r="r" b="b"/>
            <a:pathLst>
              <a:path w="1079500" h="401320">
                <a:moveTo>
                  <a:pt x="1079178" y="161787"/>
                </a:moveTo>
                <a:lnTo>
                  <a:pt x="1039805" y="0"/>
                </a:lnTo>
                <a:lnTo>
                  <a:pt x="0" y="237311"/>
                </a:lnTo>
                <a:lnTo>
                  <a:pt x="37225" y="400888"/>
                </a:lnTo>
                <a:lnTo>
                  <a:pt x="1079178" y="16178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4213180" y="8389077"/>
            <a:ext cx="245110" cy="328295"/>
          </a:xfrm>
          <a:custGeom>
            <a:avLst/>
            <a:gdLst/>
            <a:ahLst/>
            <a:cxnLst/>
            <a:rect l="l" t="t" r="r" b="b"/>
            <a:pathLst>
              <a:path w="245109" h="328295">
                <a:moveTo>
                  <a:pt x="244828" y="47963"/>
                </a:moveTo>
                <a:lnTo>
                  <a:pt x="80893" y="0"/>
                </a:lnTo>
                <a:lnTo>
                  <a:pt x="0" y="280264"/>
                </a:lnTo>
                <a:lnTo>
                  <a:pt x="163934" y="328227"/>
                </a:lnTo>
                <a:lnTo>
                  <a:pt x="244828" y="4796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3648357" y="9928920"/>
            <a:ext cx="104775" cy="145415"/>
          </a:xfrm>
          <a:custGeom>
            <a:avLst/>
            <a:gdLst/>
            <a:ahLst/>
            <a:cxnLst/>
            <a:rect l="l" t="t" r="r" b="b"/>
            <a:pathLst>
              <a:path w="104775" h="145415">
                <a:moveTo>
                  <a:pt x="104159" y="144964"/>
                </a:move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3209016" y="9928666"/>
            <a:ext cx="439420" cy="255904"/>
          </a:xfrm>
          <a:custGeom>
            <a:avLst/>
            <a:gdLst/>
            <a:ahLst/>
            <a:cxnLst/>
            <a:rect l="l" t="t" r="r" b="b"/>
            <a:pathLst>
              <a:path w="439419" h="255904">
                <a:moveTo>
                  <a:pt x="0" y="255906"/>
                </a:moveTo>
                <a:lnTo>
                  <a:pt x="48620" y="239245"/>
                </a:lnTo>
                <a:lnTo>
                  <a:pt x="96369" y="220500"/>
                </a:lnTo>
                <a:lnTo>
                  <a:pt x="143183" y="199709"/>
                </a:lnTo>
                <a:lnTo>
                  <a:pt x="188998" y="176909"/>
                </a:lnTo>
                <a:lnTo>
                  <a:pt x="233750" y="152137"/>
                </a:lnTo>
                <a:lnTo>
                  <a:pt x="277375" y="125430"/>
                </a:lnTo>
                <a:lnTo>
                  <a:pt x="319809" y="96826"/>
                </a:lnTo>
                <a:lnTo>
                  <a:pt x="360988" y="66361"/>
                </a:lnTo>
                <a:lnTo>
                  <a:pt x="400848" y="34073"/>
                </a:lnTo>
                <a:lnTo>
                  <a:pt x="43932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3209168" y="10184844"/>
            <a:ext cx="38100" cy="167640"/>
          </a:xfrm>
          <a:custGeom>
            <a:avLst/>
            <a:gdLst/>
            <a:ahLst/>
            <a:cxnLst/>
            <a:rect l="l" t="t" r="r" b="b"/>
            <a:pathLst>
              <a:path w="38100" h="167640">
                <a:moveTo>
                  <a:pt x="0" y="0"/>
                </a:moveTo>
                <a:lnTo>
                  <a:pt x="37583" y="16751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3246859" y="10073850"/>
            <a:ext cx="506095" cy="278765"/>
          </a:xfrm>
          <a:custGeom>
            <a:avLst/>
            <a:gdLst/>
            <a:ahLst/>
            <a:cxnLst/>
            <a:rect l="l" t="t" r="r" b="b"/>
            <a:pathLst>
              <a:path w="506094" h="278765">
                <a:moveTo>
                  <a:pt x="0" y="278448"/>
                </a:moveTo>
                <a:lnTo>
                  <a:pt x="46252" y="263563"/>
                </a:lnTo>
                <a:lnTo>
                  <a:pt x="91885" y="247094"/>
                </a:lnTo>
                <a:lnTo>
                  <a:pt x="136860" y="229062"/>
                </a:lnTo>
                <a:lnTo>
                  <a:pt x="181139" y="209490"/>
                </a:lnTo>
                <a:lnTo>
                  <a:pt x="224682" y="188398"/>
                </a:lnTo>
                <a:lnTo>
                  <a:pt x="267450" y="165807"/>
                </a:lnTo>
                <a:lnTo>
                  <a:pt x="309405" y="141740"/>
                </a:lnTo>
                <a:lnTo>
                  <a:pt x="350508" y="116217"/>
                </a:lnTo>
                <a:lnTo>
                  <a:pt x="390719" y="89261"/>
                </a:lnTo>
                <a:lnTo>
                  <a:pt x="430002" y="60891"/>
                </a:lnTo>
                <a:lnTo>
                  <a:pt x="468315" y="31130"/>
                </a:lnTo>
                <a:lnTo>
                  <a:pt x="5056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1306378" y="10544928"/>
            <a:ext cx="364490" cy="238125"/>
          </a:xfrm>
          <a:custGeom>
            <a:avLst/>
            <a:gdLst/>
            <a:ahLst/>
            <a:cxnLst/>
            <a:rect l="l" t="t" r="r" b="b"/>
            <a:pathLst>
              <a:path w="364490" h="238125">
                <a:moveTo>
                  <a:pt x="364021" y="0"/>
                </a:moveTo>
                <a:lnTo>
                  <a:pt x="0" y="84115"/>
                </a:lnTo>
                <a:lnTo>
                  <a:pt x="75882" y="237669"/>
                </a:lnTo>
                <a:lnTo>
                  <a:pt x="360799" y="172167"/>
                </a:lnTo>
                <a:lnTo>
                  <a:pt x="36402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703166" y="12089424"/>
            <a:ext cx="294640" cy="220979"/>
          </a:xfrm>
          <a:custGeom>
            <a:avLst/>
            <a:gdLst/>
            <a:ahLst/>
            <a:cxnLst/>
            <a:rect l="l" t="t" r="r" b="b"/>
            <a:pathLst>
              <a:path w="294639" h="220979">
                <a:moveTo>
                  <a:pt x="258072" y="0"/>
                </a:moveTo>
                <a:lnTo>
                  <a:pt x="0" y="59059"/>
                </a:lnTo>
                <a:lnTo>
                  <a:pt x="39373" y="220846"/>
                </a:lnTo>
                <a:lnTo>
                  <a:pt x="294581" y="162503"/>
                </a:lnTo>
                <a:lnTo>
                  <a:pt x="258072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8409441" y="11213015"/>
            <a:ext cx="351790" cy="57785"/>
          </a:xfrm>
          <a:custGeom>
            <a:avLst/>
            <a:gdLst/>
            <a:ahLst/>
            <a:cxnLst/>
            <a:rect l="l" t="t" r="r" b="b"/>
            <a:pathLst>
              <a:path w="351790" h="57784">
                <a:moveTo>
                  <a:pt x="0" y="57404"/>
                </a:moveTo>
                <a:lnTo>
                  <a:pt x="50862" y="53461"/>
                </a:lnTo>
                <a:lnTo>
                  <a:pt x="101568" y="48091"/>
                </a:lnTo>
                <a:lnTo>
                  <a:pt x="152089" y="41299"/>
                </a:lnTo>
                <a:lnTo>
                  <a:pt x="202393" y="33088"/>
                </a:lnTo>
                <a:lnTo>
                  <a:pt x="252451" y="23465"/>
                </a:lnTo>
                <a:lnTo>
                  <a:pt x="302234" y="12434"/>
                </a:lnTo>
                <a:lnTo>
                  <a:pt x="35171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8409599" y="11213196"/>
            <a:ext cx="372745" cy="243204"/>
          </a:xfrm>
          <a:custGeom>
            <a:avLst/>
            <a:gdLst/>
            <a:ahLst/>
            <a:cxnLst/>
            <a:rect l="l" t="t" r="r" b="b"/>
            <a:pathLst>
              <a:path w="372745" h="243204">
                <a:moveTo>
                  <a:pt x="0" y="57269"/>
                </a:moveTo>
                <a:lnTo>
                  <a:pt x="42594" y="242680"/>
                </a:lnTo>
                <a:lnTo>
                  <a:pt x="372611" y="166798"/>
                </a:lnTo>
                <a:lnTo>
                  <a:pt x="351851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3648357" y="9928920"/>
            <a:ext cx="210820" cy="145415"/>
          </a:xfrm>
          <a:custGeom>
            <a:avLst/>
            <a:gdLst/>
            <a:ahLst/>
            <a:cxnLst/>
            <a:rect l="l" t="t" r="r" b="b"/>
            <a:pathLst>
              <a:path w="210819" h="145415">
                <a:moveTo>
                  <a:pt x="210466" y="42952"/>
                </a:moveTo>
                <a:lnTo>
                  <a:pt x="197223" y="32930"/>
                </a:lnTo>
                <a:lnTo>
                  <a:pt x="0" y="0"/>
                </a:lnTo>
                <a:lnTo>
                  <a:pt x="104159" y="14496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3752324" y="9971456"/>
            <a:ext cx="106680" cy="102870"/>
          </a:xfrm>
          <a:custGeom>
            <a:avLst/>
            <a:gdLst/>
            <a:ahLst/>
            <a:cxnLst/>
            <a:rect l="l" t="t" r="r" b="b"/>
            <a:pathLst>
              <a:path w="106680" h="102870">
                <a:moveTo>
                  <a:pt x="0" y="102332"/>
                </a:moveTo>
                <a:lnTo>
                  <a:pt x="27653" y="77840"/>
                </a:lnTo>
                <a:lnTo>
                  <a:pt x="54627" y="52611"/>
                </a:lnTo>
                <a:lnTo>
                  <a:pt x="80906" y="26659"/>
                </a:lnTo>
                <a:lnTo>
                  <a:pt x="10647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5057553" y="4578127"/>
            <a:ext cx="498475" cy="1214120"/>
          </a:xfrm>
          <a:custGeom>
            <a:avLst/>
            <a:gdLst/>
            <a:ahLst/>
            <a:cxnLst/>
            <a:rect l="l" t="t" r="r" b="b"/>
            <a:pathLst>
              <a:path w="498475" h="1214120">
                <a:moveTo>
                  <a:pt x="497889" y="45457"/>
                </a:moveTo>
                <a:lnTo>
                  <a:pt x="337176" y="0"/>
                </a:lnTo>
                <a:lnTo>
                  <a:pt x="0" y="1166515"/>
                </a:lnTo>
                <a:lnTo>
                  <a:pt x="161429" y="1213762"/>
                </a:lnTo>
                <a:lnTo>
                  <a:pt x="497889" y="45457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2958255" y="10184844"/>
            <a:ext cx="288925" cy="226695"/>
          </a:xfrm>
          <a:custGeom>
            <a:avLst/>
            <a:gdLst/>
            <a:ahLst/>
            <a:cxnLst/>
            <a:rect l="l" t="t" r="r" b="b"/>
            <a:pathLst>
              <a:path w="288925" h="226695">
                <a:moveTo>
                  <a:pt x="250913" y="0"/>
                </a:moveTo>
                <a:lnTo>
                  <a:pt x="0" y="61923"/>
                </a:lnTo>
                <a:lnTo>
                  <a:pt x="38299" y="226573"/>
                </a:lnTo>
                <a:lnTo>
                  <a:pt x="288496" y="167514"/>
                </a:lnTo>
                <a:lnTo>
                  <a:pt x="250913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5270167" y="3284186"/>
            <a:ext cx="665480" cy="231140"/>
          </a:xfrm>
          <a:custGeom>
            <a:avLst/>
            <a:gdLst/>
            <a:ahLst/>
            <a:cxnLst/>
            <a:rect l="l" t="t" r="r" b="b"/>
            <a:pathLst>
              <a:path w="665480" h="231139">
                <a:moveTo>
                  <a:pt x="629610" y="153196"/>
                </a:moveTo>
                <a:lnTo>
                  <a:pt x="665403" y="29708"/>
                </a:lnTo>
                <a:lnTo>
                  <a:pt x="377623" y="116687"/>
                </a:lnTo>
                <a:lnTo>
                  <a:pt x="139953" y="0"/>
                </a:lnTo>
                <a:lnTo>
                  <a:pt x="0" y="36509"/>
                </a:lnTo>
                <a:lnTo>
                  <a:pt x="56553" y="157492"/>
                </a:lnTo>
                <a:lnTo>
                  <a:pt x="136373" y="122056"/>
                </a:lnTo>
                <a:lnTo>
                  <a:pt x="362589" y="230869"/>
                </a:lnTo>
                <a:lnTo>
                  <a:pt x="629610" y="153196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454758" y="2456279"/>
            <a:ext cx="4241165" cy="1877060"/>
          </a:xfrm>
          <a:custGeom>
            <a:avLst/>
            <a:gdLst/>
            <a:ahLst/>
            <a:cxnLst/>
            <a:rect l="l" t="t" r="r" b="b"/>
            <a:pathLst>
              <a:path w="4241165" h="1877060">
                <a:moveTo>
                  <a:pt x="3787326" y="979672"/>
                </a:moveTo>
                <a:lnTo>
                  <a:pt x="3348495" y="857973"/>
                </a:lnTo>
                <a:lnTo>
                  <a:pt x="2909665" y="736633"/>
                </a:lnTo>
                <a:lnTo>
                  <a:pt x="2471909" y="615650"/>
                </a:lnTo>
                <a:lnTo>
                  <a:pt x="2027352" y="492520"/>
                </a:lnTo>
                <a:lnTo>
                  <a:pt x="1584226" y="369748"/>
                </a:lnTo>
                <a:lnTo>
                  <a:pt x="1145038" y="248407"/>
                </a:lnTo>
                <a:lnTo>
                  <a:pt x="706924" y="127067"/>
                </a:lnTo>
                <a:lnTo>
                  <a:pt x="247692" y="0"/>
                </a:lnTo>
                <a:lnTo>
                  <a:pt x="0" y="860479"/>
                </a:lnTo>
                <a:lnTo>
                  <a:pt x="162861" y="905579"/>
                </a:lnTo>
                <a:lnTo>
                  <a:pt x="212972" y="726253"/>
                </a:lnTo>
                <a:lnTo>
                  <a:pt x="510059" y="808220"/>
                </a:lnTo>
                <a:lnTo>
                  <a:pt x="807146" y="890188"/>
                </a:lnTo>
                <a:lnTo>
                  <a:pt x="758109" y="1069514"/>
                </a:lnTo>
                <a:lnTo>
                  <a:pt x="1044100" y="1148260"/>
                </a:lnTo>
                <a:lnTo>
                  <a:pt x="1093853" y="968934"/>
                </a:lnTo>
                <a:lnTo>
                  <a:pt x="1390941" y="1050543"/>
                </a:lnTo>
                <a:lnTo>
                  <a:pt x="1688386" y="1132153"/>
                </a:lnTo>
                <a:lnTo>
                  <a:pt x="1638275" y="1312195"/>
                </a:lnTo>
                <a:lnTo>
                  <a:pt x="1933572" y="1393446"/>
                </a:lnTo>
                <a:lnTo>
                  <a:pt x="1983326" y="1213404"/>
                </a:lnTo>
                <a:lnTo>
                  <a:pt x="2281129" y="1295372"/>
                </a:lnTo>
                <a:lnTo>
                  <a:pt x="2578574" y="1377339"/>
                </a:lnTo>
                <a:lnTo>
                  <a:pt x="2528821" y="1556665"/>
                </a:lnTo>
                <a:lnTo>
                  <a:pt x="2800137" y="1631474"/>
                </a:lnTo>
                <a:lnTo>
                  <a:pt x="2849174" y="1453222"/>
                </a:lnTo>
                <a:lnTo>
                  <a:pt x="3144830" y="1534473"/>
                </a:lnTo>
                <a:lnTo>
                  <a:pt x="3440485" y="1616083"/>
                </a:lnTo>
                <a:lnTo>
                  <a:pt x="3391090" y="1794335"/>
                </a:lnTo>
                <a:lnTo>
                  <a:pt x="3691399" y="1877018"/>
                </a:lnTo>
                <a:lnTo>
                  <a:pt x="3740436" y="1698408"/>
                </a:lnTo>
                <a:lnTo>
                  <a:pt x="4042176" y="1780734"/>
                </a:lnTo>
                <a:lnTo>
                  <a:pt x="4240831" y="1104949"/>
                </a:lnTo>
                <a:lnTo>
                  <a:pt x="3787326" y="979672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328257" y="3862612"/>
            <a:ext cx="736600" cy="447040"/>
          </a:xfrm>
          <a:custGeom>
            <a:avLst/>
            <a:gdLst/>
            <a:ahLst/>
            <a:cxnLst/>
            <a:rect l="l" t="t" r="r" b="b"/>
            <a:pathLst>
              <a:path w="736600" h="447039">
                <a:moveTo>
                  <a:pt x="77314" y="0"/>
                </a:moveTo>
                <a:lnTo>
                  <a:pt x="0" y="257714"/>
                </a:lnTo>
                <a:lnTo>
                  <a:pt x="657171" y="446704"/>
                </a:lnTo>
                <a:lnTo>
                  <a:pt x="736275" y="186126"/>
                </a:lnTo>
                <a:lnTo>
                  <a:pt x="77314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3896765" y="9639706"/>
            <a:ext cx="131445" cy="106045"/>
          </a:xfrm>
          <a:custGeom>
            <a:avLst/>
            <a:gdLst/>
            <a:ahLst/>
            <a:cxnLst/>
            <a:rect l="l" t="t" r="r" b="b"/>
            <a:pathLst>
              <a:path w="131444" h="106045">
                <a:moveTo>
                  <a:pt x="131362" y="105591"/>
                </a:moveTo>
                <a:lnTo>
                  <a:pt x="53690" y="80535"/>
                </a:lnTo>
                <a:lnTo>
                  <a:pt x="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3648331" y="9639452"/>
            <a:ext cx="248285" cy="289560"/>
          </a:xfrm>
          <a:custGeom>
            <a:avLst/>
            <a:gdLst/>
            <a:ahLst/>
            <a:cxnLst/>
            <a:rect l="l" t="t" r="r" b="b"/>
            <a:pathLst>
              <a:path w="248284" h="289559">
                <a:moveTo>
                  <a:pt x="0" y="289190"/>
                </a:moveTo>
                <a:lnTo>
                  <a:pt x="36409" y="257981"/>
                </a:lnTo>
                <a:lnTo>
                  <a:pt x="71369" y="225257"/>
                </a:lnTo>
                <a:lnTo>
                  <a:pt x="104835" y="191069"/>
                </a:lnTo>
                <a:lnTo>
                  <a:pt x="136761" y="155470"/>
                </a:lnTo>
                <a:lnTo>
                  <a:pt x="167103" y="118511"/>
                </a:lnTo>
                <a:lnTo>
                  <a:pt x="195816" y="80245"/>
                </a:lnTo>
                <a:lnTo>
                  <a:pt x="222856" y="40724"/>
                </a:lnTo>
                <a:lnTo>
                  <a:pt x="248179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648357" y="9745298"/>
            <a:ext cx="380365" cy="226695"/>
          </a:xfrm>
          <a:custGeom>
            <a:avLst/>
            <a:gdLst/>
            <a:ahLst/>
            <a:cxnLst/>
            <a:rect l="l" t="t" r="r" b="b"/>
            <a:pathLst>
              <a:path w="380365" h="226695">
                <a:moveTo>
                  <a:pt x="0" y="183621"/>
                </a:moveTo>
                <a:lnTo>
                  <a:pt x="197223" y="216551"/>
                </a:lnTo>
                <a:lnTo>
                  <a:pt x="210466" y="226573"/>
                </a:lnTo>
                <a:lnTo>
                  <a:pt x="379770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9572176" y="5314044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2747" y="60133"/>
                </a:moveTo>
                <a:lnTo>
                  <a:pt x="236596" y="49395"/>
                </a:lnTo>
                <a:lnTo>
                  <a:pt x="101653" y="9664"/>
                </a:lnTo>
                <a:lnTo>
                  <a:pt x="68723" y="0"/>
                </a:lnTo>
                <a:lnTo>
                  <a:pt x="0" y="238027"/>
                </a:lnTo>
                <a:lnTo>
                  <a:pt x="202234" y="297087"/>
                </a:lnTo>
                <a:lnTo>
                  <a:pt x="272747" y="60133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917077" y="254612"/>
            <a:ext cx="6359525" cy="1918335"/>
          </a:xfrm>
          <a:custGeom>
            <a:avLst/>
            <a:gdLst/>
            <a:ahLst/>
            <a:cxnLst/>
            <a:rect l="l" t="t" r="r" b="b"/>
            <a:pathLst>
              <a:path w="6359525" h="1918335">
                <a:moveTo>
                  <a:pt x="0" y="0"/>
                </a:moveTo>
                <a:lnTo>
                  <a:pt x="219773" y="161429"/>
                </a:lnTo>
                <a:lnTo>
                  <a:pt x="469970" y="303530"/>
                </a:lnTo>
                <a:lnTo>
                  <a:pt x="770995" y="440261"/>
                </a:lnTo>
                <a:lnTo>
                  <a:pt x="1022266" y="525808"/>
                </a:lnTo>
                <a:lnTo>
                  <a:pt x="2310838" y="890188"/>
                </a:lnTo>
                <a:lnTo>
                  <a:pt x="4511789" y="1541990"/>
                </a:lnTo>
                <a:lnTo>
                  <a:pt x="5835796" y="1918181"/>
                </a:lnTo>
                <a:lnTo>
                  <a:pt x="5913826" y="1651518"/>
                </a:lnTo>
                <a:lnTo>
                  <a:pt x="5928860" y="1637559"/>
                </a:lnTo>
                <a:lnTo>
                  <a:pt x="6257087" y="507911"/>
                </a:lnTo>
                <a:lnTo>
                  <a:pt x="6215925" y="496099"/>
                </a:lnTo>
                <a:lnTo>
                  <a:pt x="6359457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9519201" y="254612"/>
            <a:ext cx="4331335" cy="1065530"/>
          </a:xfrm>
          <a:custGeom>
            <a:avLst/>
            <a:gdLst/>
            <a:ahLst/>
            <a:cxnLst/>
            <a:rect l="l" t="t" r="r" b="b"/>
            <a:pathLst>
              <a:path w="4331334" h="1065530">
                <a:moveTo>
                  <a:pt x="3383215" y="0"/>
                </a:moveTo>
                <a:lnTo>
                  <a:pt x="3379278" y="13243"/>
                </a:lnTo>
                <a:lnTo>
                  <a:pt x="3819182" y="141384"/>
                </a:lnTo>
                <a:lnTo>
                  <a:pt x="4264097" y="271315"/>
                </a:lnTo>
                <a:lnTo>
                  <a:pt x="4147052" y="673278"/>
                </a:lnTo>
                <a:lnTo>
                  <a:pt x="4285215" y="713367"/>
                </a:lnTo>
                <a:lnTo>
                  <a:pt x="4331031" y="797124"/>
                </a:lnTo>
                <a:lnTo>
                  <a:pt x="4268750" y="1012244"/>
                </a:lnTo>
                <a:lnTo>
                  <a:pt x="4184635" y="1058418"/>
                </a:lnTo>
                <a:lnTo>
                  <a:pt x="4046830" y="1018329"/>
                </a:lnTo>
                <a:lnTo>
                  <a:pt x="4044324" y="1027277"/>
                </a:lnTo>
                <a:lnTo>
                  <a:pt x="3762628" y="945310"/>
                </a:lnTo>
                <a:lnTo>
                  <a:pt x="3727908" y="1065219"/>
                </a:lnTo>
                <a:lnTo>
                  <a:pt x="3563973" y="1016897"/>
                </a:lnTo>
                <a:lnTo>
                  <a:pt x="3400038" y="968934"/>
                </a:lnTo>
                <a:lnTo>
                  <a:pt x="3433684" y="852962"/>
                </a:lnTo>
                <a:lnTo>
                  <a:pt x="3157357" y="772069"/>
                </a:lnTo>
                <a:lnTo>
                  <a:pt x="2880672" y="691533"/>
                </a:lnTo>
                <a:lnTo>
                  <a:pt x="2847742" y="805715"/>
                </a:lnTo>
                <a:lnTo>
                  <a:pt x="2687387" y="759183"/>
                </a:lnTo>
                <a:lnTo>
                  <a:pt x="2527389" y="712651"/>
                </a:lnTo>
                <a:lnTo>
                  <a:pt x="2562825" y="589879"/>
                </a:lnTo>
                <a:lnTo>
                  <a:pt x="2318354" y="518292"/>
                </a:lnTo>
                <a:lnTo>
                  <a:pt x="2243188" y="776006"/>
                </a:lnTo>
                <a:lnTo>
                  <a:pt x="1937152" y="686522"/>
                </a:lnTo>
                <a:lnTo>
                  <a:pt x="1906727" y="791397"/>
                </a:lnTo>
                <a:lnTo>
                  <a:pt x="1745656" y="744149"/>
                </a:lnTo>
                <a:lnTo>
                  <a:pt x="1584584" y="697260"/>
                </a:lnTo>
                <a:lnTo>
                  <a:pt x="1617515" y="584868"/>
                </a:lnTo>
                <a:lnTo>
                  <a:pt x="1339040" y="503258"/>
                </a:lnTo>
                <a:lnTo>
                  <a:pt x="1060207" y="421649"/>
                </a:lnTo>
                <a:lnTo>
                  <a:pt x="1029067" y="528314"/>
                </a:lnTo>
                <a:lnTo>
                  <a:pt x="864416" y="479992"/>
                </a:lnTo>
                <a:lnTo>
                  <a:pt x="700123" y="432029"/>
                </a:lnTo>
                <a:lnTo>
                  <a:pt x="729832" y="332880"/>
                </a:lnTo>
                <a:lnTo>
                  <a:pt x="483214" y="260935"/>
                </a:lnTo>
                <a:lnTo>
                  <a:pt x="176820" y="171451"/>
                </a:lnTo>
                <a:lnTo>
                  <a:pt x="147111" y="273821"/>
                </a:lnTo>
                <a:lnTo>
                  <a:pt x="0" y="230511"/>
                </a:lnTo>
                <a:lnTo>
                  <a:pt x="66576" y="0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0609" y="12386154"/>
            <a:ext cx="3283172" cy="1585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565927" y="5319413"/>
            <a:ext cx="299720" cy="301625"/>
          </a:xfrm>
          <a:custGeom>
            <a:avLst/>
            <a:gdLst/>
            <a:ahLst/>
            <a:cxnLst/>
            <a:rect l="l" t="t" r="r" b="b"/>
            <a:pathLst>
              <a:path w="299719" h="301625">
                <a:moveTo>
                  <a:pt x="61923" y="301024"/>
                </a:moveTo>
                <a:lnTo>
                  <a:pt x="299234" y="239459"/>
                </a:lnTo>
                <a:lnTo>
                  <a:pt x="237311" y="0"/>
                </a:lnTo>
                <a:lnTo>
                  <a:pt x="0" y="61207"/>
                </a:lnTo>
                <a:lnTo>
                  <a:pt x="61923" y="301024"/>
                </a:lnTo>
              </a:path>
            </a:pathLst>
          </a:custGeom>
          <a:ln w="3221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 txBox="1"/>
          <p:nvPr/>
        </p:nvSpPr>
        <p:spPr>
          <a:xfrm rot="960000">
            <a:off x="12981146" y="882229"/>
            <a:ext cx="682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latin typeface="Lucida Sans Unicode"/>
                <a:cs typeface="Lucida Sans Unicode"/>
              </a:rPr>
              <a:t>44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03" name="object 903"/>
          <p:cNvSpPr/>
          <p:nvPr/>
        </p:nvSpPr>
        <p:spPr>
          <a:xfrm>
            <a:off x="12676559" y="267855"/>
            <a:ext cx="662305" cy="1003935"/>
          </a:xfrm>
          <a:custGeom>
            <a:avLst/>
            <a:gdLst/>
            <a:ahLst/>
            <a:cxnLst/>
            <a:rect l="l" t="t" r="r" b="b"/>
            <a:pathLst>
              <a:path w="662305" h="1003935">
                <a:moveTo>
                  <a:pt x="661824" y="128141"/>
                </a:moveTo>
                <a:lnTo>
                  <a:pt x="221920" y="0"/>
                </a:lnTo>
                <a:lnTo>
                  <a:pt x="0" y="758825"/>
                </a:lnTo>
                <a:lnTo>
                  <a:pt x="276326" y="839719"/>
                </a:lnTo>
                <a:lnTo>
                  <a:pt x="242680" y="955690"/>
                </a:lnTo>
                <a:lnTo>
                  <a:pt x="406615" y="1003653"/>
                </a:lnTo>
                <a:lnTo>
                  <a:pt x="661824" y="12814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 txBox="1"/>
          <p:nvPr/>
        </p:nvSpPr>
        <p:spPr>
          <a:xfrm rot="960000">
            <a:off x="3099898" y="8571973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130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05" name="object 905"/>
          <p:cNvSpPr/>
          <p:nvPr/>
        </p:nvSpPr>
        <p:spPr>
          <a:xfrm>
            <a:off x="1345364" y="1115091"/>
            <a:ext cx="14648730" cy="10993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 txBox="1"/>
          <p:nvPr/>
        </p:nvSpPr>
        <p:spPr>
          <a:xfrm rot="20940000">
            <a:off x="13731154" y="10922710"/>
            <a:ext cx="6059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80" dirty="0">
                <a:latin typeface="Lucida Sans Unicode"/>
                <a:cs typeface="Lucida Sans Unicode"/>
              </a:rPr>
              <a:t>71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07" name="object 907"/>
          <p:cNvSpPr/>
          <p:nvPr/>
        </p:nvSpPr>
        <p:spPr>
          <a:xfrm>
            <a:off x="13188767" y="10476204"/>
            <a:ext cx="1107440" cy="1542415"/>
          </a:xfrm>
          <a:custGeom>
            <a:avLst/>
            <a:gdLst/>
            <a:ahLst/>
            <a:cxnLst/>
            <a:rect l="l" t="t" r="r" b="b"/>
            <a:pathLst>
              <a:path w="1107440" h="1542415">
                <a:moveTo>
                  <a:pt x="296729" y="654307"/>
                </a:moveTo>
                <a:lnTo>
                  <a:pt x="0" y="722315"/>
                </a:lnTo>
                <a:lnTo>
                  <a:pt x="187916" y="1542348"/>
                </a:lnTo>
                <a:lnTo>
                  <a:pt x="544779" y="1460380"/>
                </a:lnTo>
                <a:lnTo>
                  <a:pt x="499679" y="1264231"/>
                </a:lnTo>
                <a:lnTo>
                  <a:pt x="1107097" y="1125352"/>
                </a:lnTo>
                <a:lnTo>
                  <a:pt x="1016897" y="742360"/>
                </a:lnTo>
                <a:lnTo>
                  <a:pt x="850457" y="0"/>
                </a:lnTo>
                <a:lnTo>
                  <a:pt x="506480" y="74450"/>
                </a:lnTo>
                <a:lnTo>
                  <a:pt x="497889" y="31856"/>
                </a:lnTo>
                <a:lnTo>
                  <a:pt x="280980" y="81967"/>
                </a:lnTo>
                <a:lnTo>
                  <a:pt x="289212" y="125635"/>
                </a:lnTo>
                <a:lnTo>
                  <a:pt x="181473" y="151407"/>
                </a:lnTo>
                <a:lnTo>
                  <a:pt x="296729" y="65430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 txBox="1"/>
          <p:nvPr/>
        </p:nvSpPr>
        <p:spPr>
          <a:xfrm rot="20880000">
            <a:off x="10986232" y="9239540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90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09" name="object 909"/>
          <p:cNvSpPr txBox="1"/>
          <p:nvPr/>
        </p:nvSpPr>
        <p:spPr>
          <a:xfrm rot="960000">
            <a:off x="11205796" y="36444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0" name="object 910"/>
          <p:cNvSpPr/>
          <p:nvPr/>
        </p:nvSpPr>
        <p:spPr>
          <a:xfrm>
            <a:off x="10858242" y="254612"/>
            <a:ext cx="624205" cy="744220"/>
          </a:xfrm>
          <a:custGeom>
            <a:avLst/>
            <a:gdLst/>
            <a:ahLst/>
            <a:cxnLst/>
            <a:rect l="l" t="t" r="r" b="b"/>
            <a:pathLst>
              <a:path w="624204" h="744219">
                <a:moveTo>
                  <a:pt x="146753" y="0"/>
                </a:moveTo>
                <a:lnTo>
                  <a:pt x="0" y="503258"/>
                </a:lnTo>
                <a:lnTo>
                  <a:pt x="278474" y="584868"/>
                </a:lnTo>
                <a:lnTo>
                  <a:pt x="245544" y="697260"/>
                </a:lnTo>
                <a:lnTo>
                  <a:pt x="406615" y="744149"/>
                </a:lnTo>
                <a:lnTo>
                  <a:pt x="62388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698229" y="9575636"/>
            <a:ext cx="293370" cy="306070"/>
          </a:xfrm>
          <a:custGeom>
            <a:avLst/>
            <a:gdLst/>
            <a:ahLst/>
            <a:cxnLst/>
            <a:rect l="l" t="t" r="r" b="b"/>
            <a:pathLst>
              <a:path w="293370" h="306070">
                <a:moveTo>
                  <a:pt x="68723" y="0"/>
                </a:moveTo>
                <a:lnTo>
                  <a:pt x="0" y="242680"/>
                </a:lnTo>
                <a:lnTo>
                  <a:pt x="224068" y="306035"/>
                </a:lnTo>
                <a:lnTo>
                  <a:pt x="292792" y="63354"/>
                </a:lnTo>
                <a:lnTo>
                  <a:pt x="6872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474161" y="9512282"/>
            <a:ext cx="293370" cy="306070"/>
          </a:xfrm>
          <a:custGeom>
            <a:avLst/>
            <a:gdLst/>
            <a:ahLst/>
            <a:cxnLst/>
            <a:rect l="l" t="t" r="r" b="b"/>
            <a:pathLst>
              <a:path w="293370" h="306070">
                <a:moveTo>
                  <a:pt x="292792" y="63354"/>
                </a:moveTo>
                <a:lnTo>
                  <a:pt x="68723" y="0"/>
                </a:lnTo>
                <a:lnTo>
                  <a:pt x="0" y="242680"/>
                </a:lnTo>
                <a:lnTo>
                  <a:pt x="224068" y="306035"/>
                </a:lnTo>
                <a:lnTo>
                  <a:pt x="292792" y="6335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 txBox="1"/>
          <p:nvPr/>
        </p:nvSpPr>
        <p:spPr>
          <a:xfrm rot="840000">
            <a:off x="4953663" y="1969771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4" name="object 914"/>
          <p:cNvSpPr/>
          <p:nvPr/>
        </p:nvSpPr>
        <p:spPr>
          <a:xfrm>
            <a:off x="16303888" y="254612"/>
            <a:ext cx="164465" cy="223520"/>
          </a:xfrm>
          <a:custGeom>
            <a:avLst/>
            <a:gdLst/>
            <a:ahLst/>
            <a:cxnLst/>
            <a:rect l="l" t="t" r="r" b="b"/>
            <a:pathLst>
              <a:path w="164465" h="223520">
                <a:moveTo>
                  <a:pt x="50826" y="0"/>
                </a:moveTo>
                <a:lnTo>
                  <a:pt x="0" y="175746"/>
                </a:lnTo>
                <a:lnTo>
                  <a:pt x="164292" y="22335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 txBox="1"/>
          <p:nvPr/>
        </p:nvSpPr>
        <p:spPr>
          <a:xfrm rot="960000">
            <a:off x="2966273" y="9026739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6" name="object 916"/>
          <p:cNvSpPr txBox="1"/>
          <p:nvPr/>
        </p:nvSpPr>
        <p:spPr>
          <a:xfrm rot="960000">
            <a:off x="9176614" y="953948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96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7" name="object 917"/>
          <p:cNvSpPr/>
          <p:nvPr/>
        </p:nvSpPr>
        <p:spPr>
          <a:xfrm>
            <a:off x="421172" y="5932558"/>
            <a:ext cx="9525" cy="23495"/>
          </a:xfrm>
          <a:custGeom>
            <a:avLst/>
            <a:gdLst/>
            <a:ahLst/>
            <a:cxnLst/>
            <a:rect l="l" t="t" r="r" b="b"/>
            <a:pathLst>
              <a:path w="9525" h="23495">
                <a:moveTo>
                  <a:pt x="0" y="0"/>
                </a:moveTo>
                <a:lnTo>
                  <a:pt x="9306" y="2863"/>
                </a:lnTo>
                <a:lnTo>
                  <a:pt x="0" y="2326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 txBox="1"/>
          <p:nvPr/>
        </p:nvSpPr>
        <p:spPr>
          <a:xfrm rot="900000">
            <a:off x="6834125" y="9086292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19" name="object 919"/>
          <p:cNvSpPr txBox="1"/>
          <p:nvPr/>
        </p:nvSpPr>
        <p:spPr>
          <a:xfrm rot="20880000">
            <a:off x="5616796" y="10732495"/>
            <a:ext cx="7586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70" dirty="0">
                <a:latin typeface="Lucida Sans Unicode"/>
                <a:cs typeface="Lucida Sans Unicode"/>
              </a:rPr>
              <a:t>102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0" name="object 920"/>
          <p:cNvSpPr txBox="1"/>
          <p:nvPr/>
        </p:nvSpPr>
        <p:spPr>
          <a:xfrm rot="960000">
            <a:off x="13587823" y="469016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1" name="object 921"/>
          <p:cNvSpPr txBox="1"/>
          <p:nvPr/>
        </p:nvSpPr>
        <p:spPr>
          <a:xfrm rot="960000">
            <a:off x="3851923" y="6903632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122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2" name="object 922"/>
          <p:cNvSpPr txBox="1"/>
          <p:nvPr/>
        </p:nvSpPr>
        <p:spPr>
          <a:xfrm rot="20880000">
            <a:off x="7026908" y="12393287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81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3" name="object 923"/>
          <p:cNvSpPr/>
          <p:nvPr/>
        </p:nvSpPr>
        <p:spPr>
          <a:xfrm>
            <a:off x="6489985" y="11983475"/>
            <a:ext cx="1068705" cy="1167765"/>
          </a:xfrm>
          <a:custGeom>
            <a:avLst/>
            <a:gdLst/>
            <a:ahLst/>
            <a:cxnLst/>
            <a:rect l="l" t="t" r="r" b="b"/>
            <a:pathLst>
              <a:path w="1068704" h="1167765">
                <a:moveTo>
                  <a:pt x="926339" y="239459"/>
                </a:moveTo>
                <a:lnTo>
                  <a:pt x="860121" y="253776"/>
                </a:lnTo>
                <a:lnTo>
                  <a:pt x="801777" y="0"/>
                </a:lnTo>
                <a:lnTo>
                  <a:pt x="225857" y="129573"/>
                </a:lnTo>
                <a:lnTo>
                  <a:pt x="308899" y="493952"/>
                </a:lnTo>
                <a:lnTo>
                  <a:pt x="0" y="565181"/>
                </a:lnTo>
                <a:lnTo>
                  <a:pt x="137089" y="1167588"/>
                </a:lnTo>
                <a:lnTo>
                  <a:pt x="471760" y="1091348"/>
                </a:lnTo>
                <a:lnTo>
                  <a:pt x="450642" y="993631"/>
                </a:lnTo>
                <a:lnTo>
                  <a:pt x="1068440" y="852962"/>
                </a:lnTo>
                <a:lnTo>
                  <a:pt x="926339" y="23945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 txBox="1"/>
          <p:nvPr/>
        </p:nvSpPr>
        <p:spPr>
          <a:xfrm rot="960000">
            <a:off x="413613" y="479253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5" name="object 925"/>
          <p:cNvSpPr/>
          <p:nvPr/>
        </p:nvSpPr>
        <p:spPr>
          <a:xfrm>
            <a:off x="421172" y="4453207"/>
            <a:ext cx="408940" cy="776605"/>
          </a:xfrm>
          <a:custGeom>
            <a:avLst/>
            <a:gdLst/>
            <a:ahLst/>
            <a:cxnLst/>
            <a:rect l="l" t="t" r="r" b="b"/>
            <a:pathLst>
              <a:path w="408940" h="776604">
                <a:moveTo>
                  <a:pt x="0" y="739854"/>
                </a:moveTo>
                <a:lnTo>
                  <a:pt x="121698" y="776006"/>
                </a:lnTo>
                <a:lnTo>
                  <a:pt x="232300" y="399457"/>
                </a:lnTo>
                <a:lnTo>
                  <a:pt x="272747" y="418069"/>
                </a:lnTo>
                <a:lnTo>
                  <a:pt x="408763" y="120982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 txBox="1"/>
          <p:nvPr/>
        </p:nvSpPr>
        <p:spPr>
          <a:xfrm rot="960000">
            <a:off x="12280500" y="430485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7" name="object 927"/>
          <p:cNvSpPr/>
          <p:nvPr/>
        </p:nvSpPr>
        <p:spPr>
          <a:xfrm>
            <a:off x="9519201" y="254612"/>
            <a:ext cx="560070" cy="274320"/>
          </a:xfrm>
          <a:custGeom>
            <a:avLst/>
            <a:gdLst/>
            <a:ahLst/>
            <a:cxnLst/>
            <a:rect l="l" t="t" r="r" b="b"/>
            <a:pathLst>
              <a:path w="560070" h="274320">
                <a:moveTo>
                  <a:pt x="66576" y="0"/>
                </a:moveTo>
                <a:lnTo>
                  <a:pt x="0" y="230511"/>
                </a:lnTo>
                <a:lnTo>
                  <a:pt x="147111" y="273821"/>
                </a:lnTo>
                <a:lnTo>
                  <a:pt x="176820" y="171451"/>
                </a:lnTo>
                <a:lnTo>
                  <a:pt x="483214" y="260935"/>
                </a:lnTo>
                <a:lnTo>
                  <a:pt x="55981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 txBox="1"/>
          <p:nvPr/>
        </p:nvSpPr>
        <p:spPr>
          <a:xfrm rot="960000">
            <a:off x="10795591" y="245451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54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29" name="object 929"/>
          <p:cNvSpPr/>
          <p:nvPr/>
        </p:nvSpPr>
        <p:spPr>
          <a:xfrm>
            <a:off x="10383618" y="254612"/>
            <a:ext cx="621665" cy="528320"/>
          </a:xfrm>
          <a:custGeom>
            <a:avLst/>
            <a:gdLst/>
            <a:ahLst/>
            <a:cxnLst/>
            <a:rect l="l" t="t" r="r" b="b"/>
            <a:pathLst>
              <a:path w="621665" h="528320">
                <a:moveTo>
                  <a:pt x="140311" y="0"/>
                </a:moveTo>
                <a:lnTo>
                  <a:pt x="0" y="479992"/>
                </a:lnTo>
                <a:lnTo>
                  <a:pt x="164650" y="528314"/>
                </a:lnTo>
                <a:lnTo>
                  <a:pt x="195791" y="421649"/>
                </a:lnTo>
                <a:lnTo>
                  <a:pt x="474623" y="503258"/>
                </a:lnTo>
                <a:lnTo>
                  <a:pt x="62137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 txBox="1"/>
          <p:nvPr/>
        </p:nvSpPr>
        <p:spPr>
          <a:xfrm rot="20880000">
            <a:off x="12590503" y="11172396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73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1" name="object 931"/>
          <p:cNvSpPr/>
          <p:nvPr/>
        </p:nvSpPr>
        <p:spPr>
          <a:xfrm>
            <a:off x="12079163" y="10693830"/>
            <a:ext cx="1062990" cy="1200150"/>
          </a:xfrm>
          <a:custGeom>
            <a:avLst/>
            <a:gdLst/>
            <a:ahLst/>
            <a:cxnLst/>
            <a:rect l="l" t="t" r="r" b="b"/>
            <a:pathLst>
              <a:path w="1062990" h="1200150">
                <a:moveTo>
                  <a:pt x="1004727" y="819674"/>
                </a:moveTo>
                <a:lnTo>
                  <a:pt x="814305" y="0"/>
                </a:lnTo>
                <a:lnTo>
                  <a:pt x="256998" y="128141"/>
                </a:lnTo>
                <a:lnTo>
                  <a:pt x="285275" y="246976"/>
                </a:lnTo>
                <a:lnTo>
                  <a:pt x="0" y="314984"/>
                </a:lnTo>
                <a:lnTo>
                  <a:pt x="137805" y="892335"/>
                </a:lnTo>
                <a:lnTo>
                  <a:pt x="424154" y="824327"/>
                </a:lnTo>
                <a:lnTo>
                  <a:pt x="507553" y="1199803"/>
                </a:lnTo>
                <a:lnTo>
                  <a:pt x="1062713" y="1067008"/>
                </a:lnTo>
                <a:lnTo>
                  <a:pt x="1004727" y="81967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 txBox="1"/>
          <p:nvPr/>
        </p:nvSpPr>
        <p:spPr>
          <a:xfrm rot="960000">
            <a:off x="12731630" y="4438017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64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3" name="object 933"/>
          <p:cNvSpPr txBox="1"/>
          <p:nvPr/>
        </p:nvSpPr>
        <p:spPr>
          <a:xfrm rot="20880000">
            <a:off x="11875346" y="9034800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86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4" name="object 934"/>
          <p:cNvSpPr txBox="1"/>
          <p:nvPr/>
        </p:nvSpPr>
        <p:spPr>
          <a:xfrm rot="840000">
            <a:off x="6821474" y="2468206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5" name="object 935"/>
          <p:cNvSpPr/>
          <p:nvPr/>
        </p:nvSpPr>
        <p:spPr>
          <a:xfrm>
            <a:off x="12607120" y="5821240"/>
            <a:ext cx="350520" cy="267335"/>
          </a:xfrm>
          <a:custGeom>
            <a:avLst/>
            <a:gdLst/>
            <a:ahLst/>
            <a:cxnLst/>
            <a:rect l="l" t="t" r="r" b="b"/>
            <a:pathLst>
              <a:path w="350520" h="267335">
                <a:moveTo>
                  <a:pt x="52616" y="0"/>
                </a:moveTo>
                <a:lnTo>
                  <a:pt x="0" y="180399"/>
                </a:lnTo>
                <a:lnTo>
                  <a:pt x="297445" y="267020"/>
                </a:lnTo>
                <a:lnTo>
                  <a:pt x="350061" y="86620"/>
                </a:lnTo>
                <a:lnTo>
                  <a:pt x="5261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 txBox="1"/>
          <p:nvPr/>
        </p:nvSpPr>
        <p:spPr>
          <a:xfrm rot="960000">
            <a:off x="11588748" y="47581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7" name="object 937"/>
          <p:cNvSpPr/>
          <p:nvPr/>
        </p:nvSpPr>
        <p:spPr>
          <a:xfrm>
            <a:off x="11264858" y="254612"/>
            <a:ext cx="688340" cy="791845"/>
          </a:xfrm>
          <a:custGeom>
            <a:avLst/>
            <a:gdLst/>
            <a:ahLst/>
            <a:cxnLst/>
            <a:rect l="l" t="t" r="r" b="b"/>
            <a:pathLst>
              <a:path w="688340" h="791844">
                <a:moveTo>
                  <a:pt x="217267" y="0"/>
                </a:moveTo>
                <a:lnTo>
                  <a:pt x="0" y="744149"/>
                </a:lnTo>
                <a:lnTo>
                  <a:pt x="161071" y="791397"/>
                </a:lnTo>
                <a:lnTo>
                  <a:pt x="191496" y="686522"/>
                </a:lnTo>
                <a:lnTo>
                  <a:pt x="497531" y="776006"/>
                </a:lnTo>
                <a:lnTo>
                  <a:pt x="572698" y="518292"/>
                </a:lnTo>
                <a:lnTo>
                  <a:pt x="541915" y="509343"/>
                </a:lnTo>
                <a:lnTo>
                  <a:pt x="68795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 txBox="1"/>
          <p:nvPr/>
        </p:nvSpPr>
        <p:spPr>
          <a:xfrm rot="960000">
            <a:off x="2843140" y="9442617"/>
            <a:ext cx="778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5" dirty="0">
                <a:latin typeface="Lucida Sans Unicode"/>
                <a:cs typeface="Lucida Sans Unicode"/>
              </a:rPr>
              <a:t>134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39" name="object 939"/>
          <p:cNvSpPr txBox="1"/>
          <p:nvPr/>
        </p:nvSpPr>
        <p:spPr>
          <a:xfrm rot="20880000">
            <a:off x="10022064" y="9461128"/>
            <a:ext cx="66459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94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0" name="object 940"/>
          <p:cNvSpPr txBox="1"/>
          <p:nvPr/>
        </p:nvSpPr>
        <p:spPr>
          <a:xfrm rot="960000">
            <a:off x="11404671" y="404601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1" name="object 941"/>
          <p:cNvSpPr txBox="1"/>
          <p:nvPr/>
        </p:nvSpPr>
        <p:spPr>
          <a:xfrm rot="20880000">
            <a:off x="8217593" y="12131308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79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2" name="object 942"/>
          <p:cNvSpPr/>
          <p:nvPr/>
        </p:nvSpPr>
        <p:spPr>
          <a:xfrm>
            <a:off x="7682987" y="11700705"/>
            <a:ext cx="1257300" cy="965835"/>
          </a:xfrm>
          <a:custGeom>
            <a:avLst/>
            <a:gdLst/>
            <a:ahLst/>
            <a:cxnLst/>
            <a:rect l="l" t="t" r="r" b="b"/>
            <a:pathLst>
              <a:path w="1257300" h="965834">
                <a:moveTo>
                  <a:pt x="662540" y="866564"/>
                </a:moveTo>
                <a:lnTo>
                  <a:pt x="686522" y="965354"/>
                </a:lnTo>
                <a:lnTo>
                  <a:pt x="1155061" y="859047"/>
                </a:lnTo>
                <a:lnTo>
                  <a:pt x="1134658" y="762762"/>
                </a:lnTo>
                <a:lnTo>
                  <a:pt x="1257072" y="733411"/>
                </a:lnTo>
                <a:lnTo>
                  <a:pt x="1148260" y="262367"/>
                </a:lnTo>
                <a:lnTo>
                  <a:pt x="899136" y="320353"/>
                </a:lnTo>
                <a:lnTo>
                  <a:pt x="825401" y="0"/>
                </a:lnTo>
                <a:lnTo>
                  <a:pt x="360084" y="104517"/>
                </a:lnTo>
                <a:lnTo>
                  <a:pt x="380128" y="197223"/>
                </a:lnTo>
                <a:lnTo>
                  <a:pt x="0" y="279190"/>
                </a:lnTo>
                <a:lnTo>
                  <a:pt x="115613" y="816453"/>
                </a:lnTo>
                <a:lnTo>
                  <a:pt x="501826" y="733053"/>
                </a:lnTo>
                <a:lnTo>
                  <a:pt x="540484" y="896272"/>
                </a:lnTo>
                <a:lnTo>
                  <a:pt x="662540" y="86656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 txBox="1"/>
          <p:nvPr/>
        </p:nvSpPr>
        <p:spPr>
          <a:xfrm rot="840000">
            <a:off x="5871830" y="2214185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4" name="object 944"/>
          <p:cNvSpPr txBox="1"/>
          <p:nvPr/>
        </p:nvSpPr>
        <p:spPr>
          <a:xfrm rot="960000">
            <a:off x="11004238" y="392775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5" name="object 945"/>
          <p:cNvSpPr txBox="1"/>
          <p:nvPr/>
        </p:nvSpPr>
        <p:spPr>
          <a:xfrm rot="960000">
            <a:off x="11799930" y="416256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6" name="object 946"/>
          <p:cNvSpPr txBox="1"/>
          <p:nvPr/>
        </p:nvSpPr>
        <p:spPr>
          <a:xfrm rot="20880000">
            <a:off x="12481688" y="8893159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84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7" name="object 947"/>
          <p:cNvSpPr txBox="1"/>
          <p:nvPr/>
        </p:nvSpPr>
        <p:spPr>
          <a:xfrm rot="960000">
            <a:off x="16271671" y="371329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48" name="object 948"/>
          <p:cNvSpPr/>
          <p:nvPr/>
        </p:nvSpPr>
        <p:spPr>
          <a:xfrm>
            <a:off x="15930919" y="3462081"/>
            <a:ext cx="537845" cy="1144905"/>
          </a:xfrm>
          <a:custGeom>
            <a:avLst/>
            <a:gdLst/>
            <a:ahLst/>
            <a:cxnLst/>
            <a:rect l="l" t="t" r="r" b="b"/>
            <a:pathLst>
              <a:path w="537844" h="1144904">
                <a:moveTo>
                  <a:pt x="537262" y="88410"/>
                </a:moveTo>
                <a:lnTo>
                  <a:pt x="231942" y="0"/>
                </a:lnTo>
                <a:lnTo>
                  <a:pt x="18254" y="733411"/>
                </a:lnTo>
                <a:lnTo>
                  <a:pt x="68365" y="752382"/>
                </a:lnTo>
                <a:lnTo>
                  <a:pt x="0" y="989694"/>
                </a:lnTo>
                <a:lnTo>
                  <a:pt x="537262" y="114468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 txBox="1"/>
          <p:nvPr/>
        </p:nvSpPr>
        <p:spPr>
          <a:xfrm rot="960000">
            <a:off x="4373422" y="4238426"/>
            <a:ext cx="7056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90" dirty="0">
                <a:latin typeface="Lucida Sans Unicode"/>
                <a:cs typeface="Lucida Sans Unicode"/>
              </a:rPr>
              <a:t>110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0" name="object 950"/>
          <p:cNvSpPr txBox="1"/>
          <p:nvPr/>
        </p:nvSpPr>
        <p:spPr>
          <a:xfrm rot="960000">
            <a:off x="7335070" y="735995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1" name="object 951"/>
          <p:cNvSpPr txBox="1"/>
          <p:nvPr/>
        </p:nvSpPr>
        <p:spPr>
          <a:xfrm rot="960000">
            <a:off x="12923712" y="795724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2" name="object 952"/>
          <p:cNvSpPr txBox="1"/>
          <p:nvPr/>
        </p:nvSpPr>
        <p:spPr>
          <a:xfrm rot="960000">
            <a:off x="4361633" y="5169068"/>
            <a:ext cx="729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114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3" name="object 953"/>
          <p:cNvSpPr txBox="1"/>
          <p:nvPr/>
        </p:nvSpPr>
        <p:spPr>
          <a:xfrm rot="20820000">
            <a:off x="11376821" y="914986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4" name="object 954"/>
          <p:cNvSpPr txBox="1"/>
          <p:nvPr/>
        </p:nvSpPr>
        <p:spPr>
          <a:xfrm rot="900000">
            <a:off x="9939126" y="5657110"/>
            <a:ext cx="7586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5" dirty="0">
                <a:latin typeface="Lucida Sans Unicode"/>
                <a:cs typeface="Lucida Sans Unicode"/>
              </a:rPr>
              <a:t>1-5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5" name="object 955"/>
          <p:cNvSpPr txBox="1"/>
          <p:nvPr/>
        </p:nvSpPr>
        <p:spPr>
          <a:xfrm rot="960000">
            <a:off x="8084232" y="477135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6" name="object 956"/>
          <p:cNvSpPr txBox="1"/>
          <p:nvPr/>
        </p:nvSpPr>
        <p:spPr>
          <a:xfrm rot="960000">
            <a:off x="4112967" y="6021478"/>
            <a:ext cx="7056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90" dirty="0">
                <a:latin typeface="Lucida Sans Unicode"/>
                <a:cs typeface="Lucida Sans Unicode"/>
              </a:rPr>
              <a:t>118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7" name="object 957"/>
          <p:cNvSpPr txBox="1"/>
          <p:nvPr/>
        </p:nvSpPr>
        <p:spPr>
          <a:xfrm rot="960000">
            <a:off x="7983254" y="511932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8" name="object 958"/>
          <p:cNvSpPr txBox="1"/>
          <p:nvPr/>
        </p:nvSpPr>
        <p:spPr>
          <a:xfrm rot="960000">
            <a:off x="9803807" y="6114529"/>
            <a:ext cx="79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latin typeface="Lucida Sans Unicode"/>
                <a:cs typeface="Lucida Sans Unicode"/>
              </a:rPr>
              <a:t>3-7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59" name="object 959"/>
          <p:cNvSpPr txBox="1"/>
          <p:nvPr/>
        </p:nvSpPr>
        <p:spPr>
          <a:xfrm rot="960000">
            <a:off x="13313286" y="6624809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0" name="object 960"/>
          <p:cNvSpPr txBox="1"/>
          <p:nvPr/>
        </p:nvSpPr>
        <p:spPr>
          <a:xfrm rot="960000">
            <a:off x="7475024" y="687602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1" name="object 961"/>
          <p:cNvSpPr txBox="1"/>
          <p:nvPr/>
        </p:nvSpPr>
        <p:spPr>
          <a:xfrm rot="840000">
            <a:off x="7246384" y="2581261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2" name="object 962"/>
          <p:cNvSpPr txBox="1"/>
          <p:nvPr/>
        </p:nvSpPr>
        <p:spPr>
          <a:xfrm rot="960000">
            <a:off x="13360561" y="992327"/>
            <a:ext cx="6601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3" name="object 963"/>
          <p:cNvSpPr/>
          <p:nvPr/>
        </p:nvSpPr>
        <p:spPr>
          <a:xfrm>
            <a:off x="13083175" y="395997"/>
            <a:ext cx="767080" cy="923925"/>
          </a:xfrm>
          <a:custGeom>
            <a:avLst/>
            <a:gdLst/>
            <a:ahLst/>
            <a:cxnLst/>
            <a:rect l="l" t="t" r="r" b="b"/>
            <a:pathLst>
              <a:path w="767080" h="923925">
                <a:moveTo>
                  <a:pt x="255208" y="0"/>
                </a:moveTo>
                <a:lnTo>
                  <a:pt x="0" y="875512"/>
                </a:lnTo>
                <a:lnTo>
                  <a:pt x="163934" y="923834"/>
                </a:lnTo>
                <a:lnTo>
                  <a:pt x="198654" y="803925"/>
                </a:lnTo>
                <a:lnTo>
                  <a:pt x="480350" y="885892"/>
                </a:lnTo>
                <a:lnTo>
                  <a:pt x="482856" y="876944"/>
                </a:lnTo>
                <a:lnTo>
                  <a:pt x="620661" y="917033"/>
                </a:lnTo>
                <a:lnTo>
                  <a:pt x="704776" y="870859"/>
                </a:lnTo>
                <a:lnTo>
                  <a:pt x="767057" y="655739"/>
                </a:lnTo>
                <a:lnTo>
                  <a:pt x="721242" y="571982"/>
                </a:lnTo>
                <a:lnTo>
                  <a:pt x="583078" y="531893"/>
                </a:lnTo>
                <a:lnTo>
                  <a:pt x="700123" y="129930"/>
                </a:lnTo>
                <a:lnTo>
                  <a:pt x="25520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 txBox="1"/>
          <p:nvPr/>
        </p:nvSpPr>
        <p:spPr>
          <a:xfrm rot="20880000">
            <a:off x="11503808" y="11410782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75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5" name="object 965"/>
          <p:cNvSpPr/>
          <p:nvPr/>
        </p:nvSpPr>
        <p:spPr>
          <a:xfrm>
            <a:off x="10958464" y="11046039"/>
            <a:ext cx="949960" cy="1153795"/>
          </a:xfrm>
          <a:custGeom>
            <a:avLst/>
            <a:gdLst/>
            <a:ahLst/>
            <a:cxnLst/>
            <a:rect l="l" t="t" r="r" b="b"/>
            <a:pathLst>
              <a:path w="949959" h="1153795">
                <a:moveTo>
                  <a:pt x="673994" y="803567"/>
                </a:moveTo>
                <a:lnTo>
                  <a:pt x="949963" y="740212"/>
                </a:lnTo>
                <a:lnTo>
                  <a:pt x="778511" y="0"/>
                </a:lnTo>
                <a:lnTo>
                  <a:pt x="334312" y="101296"/>
                </a:lnTo>
                <a:lnTo>
                  <a:pt x="344692" y="152480"/>
                </a:lnTo>
                <a:lnTo>
                  <a:pt x="307109" y="215835"/>
                </a:lnTo>
                <a:lnTo>
                  <a:pt x="284201" y="200444"/>
                </a:lnTo>
                <a:lnTo>
                  <a:pt x="0" y="264515"/>
                </a:lnTo>
                <a:lnTo>
                  <a:pt x="150691" y="923834"/>
                </a:lnTo>
                <a:lnTo>
                  <a:pt x="179684" y="917391"/>
                </a:lnTo>
                <a:lnTo>
                  <a:pt x="224784" y="1115330"/>
                </a:lnTo>
                <a:lnTo>
                  <a:pt x="285633" y="1153271"/>
                </a:lnTo>
                <a:lnTo>
                  <a:pt x="681153" y="1063071"/>
                </a:lnTo>
                <a:lnTo>
                  <a:pt x="719452" y="1002222"/>
                </a:lnTo>
                <a:lnTo>
                  <a:pt x="673994" y="80356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2309674" y="5734620"/>
            <a:ext cx="350520" cy="267335"/>
          </a:xfrm>
          <a:custGeom>
            <a:avLst/>
            <a:gdLst/>
            <a:ahLst/>
            <a:cxnLst/>
            <a:rect l="l" t="t" r="r" b="b"/>
            <a:pathLst>
              <a:path w="350520" h="267335">
                <a:moveTo>
                  <a:pt x="350061" y="86620"/>
                </a:moveTo>
                <a:lnTo>
                  <a:pt x="52616" y="0"/>
                </a:lnTo>
                <a:lnTo>
                  <a:pt x="0" y="180399"/>
                </a:lnTo>
                <a:lnTo>
                  <a:pt x="297445" y="267020"/>
                </a:lnTo>
                <a:lnTo>
                  <a:pt x="350061" y="8662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 txBox="1"/>
          <p:nvPr/>
        </p:nvSpPr>
        <p:spPr>
          <a:xfrm rot="960000">
            <a:off x="10534973" y="3789794"/>
            <a:ext cx="6645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74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8" name="object 968"/>
          <p:cNvSpPr txBox="1"/>
          <p:nvPr/>
        </p:nvSpPr>
        <p:spPr>
          <a:xfrm rot="960000">
            <a:off x="627520" y="405895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69" name="object 969"/>
          <p:cNvSpPr/>
          <p:nvPr/>
        </p:nvSpPr>
        <p:spPr>
          <a:xfrm>
            <a:off x="421172" y="3718721"/>
            <a:ext cx="520700" cy="855980"/>
          </a:xfrm>
          <a:custGeom>
            <a:avLst/>
            <a:gdLst/>
            <a:ahLst/>
            <a:cxnLst/>
            <a:rect l="l" t="t" r="r" b="b"/>
            <a:pathLst>
              <a:path w="520700" h="855979">
                <a:moveTo>
                  <a:pt x="0" y="734485"/>
                </a:moveTo>
                <a:lnTo>
                  <a:pt x="408763" y="855468"/>
                </a:lnTo>
                <a:lnTo>
                  <a:pt x="454937" y="531893"/>
                </a:lnTo>
                <a:lnTo>
                  <a:pt x="410911" y="525808"/>
                </a:lnTo>
                <a:lnTo>
                  <a:pt x="520081" y="152123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299846" y="13303902"/>
            <a:ext cx="432434" cy="664845"/>
          </a:xfrm>
          <a:custGeom>
            <a:avLst/>
            <a:gdLst/>
            <a:ahLst/>
            <a:cxnLst/>
            <a:rect l="l" t="t" r="r" b="b"/>
            <a:pathLst>
              <a:path w="432435" h="664844">
                <a:moveTo>
                  <a:pt x="312120" y="664330"/>
                </a:moveTo>
                <a:lnTo>
                  <a:pt x="432387" y="637126"/>
                </a:lnTo>
                <a:lnTo>
                  <a:pt x="287780" y="0"/>
                </a:lnTo>
                <a:lnTo>
                  <a:pt x="0" y="65144"/>
                </a:lnTo>
                <a:lnTo>
                  <a:pt x="136015" y="66433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21172" y="5193062"/>
            <a:ext cx="121920" cy="742950"/>
          </a:xfrm>
          <a:custGeom>
            <a:avLst/>
            <a:gdLst/>
            <a:ahLst/>
            <a:cxnLst/>
            <a:rect l="l" t="t" r="r" b="b"/>
            <a:pathLst>
              <a:path w="121920" h="742950">
                <a:moveTo>
                  <a:pt x="0" y="739496"/>
                </a:moveTo>
                <a:lnTo>
                  <a:pt x="9306" y="742360"/>
                </a:lnTo>
                <a:lnTo>
                  <a:pt x="55122" y="418785"/>
                </a:lnTo>
                <a:lnTo>
                  <a:pt x="11096" y="412700"/>
                </a:lnTo>
                <a:lnTo>
                  <a:pt x="121698" y="36151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 txBox="1"/>
          <p:nvPr/>
        </p:nvSpPr>
        <p:spPr>
          <a:xfrm rot="960000">
            <a:off x="4241390" y="5583248"/>
            <a:ext cx="7103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90" dirty="0">
                <a:latin typeface="Lucida Sans Unicode"/>
                <a:cs typeface="Lucida Sans Unicode"/>
              </a:rPr>
              <a:t>116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3" name="object 973"/>
          <p:cNvSpPr txBox="1"/>
          <p:nvPr/>
        </p:nvSpPr>
        <p:spPr>
          <a:xfrm rot="960000">
            <a:off x="7707285" y="6072871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4" name="object 974"/>
          <p:cNvSpPr txBox="1"/>
          <p:nvPr/>
        </p:nvSpPr>
        <p:spPr>
          <a:xfrm rot="20880000">
            <a:off x="14724854" y="1070468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5" name="object 975"/>
          <p:cNvSpPr txBox="1"/>
          <p:nvPr/>
        </p:nvSpPr>
        <p:spPr>
          <a:xfrm rot="960000">
            <a:off x="3604116" y="7748190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6" name="object 976"/>
          <p:cNvSpPr txBox="1"/>
          <p:nvPr/>
        </p:nvSpPr>
        <p:spPr>
          <a:xfrm rot="960000">
            <a:off x="15088691" y="7789121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7" name="object 977"/>
          <p:cNvSpPr/>
          <p:nvPr/>
        </p:nvSpPr>
        <p:spPr>
          <a:xfrm>
            <a:off x="14847802" y="7421216"/>
            <a:ext cx="1203325" cy="1099185"/>
          </a:xfrm>
          <a:custGeom>
            <a:avLst/>
            <a:gdLst/>
            <a:ahLst/>
            <a:cxnLst/>
            <a:rect l="l" t="t" r="r" b="b"/>
            <a:pathLst>
              <a:path w="1203325" h="1099184">
                <a:moveTo>
                  <a:pt x="977524" y="387287"/>
                </a:moveTo>
                <a:lnTo>
                  <a:pt x="1123204" y="429165"/>
                </a:lnTo>
                <a:lnTo>
                  <a:pt x="1203024" y="152123"/>
                </a:lnTo>
                <a:lnTo>
                  <a:pt x="675426" y="0"/>
                </a:lnTo>
                <a:lnTo>
                  <a:pt x="603838" y="243038"/>
                </a:lnTo>
                <a:lnTo>
                  <a:pt x="134942" y="107380"/>
                </a:lnTo>
                <a:lnTo>
                  <a:pt x="0" y="571624"/>
                </a:lnTo>
                <a:lnTo>
                  <a:pt x="329301" y="665046"/>
                </a:lnTo>
                <a:lnTo>
                  <a:pt x="321069" y="696544"/>
                </a:lnTo>
                <a:lnTo>
                  <a:pt x="260219" y="909158"/>
                </a:lnTo>
                <a:lnTo>
                  <a:pt x="930634" y="1098865"/>
                </a:lnTo>
                <a:lnTo>
                  <a:pt x="1029783" y="749161"/>
                </a:lnTo>
                <a:lnTo>
                  <a:pt x="884103" y="707998"/>
                </a:lnTo>
                <a:lnTo>
                  <a:pt x="977524" y="38728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 txBox="1"/>
          <p:nvPr/>
        </p:nvSpPr>
        <p:spPr>
          <a:xfrm rot="960000">
            <a:off x="4496566" y="3810702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108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79" name="object 979"/>
          <p:cNvSpPr txBox="1"/>
          <p:nvPr/>
        </p:nvSpPr>
        <p:spPr>
          <a:xfrm rot="960000">
            <a:off x="7583120" y="6502697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80" name="object 980"/>
          <p:cNvSpPr txBox="1"/>
          <p:nvPr/>
        </p:nvSpPr>
        <p:spPr>
          <a:xfrm rot="960000">
            <a:off x="6962101" y="864852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81" name="object 981"/>
          <p:cNvSpPr txBox="1"/>
          <p:nvPr/>
        </p:nvSpPr>
        <p:spPr>
          <a:xfrm rot="900000">
            <a:off x="7641172" y="2686702"/>
            <a:ext cx="6219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82" name="object 982"/>
          <p:cNvSpPr txBox="1"/>
          <p:nvPr/>
        </p:nvSpPr>
        <p:spPr>
          <a:xfrm rot="20880000">
            <a:off x="4610310" y="12996798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85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83" name="object 983"/>
          <p:cNvSpPr/>
          <p:nvPr/>
        </p:nvSpPr>
        <p:spPr>
          <a:xfrm>
            <a:off x="4134763" y="12623465"/>
            <a:ext cx="1156335" cy="825500"/>
          </a:xfrm>
          <a:custGeom>
            <a:avLst/>
            <a:gdLst/>
            <a:ahLst/>
            <a:cxnLst/>
            <a:rect l="l" t="t" r="r" b="b"/>
            <a:pathLst>
              <a:path w="1156335" h="825500">
                <a:moveTo>
                  <a:pt x="845088" y="825043"/>
                </a:moveTo>
                <a:lnTo>
                  <a:pt x="1155776" y="753456"/>
                </a:lnTo>
                <a:lnTo>
                  <a:pt x="992199" y="55122"/>
                </a:lnTo>
                <a:lnTo>
                  <a:pt x="703703" y="120266"/>
                </a:lnTo>
                <a:lnTo>
                  <a:pt x="677215" y="8590"/>
                </a:lnTo>
                <a:lnTo>
                  <a:pt x="393372" y="73019"/>
                </a:lnTo>
                <a:lnTo>
                  <a:pt x="376549" y="0"/>
                </a:lnTo>
                <a:lnTo>
                  <a:pt x="0" y="88052"/>
                </a:lnTo>
                <a:lnTo>
                  <a:pt x="157134" y="746297"/>
                </a:lnTo>
                <a:lnTo>
                  <a:pt x="475339" y="672920"/>
                </a:lnTo>
                <a:lnTo>
                  <a:pt x="492878" y="746297"/>
                </a:lnTo>
                <a:lnTo>
                  <a:pt x="808578" y="672562"/>
                </a:lnTo>
                <a:lnTo>
                  <a:pt x="845088" y="82504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 txBox="1"/>
          <p:nvPr/>
        </p:nvSpPr>
        <p:spPr>
          <a:xfrm rot="840000">
            <a:off x="5434389" y="2097866"/>
            <a:ext cx="5367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latin typeface="Lucida Sans Unicode"/>
                <a:cs typeface="Lucida Sans Unicode"/>
              </a:rPr>
              <a:t>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85" name="object 985"/>
          <p:cNvSpPr txBox="1"/>
          <p:nvPr/>
        </p:nvSpPr>
        <p:spPr>
          <a:xfrm rot="960000">
            <a:off x="15662781" y="6577561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86" name="object 986"/>
          <p:cNvSpPr/>
          <p:nvPr/>
        </p:nvSpPr>
        <p:spPr>
          <a:xfrm>
            <a:off x="15363947" y="6207454"/>
            <a:ext cx="1104265" cy="965835"/>
          </a:xfrm>
          <a:custGeom>
            <a:avLst/>
            <a:gdLst/>
            <a:ahLst/>
            <a:cxnLst/>
            <a:rect l="l" t="t" r="r" b="b"/>
            <a:pathLst>
              <a:path w="1104265" h="965834">
                <a:moveTo>
                  <a:pt x="1104234" y="169661"/>
                </a:moveTo>
                <a:lnTo>
                  <a:pt x="525092" y="0"/>
                </a:lnTo>
                <a:lnTo>
                  <a:pt x="477487" y="162503"/>
                </a:lnTo>
                <a:lnTo>
                  <a:pt x="200086" y="81251"/>
                </a:lnTo>
                <a:lnTo>
                  <a:pt x="0" y="778511"/>
                </a:lnTo>
                <a:lnTo>
                  <a:pt x="648222" y="965354"/>
                </a:lnTo>
                <a:lnTo>
                  <a:pt x="720884" y="714799"/>
                </a:lnTo>
                <a:lnTo>
                  <a:pt x="862269" y="755961"/>
                </a:lnTo>
                <a:lnTo>
                  <a:pt x="1104234" y="82647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6099507" y="7144890"/>
            <a:ext cx="69850" cy="69215"/>
          </a:xfrm>
          <a:custGeom>
            <a:avLst/>
            <a:gdLst/>
            <a:ahLst/>
            <a:cxnLst/>
            <a:rect l="l" t="t" r="r" b="b"/>
            <a:pathLst>
              <a:path w="69850" h="69215">
                <a:moveTo>
                  <a:pt x="69439" y="15391"/>
                </a:moveTo>
                <a:lnTo>
                  <a:pt x="15749" y="0"/>
                </a:lnTo>
                <a:lnTo>
                  <a:pt x="0" y="53332"/>
                </a:lnTo>
                <a:lnTo>
                  <a:pt x="53690" y="69081"/>
                </a:lnTo>
                <a:lnTo>
                  <a:pt x="69439" y="1539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0002416" y="254612"/>
            <a:ext cx="521970" cy="480059"/>
          </a:xfrm>
          <a:custGeom>
            <a:avLst/>
            <a:gdLst/>
            <a:ahLst/>
            <a:cxnLst/>
            <a:rect l="l" t="t" r="r" b="b"/>
            <a:pathLst>
              <a:path w="521970" h="480059">
                <a:moveTo>
                  <a:pt x="76598" y="0"/>
                </a:moveTo>
                <a:lnTo>
                  <a:pt x="0" y="260935"/>
                </a:lnTo>
                <a:lnTo>
                  <a:pt x="246618" y="332880"/>
                </a:lnTo>
                <a:lnTo>
                  <a:pt x="216909" y="432029"/>
                </a:lnTo>
                <a:lnTo>
                  <a:pt x="381202" y="479992"/>
                </a:lnTo>
                <a:lnTo>
                  <a:pt x="52151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 txBox="1"/>
          <p:nvPr/>
        </p:nvSpPr>
        <p:spPr>
          <a:xfrm rot="960000">
            <a:off x="16216867" y="1722153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90" name="object 990"/>
          <p:cNvSpPr/>
          <p:nvPr/>
        </p:nvSpPr>
        <p:spPr>
          <a:xfrm>
            <a:off x="15869711" y="1405020"/>
            <a:ext cx="598805" cy="836930"/>
          </a:xfrm>
          <a:custGeom>
            <a:avLst/>
            <a:gdLst/>
            <a:ahLst/>
            <a:cxnLst/>
            <a:rect l="l" t="t" r="r" b="b"/>
            <a:pathLst>
              <a:path w="598805" h="836930">
                <a:moveTo>
                  <a:pt x="598469" y="129215"/>
                </a:moveTo>
                <a:lnTo>
                  <a:pt x="152123" y="0"/>
                </a:lnTo>
                <a:lnTo>
                  <a:pt x="141026" y="38299"/>
                </a:lnTo>
                <a:lnTo>
                  <a:pt x="167156" y="45815"/>
                </a:lnTo>
                <a:lnTo>
                  <a:pt x="170735" y="32572"/>
                </a:lnTo>
                <a:lnTo>
                  <a:pt x="242323" y="53332"/>
                </a:lnTo>
                <a:lnTo>
                  <a:pt x="173241" y="292076"/>
                </a:lnTo>
                <a:lnTo>
                  <a:pt x="101653" y="271315"/>
                </a:lnTo>
                <a:lnTo>
                  <a:pt x="105949" y="256998"/>
                </a:lnTo>
                <a:lnTo>
                  <a:pt x="79819" y="249123"/>
                </a:lnTo>
                <a:lnTo>
                  <a:pt x="0" y="525450"/>
                </a:lnTo>
                <a:lnTo>
                  <a:pt x="25771" y="532967"/>
                </a:lnTo>
                <a:lnTo>
                  <a:pt x="32572" y="510059"/>
                </a:lnTo>
                <a:lnTo>
                  <a:pt x="221562" y="565181"/>
                </a:lnTo>
                <a:lnTo>
                  <a:pt x="171809" y="738065"/>
                </a:lnTo>
                <a:lnTo>
                  <a:pt x="447778" y="817884"/>
                </a:lnTo>
                <a:lnTo>
                  <a:pt x="454579" y="795334"/>
                </a:lnTo>
                <a:lnTo>
                  <a:pt x="598469" y="83685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 txBox="1"/>
          <p:nvPr/>
        </p:nvSpPr>
        <p:spPr>
          <a:xfrm rot="960000">
            <a:off x="9509556" y="7087590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11-15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92" name="object 992"/>
          <p:cNvSpPr txBox="1"/>
          <p:nvPr/>
        </p:nvSpPr>
        <p:spPr>
          <a:xfrm rot="20880000">
            <a:off x="5845882" y="1272165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93" name="object 993"/>
          <p:cNvSpPr/>
          <p:nvPr/>
        </p:nvSpPr>
        <p:spPr>
          <a:xfrm>
            <a:off x="5393268" y="12353939"/>
            <a:ext cx="1100455" cy="737235"/>
          </a:xfrm>
          <a:custGeom>
            <a:avLst/>
            <a:gdLst/>
            <a:ahLst/>
            <a:cxnLst/>
            <a:rect l="l" t="t" r="r" b="b"/>
            <a:pathLst>
              <a:path w="1100454" h="737234">
                <a:moveTo>
                  <a:pt x="975734" y="58343"/>
                </a:moveTo>
                <a:lnTo>
                  <a:pt x="687238" y="121698"/>
                </a:lnTo>
                <a:lnTo>
                  <a:pt x="658961" y="0"/>
                </a:lnTo>
                <a:lnTo>
                  <a:pt x="0" y="151765"/>
                </a:lnTo>
                <a:lnTo>
                  <a:pt x="132794" y="735917"/>
                </a:lnTo>
                <a:lnTo>
                  <a:pt x="450284" y="664688"/>
                </a:lnTo>
                <a:lnTo>
                  <a:pt x="466749" y="736991"/>
                </a:lnTo>
                <a:lnTo>
                  <a:pt x="1100296" y="593458"/>
                </a:lnTo>
                <a:lnTo>
                  <a:pt x="975734" y="5834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 txBox="1"/>
          <p:nvPr/>
        </p:nvSpPr>
        <p:spPr>
          <a:xfrm rot="20880000">
            <a:off x="5204713" y="10825906"/>
            <a:ext cx="7836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5" dirty="0">
                <a:latin typeface="Lucida Sans Unicode"/>
                <a:cs typeface="Lucida Sans Unicode"/>
              </a:rPr>
              <a:t>104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95" name="object 995"/>
          <p:cNvSpPr txBox="1"/>
          <p:nvPr/>
        </p:nvSpPr>
        <p:spPr>
          <a:xfrm rot="960000">
            <a:off x="12556994" y="758237"/>
            <a:ext cx="6601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96" name="object 996"/>
          <p:cNvSpPr/>
          <p:nvPr/>
        </p:nvSpPr>
        <p:spPr>
          <a:xfrm>
            <a:off x="12206589" y="254612"/>
            <a:ext cx="695960" cy="805815"/>
          </a:xfrm>
          <a:custGeom>
            <a:avLst/>
            <a:gdLst/>
            <a:ahLst/>
            <a:cxnLst/>
            <a:rect l="l" t="t" r="r" b="b"/>
            <a:pathLst>
              <a:path w="695959" h="805815">
                <a:moveTo>
                  <a:pt x="221562" y="0"/>
                </a:moveTo>
                <a:lnTo>
                  <a:pt x="0" y="759183"/>
                </a:lnTo>
                <a:lnTo>
                  <a:pt x="160355" y="805715"/>
                </a:lnTo>
                <a:lnTo>
                  <a:pt x="193285" y="691533"/>
                </a:lnTo>
                <a:lnTo>
                  <a:pt x="469970" y="772069"/>
                </a:lnTo>
                <a:lnTo>
                  <a:pt x="691891" y="13243"/>
                </a:lnTo>
                <a:lnTo>
                  <a:pt x="69582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 txBox="1"/>
          <p:nvPr/>
        </p:nvSpPr>
        <p:spPr>
          <a:xfrm rot="900000">
            <a:off x="7214970" y="7770517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98" name="object 998"/>
          <p:cNvSpPr txBox="1"/>
          <p:nvPr/>
        </p:nvSpPr>
        <p:spPr>
          <a:xfrm rot="960000">
            <a:off x="13186934" y="4572043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999" name="object 999"/>
          <p:cNvSpPr txBox="1"/>
          <p:nvPr/>
        </p:nvSpPr>
        <p:spPr>
          <a:xfrm rot="960000">
            <a:off x="16350020" y="1262205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55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0" name="object 1000"/>
          <p:cNvSpPr/>
          <p:nvPr/>
        </p:nvSpPr>
        <p:spPr>
          <a:xfrm>
            <a:off x="16021834" y="917510"/>
            <a:ext cx="446405" cy="617220"/>
          </a:xfrm>
          <a:custGeom>
            <a:avLst/>
            <a:gdLst/>
            <a:ahLst/>
            <a:cxnLst/>
            <a:rect l="l" t="t" r="r" b="b"/>
            <a:pathLst>
              <a:path w="446405" h="617219">
                <a:moveTo>
                  <a:pt x="446346" y="88768"/>
                </a:moveTo>
                <a:lnTo>
                  <a:pt x="141026" y="0"/>
                </a:lnTo>
                <a:lnTo>
                  <a:pt x="129930" y="38299"/>
                </a:lnTo>
                <a:lnTo>
                  <a:pt x="156060" y="45815"/>
                </a:lnTo>
                <a:lnTo>
                  <a:pt x="159639" y="32930"/>
                </a:lnTo>
                <a:lnTo>
                  <a:pt x="231226" y="53690"/>
                </a:lnTo>
                <a:lnTo>
                  <a:pt x="162145" y="292434"/>
                </a:lnTo>
                <a:lnTo>
                  <a:pt x="90557" y="271673"/>
                </a:lnTo>
                <a:lnTo>
                  <a:pt x="94853" y="256998"/>
                </a:lnTo>
                <a:lnTo>
                  <a:pt x="68723" y="249481"/>
                </a:lnTo>
                <a:lnTo>
                  <a:pt x="0" y="487509"/>
                </a:lnTo>
                <a:lnTo>
                  <a:pt x="446346" y="61672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 txBox="1"/>
          <p:nvPr/>
        </p:nvSpPr>
        <p:spPr>
          <a:xfrm rot="960000">
            <a:off x="8704496" y="9403470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98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2" name="object 1002"/>
          <p:cNvSpPr txBox="1"/>
          <p:nvPr/>
        </p:nvSpPr>
        <p:spPr>
          <a:xfrm rot="960000">
            <a:off x="3728687" y="7319564"/>
            <a:ext cx="7735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5" dirty="0">
                <a:latin typeface="Lucida Sans Unicode"/>
                <a:cs typeface="Lucida Sans Unicode"/>
              </a:rPr>
              <a:t>124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3" name="object 1003"/>
          <p:cNvSpPr txBox="1"/>
          <p:nvPr/>
        </p:nvSpPr>
        <p:spPr>
          <a:xfrm rot="960000">
            <a:off x="3982812" y="6457471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120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4" name="object 1004"/>
          <p:cNvSpPr txBox="1"/>
          <p:nvPr/>
        </p:nvSpPr>
        <p:spPr>
          <a:xfrm rot="960000">
            <a:off x="7847623" y="5584295"/>
            <a:ext cx="6601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5" name="object 1005"/>
          <p:cNvSpPr txBox="1"/>
          <p:nvPr/>
        </p:nvSpPr>
        <p:spPr>
          <a:xfrm rot="960000">
            <a:off x="3218733" y="8167148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6" name="object 1006"/>
          <p:cNvSpPr txBox="1"/>
          <p:nvPr/>
        </p:nvSpPr>
        <p:spPr>
          <a:xfrm rot="960000">
            <a:off x="14730933" y="9018166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67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7" name="object 1007"/>
          <p:cNvSpPr/>
          <p:nvPr/>
        </p:nvSpPr>
        <p:spPr>
          <a:xfrm>
            <a:off x="16162861" y="430359"/>
            <a:ext cx="305435" cy="575945"/>
          </a:xfrm>
          <a:custGeom>
            <a:avLst/>
            <a:gdLst/>
            <a:ahLst/>
            <a:cxnLst/>
            <a:rect l="l" t="t" r="r" b="b"/>
            <a:pathLst>
              <a:path w="305434" h="575944">
                <a:moveTo>
                  <a:pt x="305319" y="47605"/>
                </a:moveTo>
                <a:lnTo>
                  <a:pt x="141026" y="0"/>
                </a:lnTo>
                <a:lnTo>
                  <a:pt x="129930" y="38299"/>
                </a:lnTo>
                <a:lnTo>
                  <a:pt x="156060" y="45815"/>
                </a:lnTo>
                <a:lnTo>
                  <a:pt x="159639" y="32930"/>
                </a:lnTo>
                <a:lnTo>
                  <a:pt x="231226" y="53332"/>
                </a:lnTo>
                <a:lnTo>
                  <a:pt x="162145" y="292076"/>
                </a:lnTo>
                <a:lnTo>
                  <a:pt x="90557" y="271673"/>
                </a:lnTo>
                <a:lnTo>
                  <a:pt x="94853" y="256998"/>
                </a:lnTo>
                <a:lnTo>
                  <a:pt x="69081" y="249481"/>
                </a:lnTo>
                <a:lnTo>
                  <a:pt x="0" y="487151"/>
                </a:lnTo>
                <a:lnTo>
                  <a:pt x="305319" y="57591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 txBox="1"/>
          <p:nvPr/>
        </p:nvSpPr>
        <p:spPr>
          <a:xfrm rot="960000">
            <a:off x="13061656" y="7486004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09" name="object 1009"/>
          <p:cNvSpPr txBox="1"/>
          <p:nvPr/>
        </p:nvSpPr>
        <p:spPr>
          <a:xfrm rot="900000">
            <a:off x="9655968" y="6600731"/>
            <a:ext cx="9311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65" dirty="0">
                <a:latin typeface="Lucida Sans Unicode"/>
                <a:cs typeface="Lucida Sans Unicode"/>
              </a:rPr>
              <a:t>9-13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0" name="object 1010"/>
          <p:cNvSpPr/>
          <p:nvPr/>
        </p:nvSpPr>
        <p:spPr>
          <a:xfrm>
            <a:off x="8826952" y="12588030"/>
            <a:ext cx="388620" cy="496570"/>
          </a:xfrm>
          <a:custGeom>
            <a:avLst/>
            <a:gdLst/>
            <a:ahLst/>
            <a:cxnLst/>
            <a:rect l="l" t="t" r="r" b="b"/>
            <a:pathLst>
              <a:path w="388620" h="496569">
                <a:moveTo>
                  <a:pt x="388003" y="429523"/>
                </a:moveTo>
                <a:lnTo>
                  <a:pt x="288138" y="0"/>
                </a:lnTo>
                <a:lnTo>
                  <a:pt x="0" y="66934"/>
                </a:lnTo>
                <a:lnTo>
                  <a:pt x="99506" y="496457"/>
                </a:lnTo>
                <a:lnTo>
                  <a:pt x="388003" y="42952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 txBox="1"/>
          <p:nvPr/>
        </p:nvSpPr>
        <p:spPr>
          <a:xfrm rot="960000">
            <a:off x="15905547" y="4975074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2" name="object 1012"/>
          <p:cNvSpPr/>
          <p:nvPr/>
        </p:nvSpPr>
        <p:spPr>
          <a:xfrm>
            <a:off x="15622018" y="4695172"/>
            <a:ext cx="846455" cy="1232535"/>
          </a:xfrm>
          <a:custGeom>
            <a:avLst/>
            <a:gdLst/>
            <a:ahLst/>
            <a:cxnLst/>
            <a:rect l="l" t="t" r="r" b="b"/>
            <a:pathLst>
              <a:path w="846455" h="1232535">
                <a:moveTo>
                  <a:pt x="846161" y="184695"/>
                </a:moveTo>
                <a:lnTo>
                  <a:pt x="210108" y="0"/>
                </a:lnTo>
                <a:lnTo>
                  <a:pt x="0" y="729832"/>
                </a:lnTo>
                <a:lnTo>
                  <a:pt x="292076" y="815021"/>
                </a:lnTo>
                <a:lnTo>
                  <a:pt x="208319" y="1106739"/>
                </a:lnTo>
                <a:lnTo>
                  <a:pt x="643927" y="1232017"/>
                </a:lnTo>
                <a:lnTo>
                  <a:pt x="729832" y="940657"/>
                </a:lnTo>
                <a:lnTo>
                  <a:pt x="846161" y="97430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 txBox="1"/>
          <p:nvPr/>
        </p:nvSpPr>
        <p:spPr>
          <a:xfrm rot="960000">
            <a:off x="13183713" y="7068292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78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4" name="object 1014"/>
          <p:cNvSpPr txBox="1"/>
          <p:nvPr/>
        </p:nvSpPr>
        <p:spPr>
          <a:xfrm rot="900000">
            <a:off x="8119171" y="2814117"/>
            <a:ext cx="602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5" name="object 1015"/>
          <p:cNvSpPr txBox="1"/>
          <p:nvPr/>
        </p:nvSpPr>
        <p:spPr>
          <a:xfrm rot="960000">
            <a:off x="6689699" y="9584951"/>
            <a:ext cx="6601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6" name="object 1016"/>
          <p:cNvSpPr txBox="1"/>
          <p:nvPr/>
        </p:nvSpPr>
        <p:spPr>
          <a:xfrm rot="20820000">
            <a:off x="4760693" y="10927735"/>
            <a:ext cx="753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70" dirty="0">
                <a:latin typeface="Lucida Sans Unicode"/>
                <a:cs typeface="Lucida Sans Unicode"/>
              </a:rPr>
              <a:t>106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7" name="object 1017"/>
          <p:cNvSpPr txBox="1"/>
          <p:nvPr/>
        </p:nvSpPr>
        <p:spPr>
          <a:xfrm rot="20880000">
            <a:off x="10547402" y="9340477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92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8" name="object 1018"/>
          <p:cNvSpPr txBox="1"/>
          <p:nvPr/>
        </p:nvSpPr>
        <p:spPr>
          <a:xfrm rot="840000">
            <a:off x="8592901" y="2939966"/>
            <a:ext cx="605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80" dirty="0">
                <a:latin typeface="Lucida Sans Unicode"/>
                <a:cs typeface="Lucida Sans Unicode"/>
              </a:rPr>
              <a:t>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19" name="object 1019"/>
          <p:cNvSpPr txBox="1"/>
          <p:nvPr/>
        </p:nvSpPr>
        <p:spPr>
          <a:xfrm rot="840000">
            <a:off x="6367513" y="2346320"/>
            <a:ext cx="525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20" name="object 1020"/>
          <p:cNvSpPr txBox="1"/>
          <p:nvPr/>
        </p:nvSpPr>
        <p:spPr>
          <a:xfrm rot="960000">
            <a:off x="4485861" y="4749972"/>
            <a:ext cx="7103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90" dirty="0">
                <a:latin typeface="Lucida Sans Unicode"/>
                <a:cs typeface="Lucida Sans Unicode"/>
              </a:rPr>
              <a:t>112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21" name="object 1021"/>
          <p:cNvSpPr txBox="1"/>
          <p:nvPr/>
        </p:nvSpPr>
        <p:spPr>
          <a:xfrm rot="960000">
            <a:off x="7072663" y="8265948"/>
            <a:ext cx="642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36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22" name="object 1022"/>
          <p:cNvSpPr txBox="1"/>
          <p:nvPr/>
        </p:nvSpPr>
        <p:spPr>
          <a:xfrm rot="20880000">
            <a:off x="10090675" y="11720754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77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23" name="object 1023"/>
          <p:cNvSpPr/>
          <p:nvPr/>
        </p:nvSpPr>
        <p:spPr>
          <a:xfrm>
            <a:off x="9037061" y="11262948"/>
            <a:ext cx="1635760" cy="1405890"/>
          </a:xfrm>
          <a:custGeom>
            <a:avLst/>
            <a:gdLst/>
            <a:ahLst/>
            <a:cxnLst/>
            <a:rect l="l" t="t" r="r" b="b"/>
            <a:pathLst>
              <a:path w="1635759" h="1405890">
                <a:moveTo>
                  <a:pt x="735201" y="1001148"/>
                </a:moveTo>
                <a:lnTo>
                  <a:pt x="1104592" y="915601"/>
                </a:lnTo>
                <a:lnTo>
                  <a:pt x="1177253" y="1242755"/>
                </a:lnTo>
                <a:lnTo>
                  <a:pt x="1150765" y="1244903"/>
                </a:lnTo>
                <a:lnTo>
                  <a:pt x="1155776" y="1268169"/>
                </a:lnTo>
                <a:lnTo>
                  <a:pt x="1635411" y="1160072"/>
                </a:lnTo>
                <a:lnTo>
                  <a:pt x="1369107" y="0"/>
                </a:lnTo>
                <a:lnTo>
                  <a:pt x="876944" y="111318"/>
                </a:lnTo>
                <a:lnTo>
                  <a:pt x="923118" y="308541"/>
                </a:lnTo>
                <a:lnTo>
                  <a:pt x="798914" y="337534"/>
                </a:lnTo>
                <a:lnTo>
                  <a:pt x="792829" y="312836"/>
                </a:lnTo>
                <a:lnTo>
                  <a:pt x="758467" y="321069"/>
                </a:lnTo>
                <a:lnTo>
                  <a:pt x="764194" y="345766"/>
                </a:lnTo>
                <a:lnTo>
                  <a:pt x="275253" y="460306"/>
                </a:lnTo>
                <a:lnTo>
                  <a:pt x="269526" y="435608"/>
                </a:lnTo>
                <a:lnTo>
                  <a:pt x="236596" y="444199"/>
                </a:lnTo>
                <a:lnTo>
                  <a:pt x="271673" y="600259"/>
                </a:lnTo>
                <a:lnTo>
                  <a:pt x="0" y="663972"/>
                </a:lnTo>
                <a:lnTo>
                  <a:pt x="173957" y="1405616"/>
                </a:lnTo>
                <a:lnTo>
                  <a:pt x="445630" y="1341903"/>
                </a:lnTo>
                <a:lnTo>
                  <a:pt x="394088" y="1079894"/>
                </a:lnTo>
                <a:lnTo>
                  <a:pt x="735201" y="100114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 txBox="1"/>
          <p:nvPr/>
        </p:nvSpPr>
        <p:spPr>
          <a:xfrm rot="20880000">
            <a:off x="2813111" y="13360104"/>
            <a:ext cx="6428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87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25" name="object 1025"/>
          <p:cNvSpPr txBox="1"/>
          <p:nvPr/>
        </p:nvSpPr>
        <p:spPr>
          <a:xfrm rot="900000">
            <a:off x="12090066" y="622167"/>
            <a:ext cx="6690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48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26" name="object 1026"/>
          <p:cNvSpPr/>
          <p:nvPr/>
        </p:nvSpPr>
        <p:spPr>
          <a:xfrm>
            <a:off x="11806773" y="254612"/>
            <a:ext cx="621665" cy="759460"/>
          </a:xfrm>
          <a:custGeom>
            <a:avLst/>
            <a:gdLst/>
            <a:ahLst/>
            <a:cxnLst/>
            <a:rect l="l" t="t" r="r" b="b"/>
            <a:pathLst>
              <a:path w="621665" h="759460">
                <a:moveTo>
                  <a:pt x="146038" y="0"/>
                </a:moveTo>
                <a:lnTo>
                  <a:pt x="0" y="509343"/>
                </a:lnTo>
                <a:lnTo>
                  <a:pt x="30782" y="518292"/>
                </a:lnTo>
                <a:lnTo>
                  <a:pt x="275253" y="589879"/>
                </a:lnTo>
                <a:lnTo>
                  <a:pt x="239817" y="712651"/>
                </a:lnTo>
                <a:lnTo>
                  <a:pt x="399815" y="759183"/>
                </a:lnTo>
                <a:lnTo>
                  <a:pt x="62137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 txBox="1"/>
          <p:nvPr/>
        </p:nvSpPr>
        <p:spPr>
          <a:xfrm rot="20880000">
            <a:off x="6160859" y="10608291"/>
            <a:ext cx="7586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70" dirty="0">
                <a:latin typeface="Lucida Sans Unicode"/>
                <a:cs typeface="Lucida Sans Unicode"/>
              </a:rPr>
              <a:t>100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1028" name="object 1028"/>
          <p:cNvSpPr/>
          <p:nvPr/>
        </p:nvSpPr>
        <p:spPr>
          <a:xfrm>
            <a:off x="5118730" y="144797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19">
                <a:moveTo>
                  <a:pt x="0" y="0"/>
                </a:moveTo>
                <a:lnTo>
                  <a:pt x="7158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407510" y="2005279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22192" y="257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178789" y="2203576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21834" y="257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949710" y="2402231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22192" y="254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720988" y="2600528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22192" y="254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891724" y="2835692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26129" y="0"/>
                </a:moveTo>
                <a:lnTo>
                  <a:pt x="0" y="214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083220" y="3070498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26129" y="0"/>
                </a:moveTo>
                <a:lnTo>
                  <a:pt x="0" y="211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7895244" y="101247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8028396" y="10213837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5" h="14604">
                <a:moveTo>
                  <a:pt x="0" y="0"/>
                </a:moveTo>
                <a:lnTo>
                  <a:pt x="30782" y="143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8047008" y="10487659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5">
                <a:moveTo>
                  <a:pt x="0" y="18254"/>
                </a:moveTo>
                <a:lnTo>
                  <a:pt x="286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8302218" y="10615083"/>
            <a:ext cx="635" cy="33655"/>
          </a:xfrm>
          <a:custGeom>
            <a:avLst/>
            <a:gdLst/>
            <a:ahLst/>
            <a:cxnLst/>
            <a:rect l="l" t="t" r="r" b="b"/>
            <a:pathLst>
              <a:path w="634" h="33654">
                <a:moveTo>
                  <a:pt x="0" y="33646"/>
                </a:moveTo>
                <a:lnTo>
                  <a:pt x="3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8598231" y="10578574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0" y="0"/>
                </a:moveTo>
                <a:lnTo>
                  <a:pt x="7516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8895319" y="10510208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0" y="0"/>
                </a:moveTo>
                <a:lnTo>
                  <a:pt x="7874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9192763" y="1044220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0" y="0"/>
                </a:moveTo>
                <a:lnTo>
                  <a:pt x="7516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9489850" y="10373835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0" y="0"/>
                </a:moveTo>
                <a:lnTo>
                  <a:pt x="7516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9786938" y="10305469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0" y="0"/>
                </a:moveTo>
                <a:lnTo>
                  <a:pt x="7874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0084383" y="10237103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0" y="0"/>
                </a:moveTo>
                <a:lnTo>
                  <a:pt x="7516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0381470" y="10168737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0" y="0"/>
                </a:moveTo>
                <a:lnTo>
                  <a:pt x="7516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0678558" y="10100371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0" y="0"/>
                </a:moveTo>
                <a:lnTo>
                  <a:pt x="7874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0976003" y="10032005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0" y="0"/>
                </a:moveTo>
                <a:lnTo>
                  <a:pt x="7516" y="32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3294000" y="10228512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12527" y="314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3008367" y="10307616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5726" y="3364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2710563" y="10372761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7874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2414192" y="10441127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2117462" y="1050949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1820733" y="10577858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1524362" y="10646224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227633" y="1071459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0930903" y="10782598"/>
            <a:ext cx="7620" cy="33655"/>
          </a:xfrm>
          <a:custGeom>
            <a:avLst/>
            <a:gdLst/>
            <a:ahLst/>
            <a:cxnLst/>
            <a:rect l="l" t="t" r="r" b="b"/>
            <a:pathLst>
              <a:path w="7620" h="33654">
                <a:moveTo>
                  <a:pt x="7516" y="332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0634174" y="10850964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7874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0337803" y="1091933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0041073" y="10987695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9744343" y="11056061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7874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9447972" y="11124427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9151242" y="11192793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8854513" y="11261159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8556352" y="11315207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5369" y="332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8257833" y="11341695"/>
            <a:ext cx="635" cy="33655"/>
          </a:xfrm>
          <a:custGeom>
            <a:avLst/>
            <a:gdLst/>
            <a:ahLst/>
            <a:cxnLst/>
            <a:rect l="l" t="t" r="r" b="b"/>
            <a:pathLst>
              <a:path w="634" h="33654">
                <a:moveTo>
                  <a:pt x="0" y="33646"/>
                </a:moveTo>
                <a:lnTo>
                  <a:pt x="3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955019" y="11313417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0" y="33288"/>
                </a:moveTo>
                <a:lnTo>
                  <a:pt x="5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661511" y="11278340"/>
            <a:ext cx="1905" cy="34290"/>
          </a:xfrm>
          <a:custGeom>
            <a:avLst/>
            <a:gdLst/>
            <a:ahLst/>
            <a:cxnLst/>
            <a:rect l="l" t="t" r="r" b="b"/>
            <a:pathLst>
              <a:path w="1904" h="34290">
                <a:moveTo>
                  <a:pt x="0" y="0"/>
                </a:moveTo>
                <a:lnTo>
                  <a:pt x="1789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366572" y="11342768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5" h="32384">
                <a:moveTo>
                  <a:pt x="0" y="0"/>
                </a:moveTo>
                <a:lnTo>
                  <a:pt x="10380" y="32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095614" y="11478784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4" h="27940">
                <a:moveTo>
                  <a:pt x="0" y="0"/>
                </a:moveTo>
                <a:lnTo>
                  <a:pt x="19328" y="27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6848995" y="11648089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16823" y="293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579111" y="117719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325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286319" y="118553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325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990664" y="11923341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693934" y="1199099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396847" y="1205864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100118" y="1212629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803388" y="12193941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506659" y="12261234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209929" y="12328883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855349" y="12962073"/>
            <a:ext cx="25400" cy="23495"/>
          </a:xfrm>
          <a:custGeom>
            <a:avLst/>
            <a:gdLst/>
            <a:ahLst/>
            <a:cxnLst/>
            <a:rect l="l" t="t" r="r" b="b"/>
            <a:pathLst>
              <a:path w="25400" h="23495">
                <a:moveTo>
                  <a:pt x="0" y="22907"/>
                </a:moveTo>
                <a:lnTo>
                  <a:pt x="250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137045" y="12331389"/>
            <a:ext cx="29845" cy="15875"/>
          </a:xfrm>
          <a:custGeom>
            <a:avLst/>
            <a:gdLst/>
            <a:ahLst/>
            <a:cxnLst/>
            <a:rect l="l" t="t" r="r" b="b"/>
            <a:pathLst>
              <a:path w="29844" h="15875">
                <a:moveTo>
                  <a:pt x="0" y="15749"/>
                </a:moveTo>
                <a:lnTo>
                  <a:pt x="2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014988" y="12123786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20402" y="268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797363" y="12121996"/>
            <a:ext cx="27305" cy="19685"/>
          </a:xfrm>
          <a:custGeom>
            <a:avLst/>
            <a:gdLst/>
            <a:ahLst/>
            <a:cxnLst/>
            <a:rect l="l" t="t" r="r" b="b"/>
            <a:pathLst>
              <a:path w="27305" h="19684">
                <a:moveTo>
                  <a:pt x="0" y="19686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618753" y="11875378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40142" y="1162911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275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81305" y="11338115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0" y="0"/>
                </a:moveTo>
                <a:lnTo>
                  <a:pt x="33288" y="60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33922" y="11038523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0" y="0"/>
                </a:moveTo>
                <a:lnTo>
                  <a:pt x="33288" y="5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86538" y="10738572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0" y="0"/>
                </a:moveTo>
                <a:lnTo>
                  <a:pt x="33288" y="5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672801" y="10444706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0" y="0"/>
                </a:moveTo>
                <a:lnTo>
                  <a:pt x="32214" y="10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68012" y="10155494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0" y="0"/>
                </a:moveTo>
                <a:lnTo>
                  <a:pt x="32214" y="10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863223" y="9866280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0" y="0"/>
                </a:moveTo>
                <a:lnTo>
                  <a:pt x="32214" y="10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074048" y="967514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0"/>
                </a:moveTo>
                <a:lnTo>
                  <a:pt x="8948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695425" y="959174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119938" y="813028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289958" y="754542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374789" y="725334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553191" y="1308019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0" y="0"/>
                </a:moveTo>
                <a:lnTo>
                  <a:pt x="21476" y="264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793008" y="1120102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4" h="29209">
                <a:moveTo>
                  <a:pt x="0" y="0"/>
                </a:moveTo>
                <a:lnTo>
                  <a:pt x="18254" y="28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077210" y="1016659"/>
            <a:ext cx="5080" cy="33655"/>
          </a:xfrm>
          <a:custGeom>
            <a:avLst/>
            <a:gdLst/>
            <a:ahLst/>
            <a:cxnLst/>
            <a:rect l="l" t="t" r="r" b="b"/>
            <a:pathLst>
              <a:path w="5079" h="33655">
                <a:moveTo>
                  <a:pt x="0" y="0"/>
                </a:moveTo>
                <a:lnTo>
                  <a:pt x="4653" y="33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368928" y="103849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658498" y="112582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19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951291" y="120994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236983" y="948615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241995" y="924311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326468" y="895175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3684121" y="11861061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3685552" y="1188182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685552" y="1187036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3673740" y="11861419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527" y="7158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699154" y="11846385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503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3712040" y="1186141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7158"/>
                </a:moveTo>
                <a:lnTo>
                  <a:pt x="1288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712040" y="1188361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0"/>
                </a:moveTo>
                <a:lnTo>
                  <a:pt x="12885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3699154" y="11890769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503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3673740" y="11883611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527" y="0"/>
                </a:moveTo>
                <a:lnTo>
                  <a:pt x="0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809607" y="944355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1811039" y="9464318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1811039" y="9452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799227" y="9443915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7158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1824641" y="9428882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503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837526" y="9443915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7158"/>
                </a:moveTo>
                <a:lnTo>
                  <a:pt x="1288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837526" y="9466108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0"/>
                </a:moveTo>
                <a:lnTo>
                  <a:pt x="12885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824641" y="9473266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503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1799227" y="9466108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0"/>
                </a:moveTo>
                <a:lnTo>
                  <a:pt x="0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 txBox="1"/>
          <p:nvPr/>
        </p:nvSpPr>
        <p:spPr>
          <a:xfrm rot="20820000">
            <a:off x="2011140" y="11977952"/>
            <a:ext cx="241889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50" spc="-65" dirty="0">
                <a:latin typeface="Lucida Sans Unicode"/>
                <a:cs typeface="Lucida Sans Unicode"/>
              </a:rPr>
              <a:t>A        </a:t>
            </a:r>
            <a:r>
              <a:rPr sz="550" spc="35" dirty="0">
                <a:latin typeface="Lucida Sans Unicode"/>
                <a:cs typeface="Lucida Sans Unicode"/>
              </a:rPr>
              <a:t> </a:t>
            </a:r>
            <a:r>
              <a:rPr sz="550" spc="-65" dirty="0">
                <a:latin typeface="Lucida Sans Unicode"/>
                <a:cs typeface="Lucida Sans Unicode"/>
              </a:rPr>
              <a:t>A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125" name="object 1125"/>
          <p:cNvSpPr txBox="1"/>
          <p:nvPr/>
        </p:nvSpPr>
        <p:spPr>
          <a:xfrm rot="20760000">
            <a:off x="2361159" y="11915151"/>
            <a:ext cx="7994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50" spc="-65" dirty="0">
                <a:latin typeface="Lucida Sans Unicode"/>
                <a:cs typeface="Lucida Sans Unicode"/>
              </a:rPr>
              <a:t>A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126" name="object 1126"/>
          <p:cNvSpPr/>
          <p:nvPr/>
        </p:nvSpPr>
        <p:spPr>
          <a:xfrm>
            <a:off x="1673591" y="12093719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1675023" y="121144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1675023" y="121030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662853" y="12094078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7158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1688625" y="12079044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503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1701510" y="12094078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7158"/>
                </a:moveTo>
                <a:lnTo>
                  <a:pt x="12527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701510" y="12116269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0" y="0"/>
                </a:moveTo>
                <a:lnTo>
                  <a:pt x="12527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1688625" y="12123428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503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662853" y="1211626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885" y="0"/>
                </a:moveTo>
                <a:lnTo>
                  <a:pt x="0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419456" y="125185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34003" y="17001"/>
                </a:moveTo>
                <a:lnTo>
                  <a:pt x="34003" y="7612"/>
                </a:lnTo>
                <a:lnTo>
                  <a:pt x="26391" y="0"/>
                </a:lnTo>
                <a:lnTo>
                  <a:pt x="17001" y="0"/>
                </a:lnTo>
                <a:lnTo>
                  <a:pt x="7612" y="0"/>
                </a:lnTo>
                <a:lnTo>
                  <a:pt x="0" y="7612"/>
                </a:lnTo>
                <a:lnTo>
                  <a:pt x="0" y="17001"/>
                </a:lnTo>
                <a:lnTo>
                  <a:pt x="0" y="26391"/>
                </a:lnTo>
                <a:lnTo>
                  <a:pt x="7612" y="34003"/>
                </a:lnTo>
                <a:lnTo>
                  <a:pt x="17001" y="34003"/>
                </a:lnTo>
                <a:lnTo>
                  <a:pt x="26391" y="34003"/>
                </a:lnTo>
                <a:lnTo>
                  <a:pt x="34003" y="26391"/>
                </a:lnTo>
                <a:lnTo>
                  <a:pt x="34003" y="1700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 txBox="1"/>
          <p:nvPr/>
        </p:nvSpPr>
        <p:spPr>
          <a:xfrm>
            <a:off x="1414989" y="12519319"/>
            <a:ext cx="444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37" name="object 1137"/>
          <p:cNvSpPr/>
          <p:nvPr/>
        </p:nvSpPr>
        <p:spPr>
          <a:xfrm>
            <a:off x="522468" y="11744731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634" y="5011"/>
                </a:moveTo>
                <a:lnTo>
                  <a:pt x="26845" y="0"/>
                </a:lnTo>
                <a:lnTo>
                  <a:pt x="0" y="14317"/>
                </a:lnTo>
                <a:lnTo>
                  <a:pt x="28634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20320" y="11744731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992" y="0"/>
                </a:moveTo>
                <a:lnTo>
                  <a:pt x="2147" y="14317"/>
                </a:lnTo>
                <a:lnTo>
                  <a:pt x="0" y="9664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499918" y="11754395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59" h="20954">
                <a:moveTo>
                  <a:pt x="22549" y="4653"/>
                </a:moveTo>
                <a:lnTo>
                  <a:pt x="20402" y="0"/>
                </a:lnTo>
                <a:lnTo>
                  <a:pt x="0" y="20760"/>
                </a:lnTo>
                <a:lnTo>
                  <a:pt x="22549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496338" y="11754395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29" h="20954">
                <a:moveTo>
                  <a:pt x="23981" y="0"/>
                </a:moveTo>
                <a:lnTo>
                  <a:pt x="3579" y="20760"/>
                </a:lnTo>
                <a:lnTo>
                  <a:pt x="0" y="16823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482379" y="11771218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7538" y="3937"/>
                </a:moveTo>
                <a:lnTo>
                  <a:pt x="13959" y="0"/>
                </a:lnTo>
                <a:lnTo>
                  <a:pt x="0" y="25771"/>
                </a:lnTo>
                <a:lnTo>
                  <a:pt x="17538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477726" y="11771218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0"/>
                </a:moveTo>
                <a:lnTo>
                  <a:pt x="4653" y="25771"/>
                </a:lnTo>
                <a:lnTo>
                  <a:pt x="0" y="22907"/>
                </a:lnTo>
                <a:lnTo>
                  <a:pt x="1861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469135" y="11794127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3243" y="2863"/>
                </a:moveTo>
                <a:lnTo>
                  <a:pt x="8590" y="0"/>
                </a:lnTo>
                <a:lnTo>
                  <a:pt x="0" y="28634"/>
                </a:lnTo>
                <a:lnTo>
                  <a:pt x="1324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464124" y="11794127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601" y="0"/>
                </a:moveTo>
                <a:lnTo>
                  <a:pt x="5011" y="28634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460187" y="11820972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8948" y="1789"/>
                </a:moveTo>
                <a:lnTo>
                  <a:pt x="3937" y="0"/>
                </a:lnTo>
                <a:lnTo>
                  <a:pt x="0" y="30424"/>
                </a:lnTo>
                <a:lnTo>
                  <a:pt x="8948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454818" y="11820972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369" y="30424"/>
                </a:lnTo>
                <a:lnTo>
                  <a:pt x="0" y="28992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454818" y="11849965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1431"/>
                </a:moveTo>
                <a:lnTo>
                  <a:pt x="0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449449" y="11849965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449449" y="11880031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5369" y="715"/>
                </a:moveTo>
                <a:lnTo>
                  <a:pt x="0" y="0"/>
                </a:lnTo>
                <a:lnTo>
                  <a:pt x="3221" y="29350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447301" y="11880031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2147" y="0"/>
                </a:moveTo>
                <a:lnTo>
                  <a:pt x="5369" y="29350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447301" y="11909382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4" h="26670">
                <a:moveTo>
                  <a:pt x="5369" y="0"/>
                </a:moveTo>
                <a:lnTo>
                  <a:pt x="0" y="0"/>
                </a:lnTo>
                <a:lnTo>
                  <a:pt x="6442" y="2648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447301" y="11909382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4" h="27304">
                <a:moveTo>
                  <a:pt x="0" y="0"/>
                </a:moveTo>
                <a:lnTo>
                  <a:pt x="6442" y="26487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448375" y="11935869"/>
            <a:ext cx="8890" cy="23495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5369" y="0"/>
                </a:moveTo>
                <a:lnTo>
                  <a:pt x="0" y="715"/>
                </a:lnTo>
                <a:lnTo>
                  <a:pt x="8590" y="2326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48375" y="11936586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451596" y="11959135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451596" y="1196020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4">
                <a:moveTo>
                  <a:pt x="0" y="0"/>
                </a:moveTo>
                <a:lnTo>
                  <a:pt x="10738" y="18612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457323" y="11978822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457323" y="11980612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464482" y="11995645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5011" y="0"/>
                </a:moveTo>
                <a:lnTo>
                  <a:pt x="0" y="2505"/>
                </a:lnTo>
                <a:lnTo>
                  <a:pt x="13243" y="14317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464482" y="11998150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13243" y="11811"/>
                </a:lnTo>
                <a:lnTo>
                  <a:pt x="8590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473072" y="12009963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4653" y="0"/>
                </a:moveTo>
                <a:lnTo>
                  <a:pt x="0" y="3221"/>
                </a:lnTo>
                <a:lnTo>
                  <a:pt x="13959" y="12885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473072" y="12013183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959" y="9664"/>
                </a:lnTo>
                <a:lnTo>
                  <a:pt x="10022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483095" y="12022848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3937" y="0"/>
                </a:moveTo>
                <a:lnTo>
                  <a:pt x="0" y="3221"/>
                </a:lnTo>
                <a:lnTo>
                  <a:pt x="13959" y="1109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483095" y="12026069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0" y="0"/>
                </a:moveTo>
                <a:lnTo>
                  <a:pt x="13959" y="7874"/>
                </a:lnTo>
                <a:lnTo>
                  <a:pt x="10022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493117" y="12033944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59">
                <a:moveTo>
                  <a:pt x="3937" y="0"/>
                </a:moveTo>
                <a:lnTo>
                  <a:pt x="0" y="3579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493117" y="12037524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14317" y="6442"/>
                </a:lnTo>
                <a:lnTo>
                  <a:pt x="1073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03855" y="12043966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579" y="0"/>
                </a:moveTo>
                <a:lnTo>
                  <a:pt x="0" y="3937"/>
                </a:lnTo>
                <a:lnTo>
                  <a:pt x="13959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03855" y="12047904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14235" y="12053630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14235" y="1205756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369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23899" y="1206293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937" y="0"/>
                </a:moveTo>
                <a:lnTo>
                  <a:pt x="0" y="3937"/>
                </a:lnTo>
                <a:lnTo>
                  <a:pt x="13601" y="8948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23899" y="1206687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011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33564" y="12071885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3937" y="0"/>
                </a:moveTo>
                <a:lnTo>
                  <a:pt x="0" y="3937"/>
                </a:lnTo>
                <a:lnTo>
                  <a:pt x="13243" y="8590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33564" y="12075823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0" y="0"/>
                </a:moveTo>
                <a:lnTo>
                  <a:pt x="13243" y="4653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3228" y="12080476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3579" y="0"/>
                </a:moveTo>
                <a:lnTo>
                  <a:pt x="0" y="4295"/>
                </a:lnTo>
                <a:lnTo>
                  <a:pt x="13243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3228" y="12084771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0" y="0"/>
                </a:moveTo>
                <a:lnTo>
                  <a:pt x="13243" y="3579"/>
                </a:lnTo>
                <a:lnTo>
                  <a:pt x="10022" y="7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3250" y="1208835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3221" y="0"/>
                </a:moveTo>
                <a:lnTo>
                  <a:pt x="0" y="4295"/>
                </a:lnTo>
                <a:lnTo>
                  <a:pt x="12885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3250" y="12092646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2885" y="2863"/>
                </a:lnTo>
                <a:lnTo>
                  <a:pt x="10022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63272" y="12095509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4" h="6350">
                <a:moveTo>
                  <a:pt x="2863" y="0"/>
                </a:moveTo>
                <a:lnTo>
                  <a:pt x="0" y="4653"/>
                </a:lnTo>
                <a:lnTo>
                  <a:pt x="13243" y="6084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63272" y="1210016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0" y="0"/>
                </a:moveTo>
                <a:lnTo>
                  <a:pt x="13243" y="1431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74010" y="12101594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2505" y="0"/>
                </a:moveTo>
                <a:lnTo>
                  <a:pt x="0" y="5011"/>
                </a:lnTo>
                <a:lnTo>
                  <a:pt x="13601" y="5369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74010" y="12106605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0"/>
                </a:moveTo>
                <a:lnTo>
                  <a:pt x="13601" y="357"/>
                </a:lnTo>
                <a:lnTo>
                  <a:pt x="11453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85464" y="12106963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147" y="0"/>
                </a:moveTo>
                <a:lnTo>
                  <a:pt x="0" y="5011"/>
                </a:lnTo>
                <a:lnTo>
                  <a:pt x="13959" y="3937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85464" y="12110901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1073"/>
                </a:moveTo>
                <a:lnTo>
                  <a:pt x="13959" y="0"/>
                </a:lnTo>
                <a:lnTo>
                  <a:pt x="12527" y="5011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97992" y="12110901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1431" y="0"/>
                </a:moveTo>
                <a:lnTo>
                  <a:pt x="0" y="5011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97992" y="12113406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0" y="2505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11594" y="1211340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715" y="0"/>
                </a:moveTo>
                <a:lnTo>
                  <a:pt x="0" y="5369"/>
                </a:lnTo>
                <a:lnTo>
                  <a:pt x="14675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11594" y="1211483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3937"/>
                </a:moveTo>
                <a:lnTo>
                  <a:pt x="14675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26269" y="1211483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0"/>
                </a:moveTo>
                <a:lnTo>
                  <a:pt x="0" y="5369"/>
                </a:lnTo>
                <a:lnTo>
                  <a:pt x="1503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26269" y="1211483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5369"/>
                </a:moveTo>
                <a:lnTo>
                  <a:pt x="15033" y="0"/>
                </a:lnTo>
                <a:lnTo>
                  <a:pt x="15033" y="5369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41303" y="1211412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715"/>
                </a:moveTo>
                <a:lnTo>
                  <a:pt x="0" y="6084"/>
                </a:lnTo>
                <a:lnTo>
                  <a:pt x="1539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41303" y="12114122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09" h="6350">
                <a:moveTo>
                  <a:pt x="0" y="6084"/>
                </a:moveTo>
                <a:lnTo>
                  <a:pt x="15391" y="0"/>
                </a:lnTo>
                <a:lnTo>
                  <a:pt x="16107" y="5369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56694" y="12112332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1789"/>
                </a:moveTo>
                <a:lnTo>
                  <a:pt x="715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57410" y="12112332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7158"/>
                </a:moveTo>
                <a:lnTo>
                  <a:pt x="15391" y="0"/>
                </a:lnTo>
                <a:lnTo>
                  <a:pt x="16107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72801" y="12109469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0" y="2863"/>
                </a:moveTo>
                <a:lnTo>
                  <a:pt x="715" y="8232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73517" y="12109469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0" y="8232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89266" y="12105889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3579"/>
                </a:moveTo>
                <a:lnTo>
                  <a:pt x="1073" y="8948"/>
                </a:lnTo>
                <a:lnTo>
                  <a:pt x="16823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90340" y="12105889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8948"/>
                </a:moveTo>
                <a:lnTo>
                  <a:pt x="15749" y="0"/>
                </a:lnTo>
                <a:lnTo>
                  <a:pt x="17180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06089" y="1210159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4295"/>
                </a:moveTo>
                <a:lnTo>
                  <a:pt x="1431" y="9664"/>
                </a:lnTo>
                <a:lnTo>
                  <a:pt x="16823" y="0"/>
                </a:lnTo>
                <a:lnTo>
                  <a:pt x="0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07521" y="1210159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9664"/>
                </a:moveTo>
                <a:lnTo>
                  <a:pt x="15391" y="0"/>
                </a:lnTo>
                <a:lnTo>
                  <a:pt x="16823" y="5369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22912" y="12096941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4653"/>
                </a:moveTo>
                <a:lnTo>
                  <a:pt x="1431" y="10022"/>
                </a:lnTo>
                <a:lnTo>
                  <a:pt x="16823" y="0"/>
                </a:lnTo>
                <a:lnTo>
                  <a:pt x="0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24344" y="12096941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0" y="10022"/>
                </a:moveTo>
                <a:lnTo>
                  <a:pt x="15391" y="0"/>
                </a:lnTo>
                <a:lnTo>
                  <a:pt x="17180" y="5011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39735" y="12091572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5369"/>
                </a:moveTo>
                <a:lnTo>
                  <a:pt x="1789" y="10380"/>
                </a:lnTo>
                <a:lnTo>
                  <a:pt x="16465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41525" y="12091572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10380"/>
                </a:moveTo>
                <a:lnTo>
                  <a:pt x="14675" y="0"/>
                </a:lnTo>
                <a:lnTo>
                  <a:pt x="16465" y="5011"/>
                </a:lnTo>
                <a:lnTo>
                  <a:pt x="0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756200" y="12085129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6442"/>
                </a:moveTo>
                <a:lnTo>
                  <a:pt x="1789" y="11453"/>
                </a:lnTo>
                <a:lnTo>
                  <a:pt x="16107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57990" y="12085129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53"/>
                </a:moveTo>
                <a:lnTo>
                  <a:pt x="14317" y="0"/>
                </a:lnTo>
                <a:lnTo>
                  <a:pt x="16465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72307" y="12077612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527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74455" y="12077612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527"/>
                </a:moveTo>
                <a:lnTo>
                  <a:pt x="13243" y="0"/>
                </a:lnTo>
                <a:lnTo>
                  <a:pt x="15749" y="5011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87699" y="12069022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8590"/>
                </a:moveTo>
                <a:lnTo>
                  <a:pt x="2505" y="13601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90204" y="12069022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601"/>
                </a:moveTo>
                <a:lnTo>
                  <a:pt x="12169" y="0"/>
                </a:lnTo>
                <a:lnTo>
                  <a:pt x="15033" y="4653"/>
                </a:lnTo>
                <a:lnTo>
                  <a:pt x="0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802374" y="12059357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0" y="9664"/>
                </a:moveTo>
                <a:lnTo>
                  <a:pt x="2863" y="14317"/>
                </a:lnTo>
                <a:lnTo>
                  <a:pt x="13601" y="0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805237" y="12059357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0" y="14317"/>
                </a:moveTo>
                <a:lnTo>
                  <a:pt x="10738" y="0"/>
                </a:lnTo>
                <a:lnTo>
                  <a:pt x="13959" y="3937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815976" y="12047904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221" y="15391"/>
                </a:lnTo>
                <a:lnTo>
                  <a:pt x="12169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819197" y="12047904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0" y="15391"/>
                </a:moveTo>
                <a:lnTo>
                  <a:pt x="8948" y="0"/>
                </a:lnTo>
                <a:lnTo>
                  <a:pt x="12885" y="3937"/>
                </a:lnTo>
                <a:lnTo>
                  <a:pt x="0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828145" y="12035018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0" y="12885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832083" y="12035018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839241" y="12020343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843537" y="12020343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7896"/>
                </a:moveTo>
                <a:lnTo>
                  <a:pt x="5369" y="0"/>
                </a:lnTo>
                <a:lnTo>
                  <a:pt x="10022" y="2505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848906" y="12004235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6107"/>
                </a:moveTo>
                <a:lnTo>
                  <a:pt x="4653" y="18612"/>
                </a:lnTo>
                <a:lnTo>
                  <a:pt x="7874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853559" y="12004235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8612"/>
                </a:moveTo>
                <a:lnTo>
                  <a:pt x="3221" y="0"/>
                </a:lnTo>
                <a:lnTo>
                  <a:pt x="8232" y="2147"/>
                </a:lnTo>
                <a:lnTo>
                  <a:pt x="0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856780" y="1198705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7180"/>
                </a:moveTo>
                <a:lnTo>
                  <a:pt x="5011" y="19328"/>
                </a:lnTo>
                <a:lnTo>
                  <a:pt x="6800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861791" y="1198705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328"/>
                </a:moveTo>
                <a:lnTo>
                  <a:pt x="1789" y="0"/>
                </a:lnTo>
                <a:lnTo>
                  <a:pt x="6800" y="1431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863581" y="11969157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7896"/>
                </a:moveTo>
                <a:lnTo>
                  <a:pt x="5011" y="19328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868592" y="11969157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9328"/>
                </a:moveTo>
                <a:lnTo>
                  <a:pt x="0" y="0"/>
                </a:lnTo>
                <a:lnTo>
                  <a:pt x="5011" y="1073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868592" y="11950903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8254"/>
                </a:moveTo>
                <a:lnTo>
                  <a:pt x="5011" y="19328"/>
                </a:lnTo>
                <a:lnTo>
                  <a:pt x="3221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871814" y="11950903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1789" y="19328"/>
                </a:moveTo>
                <a:lnTo>
                  <a:pt x="0" y="0"/>
                </a:lnTo>
                <a:lnTo>
                  <a:pt x="5369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871814" y="11932648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8254"/>
                </a:moveTo>
                <a:lnTo>
                  <a:pt x="5369" y="18970"/>
                </a:lnTo>
                <a:lnTo>
                  <a:pt x="2147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873961" y="11932648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221" y="18970"/>
                </a:moveTo>
                <a:lnTo>
                  <a:pt x="0" y="0"/>
                </a:lnTo>
                <a:lnTo>
                  <a:pt x="5369" y="357"/>
                </a:lnTo>
                <a:lnTo>
                  <a:pt x="3221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873961" y="1191510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874319" y="1191510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872887" y="11898644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1431" y="16465"/>
                </a:moveTo>
                <a:lnTo>
                  <a:pt x="6800" y="16465"/>
                </a:lnTo>
                <a:lnTo>
                  <a:pt x="0" y="0"/>
                </a:lnTo>
                <a:lnTo>
                  <a:pt x="1431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872887" y="11897928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4" h="17779">
                <a:moveTo>
                  <a:pt x="6800" y="17180"/>
                </a:moveTo>
                <a:lnTo>
                  <a:pt x="0" y="715"/>
                </a:lnTo>
                <a:lnTo>
                  <a:pt x="5369" y="0"/>
                </a:lnTo>
                <a:lnTo>
                  <a:pt x="680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870382" y="11883252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5" h="15875">
                <a:moveTo>
                  <a:pt x="2505" y="15391"/>
                </a:moveTo>
                <a:lnTo>
                  <a:pt x="7874" y="14675"/>
                </a:lnTo>
                <a:lnTo>
                  <a:pt x="0" y="0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870382" y="11881821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5" h="16509">
                <a:moveTo>
                  <a:pt x="7874" y="16107"/>
                </a:moveTo>
                <a:lnTo>
                  <a:pt x="0" y="1431"/>
                </a:lnTo>
                <a:lnTo>
                  <a:pt x="5011" y="0"/>
                </a:lnTo>
                <a:lnTo>
                  <a:pt x="7874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866087" y="11868935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4295" y="14317"/>
                </a:moveTo>
                <a:lnTo>
                  <a:pt x="9306" y="12885"/>
                </a:lnTo>
                <a:lnTo>
                  <a:pt x="0" y="0"/>
                </a:lnTo>
                <a:lnTo>
                  <a:pt x="4295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866087" y="11867146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40">
                <a:moveTo>
                  <a:pt x="9306" y="14675"/>
                </a:moveTo>
                <a:lnTo>
                  <a:pt x="0" y="1789"/>
                </a:lnTo>
                <a:lnTo>
                  <a:pt x="5369" y="0"/>
                </a:lnTo>
                <a:lnTo>
                  <a:pt x="9306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861076" y="11855334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5011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011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861076" y="11853186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10380" y="13959"/>
                </a:moveTo>
                <a:lnTo>
                  <a:pt x="0" y="2147"/>
                </a:lnTo>
                <a:lnTo>
                  <a:pt x="4653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854633" y="11842448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6442" y="12885"/>
                </a:moveTo>
                <a:lnTo>
                  <a:pt x="11096" y="10738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854633" y="11839943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11096" y="13243"/>
                </a:moveTo>
                <a:lnTo>
                  <a:pt x="0" y="2505"/>
                </a:lnTo>
                <a:lnTo>
                  <a:pt x="4653" y="0"/>
                </a:lnTo>
                <a:lnTo>
                  <a:pt x="11096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847474" y="11830278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7158" y="12169"/>
                </a:moveTo>
                <a:lnTo>
                  <a:pt x="11811" y="9664"/>
                </a:lnTo>
                <a:lnTo>
                  <a:pt x="0" y="0"/>
                </a:lnTo>
                <a:lnTo>
                  <a:pt x="715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847474" y="11827415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11811" y="12527"/>
                </a:moveTo>
                <a:lnTo>
                  <a:pt x="0" y="2863"/>
                </a:lnTo>
                <a:lnTo>
                  <a:pt x="4653" y="0"/>
                </a:lnTo>
                <a:lnTo>
                  <a:pt x="11811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839599" y="1181810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874" y="12169"/>
                </a:moveTo>
                <a:lnTo>
                  <a:pt x="12527" y="9306"/>
                </a:lnTo>
                <a:lnTo>
                  <a:pt x="0" y="0"/>
                </a:lnTo>
                <a:lnTo>
                  <a:pt x="7874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839599" y="1181524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2863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831367" y="1180629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232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831367" y="1180343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2863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822776" y="1179448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822776" y="11791263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814186" y="1178267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814186" y="1177945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804880" y="11770503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9306" y="12169"/>
                </a:moveTo>
                <a:lnTo>
                  <a:pt x="13601" y="8948"/>
                </a:lnTo>
                <a:lnTo>
                  <a:pt x="0" y="0"/>
                </a:lnTo>
                <a:lnTo>
                  <a:pt x="9306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804880" y="11767281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13601" y="12169"/>
                </a:moveTo>
                <a:lnTo>
                  <a:pt x="0" y="3221"/>
                </a:lnTo>
                <a:lnTo>
                  <a:pt x="4295" y="0"/>
                </a:lnTo>
                <a:lnTo>
                  <a:pt x="13601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795215" y="11759048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664" y="11453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795215" y="11755470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784477" y="11747595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0738" y="11453"/>
                </a:moveTo>
                <a:lnTo>
                  <a:pt x="14675" y="7874"/>
                </a:lnTo>
                <a:lnTo>
                  <a:pt x="0" y="0"/>
                </a:lnTo>
                <a:lnTo>
                  <a:pt x="10738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784477" y="11744015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75" y="11453"/>
                </a:moveTo>
                <a:lnTo>
                  <a:pt x="0" y="3579"/>
                </a:lnTo>
                <a:lnTo>
                  <a:pt x="3937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772665" y="1173721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1811" y="10380"/>
                </a:moveTo>
                <a:lnTo>
                  <a:pt x="15749" y="6800"/>
                </a:lnTo>
                <a:lnTo>
                  <a:pt x="0" y="0"/>
                </a:lnTo>
                <a:lnTo>
                  <a:pt x="11811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772665" y="11732919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15749" y="11096"/>
                </a:moveTo>
                <a:lnTo>
                  <a:pt x="0" y="4295"/>
                </a:lnTo>
                <a:lnTo>
                  <a:pt x="3221" y="0"/>
                </a:lnTo>
                <a:lnTo>
                  <a:pt x="15749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759064" y="11727550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3601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601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759064" y="11722897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6823" y="10022"/>
                </a:moveTo>
                <a:lnTo>
                  <a:pt x="0" y="4653"/>
                </a:lnTo>
                <a:lnTo>
                  <a:pt x="2863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744030" y="11718960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15033" y="8590"/>
                </a:moveTo>
                <a:lnTo>
                  <a:pt x="17896" y="3937"/>
                </a:lnTo>
                <a:lnTo>
                  <a:pt x="0" y="0"/>
                </a:lnTo>
                <a:lnTo>
                  <a:pt x="15033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744030" y="11714307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17896" y="8590"/>
                </a:moveTo>
                <a:lnTo>
                  <a:pt x="0" y="4653"/>
                </a:lnTo>
                <a:lnTo>
                  <a:pt x="2147" y="0"/>
                </a:lnTo>
                <a:lnTo>
                  <a:pt x="17896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726491" y="11711801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7538" y="7158"/>
                </a:moveTo>
                <a:lnTo>
                  <a:pt x="19686" y="2505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726491" y="11706790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86" y="7516"/>
                </a:moveTo>
                <a:lnTo>
                  <a:pt x="0" y="5011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706447" y="11706074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0044" y="5726"/>
                </a:moveTo>
                <a:lnTo>
                  <a:pt x="21834" y="715"/>
                </a:lnTo>
                <a:lnTo>
                  <a:pt x="0" y="0"/>
                </a:lnTo>
                <a:lnTo>
                  <a:pt x="2004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706447" y="11700705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834" y="6084"/>
                </a:moveTo>
                <a:lnTo>
                  <a:pt x="0" y="5369"/>
                </a:lnTo>
                <a:lnTo>
                  <a:pt x="1431" y="0"/>
                </a:lnTo>
                <a:lnTo>
                  <a:pt x="21834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84255" y="11700705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2192" y="5369"/>
                </a:moveTo>
                <a:lnTo>
                  <a:pt x="23623" y="0"/>
                </a:lnTo>
                <a:lnTo>
                  <a:pt x="0" y="1789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84255" y="11697126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3623" y="3579"/>
                </a:moveTo>
                <a:lnTo>
                  <a:pt x="0" y="5369"/>
                </a:lnTo>
                <a:lnTo>
                  <a:pt x="715" y="0"/>
                </a:lnTo>
                <a:lnTo>
                  <a:pt x="23623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59915" y="11697126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339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33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59915" y="11696052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33428" y="11696052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87" y="5369"/>
                </a:moveTo>
                <a:lnTo>
                  <a:pt x="26487" y="0"/>
                </a:lnTo>
                <a:lnTo>
                  <a:pt x="0" y="7158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32712" y="11696052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715" y="7158"/>
                </a:lnTo>
                <a:lnTo>
                  <a:pt x="0" y="1789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04435" y="11697841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28992" y="5369"/>
                </a:moveTo>
                <a:lnTo>
                  <a:pt x="28276" y="0"/>
                </a:lnTo>
                <a:lnTo>
                  <a:pt x="0" y="11096"/>
                </a:lnTo>
                <a:lnTo>
                  <a:pt x="289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03361" y="11697841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350" y="0"/>
                </a:moveTo>
                <a:lnTo>
                  <a:pt x="1073" y="11096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74010" y="11703569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30424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42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71863" y="11703569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498" y="0"/>
                </a:moveTo>
                <a:lnTo>
                  <a:pt x="2147" y="15033"/>
                </a:lnTo>
                <a:lnTo>
                  <a:pt x="0" y="10022"/>
                </a:lnTo>
                <a:lnTo>
                  <a:pt x="3149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1438" y="11713591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572" y="5011"/>
                </a:moveTo>
                <a:lnTo>
                  <a:pt x="30424" y="0"/>
                </a:lnTo>
                <a:lnTo>
                  <a:pt x="0" y="19328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38933" y="11713591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930" y="0"/>
                </a:moveTo>
                <a:lnTo>
                  <a:pt x="2505" y="19328"/>
                </a:lnTo>
                <a:lnTo>
                  <a:pt x="0" y="14675"/>
                </a:lnTo>
                <a:lnTo>
                  <a:pt x="3293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07076" y="1172826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4653"/>
                </a:moveTo>
                <a:lnTo>
                  <a:pt x="31856" y="0"/>
                </a:lnTo>
                <a:lnTo>
                  <a:pt x="0" y="24697"/>
                </a:lnTo>
                <a:lnTo>
                  <a:pt x="34361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04571" y="1172826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0"/>
                </a:moveTo>
                <a:lnTo>
                  <a:pt x="2505" y="24697"/>
                </a:lnTo>
                <a:lnTo>
                  <a:pt x="0" y="20044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58126" y="119029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61841" y="11121921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276" y="5011"/>
                </a:moveTo>
                <a:lnTo>
                  <a:pt x="26487" y="0"/>
                </a:lnTo>
                <a:lnTo>
                  <a:pt x="0" y="14317"/>
                </a:lnTo>
                <a:lnTo>
                  <a:pt x="28276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9335" y="11121921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992" y="0"/>
                </a:moveTo>
                <a:lnTo>
                  <a:pt x="2505" y="14317"/>
                </a:lnTo>
                <a:lnTo>
                  <a:pt x="0" y="9664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39291" y="11131586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59" h="20954">
                <a:moveTo>
                  <a:pt x="22549" y="4653"/>
                </a:moveTo>
                <a:lnTo>
                  <a:pt x="20044" y="0"/>
                </a:lnTo>
                <a:lnTo>
                  <a:pt x="0" y="20760"/>
                </a:lnTo>
                <a:lnTo>
                  <a:pt x="22549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35353" y="11131586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29" h="20954">
                <a:moveTo>
                  <a:pt x="23981" y="0"/>
                </a:moveTo>
                <a:lnTo>
                  <a:pt x="3937" y="20760"/>
                </a:lnTo>
                <a:lnTo>
                  <a:pt x="0" y="16823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21394" y="111484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7896" y="3937"/>
                </a:moveTo>
                <a:lnTo>
                  <a:pt x="13959" y="0"/>
                </a:lnTo>
                <a:lnTo>
                  <a:pt x="0" y="25771"/>
                </a:lnTo>
                <a:lnTo>
                  <a:pt x="17896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16741" y="11148409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0"/>
                </a:moveTo>
                <a:lnTo>
                  <a:pt x="4653" y="25771"/>
                </a:lnTo>
                <a:lnTo>
                  <a:pt x="0" y="22907"/>
                </a:lnTo>
                <a:lnTo>
                  <a:pt x="1861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08150" y="11171317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3243" y="2863"/>
                </a:moveTo>
                <a:lnTo>
                  <a:pt x="8590" y="0"/>
                </a:lnTo>
                <a:lnTo>
                  <a:pt x="0" y="28634"/>
                </a:lnTo>
                <a:lnTo>
                  <a:pt x="1324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03139" y="11171317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601" y="0"/>
                </a:moveTo>
                <a:lnTo>
                  <a:pt x="5011" y="28634"/>
                </a:lnTo>
                <a:lnTo>
                  <a:pt x="0" y="26487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99202" y="11197804"/>
            <a:ext cx="9525" cy="31115"/>
          </a:xfrm>
          <a:custGeom>
            <a:avLst/>
            <a:gdLst/>
            <a:ahLst/>
            <a:cxnLst/>
            <a:rect l="l" t="t" r="r" b="b"/>
            <a:pathLst>
              <a:path w="9525" h="31115">
                <a:moveTo>
                  <a:pt x="8948" y="2147"/>
                </a:moveTo>
                <a:lnTo>
                  <a:pt x="3937" y="0"/>
                </a:lnTo>
                <a:lnTo>
                  <a:pt x="0" y="30782"/>
                </a:lnTo>
                <a:lnTo>
                  <a:pt x="8948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93833" y="11197804"/>
            <a:ext cx="9525" cy="31115"/>
          </a:xfrm>
          <a:custGeom>
            <a:avLst/>
            <a:gdLst/>
            <a:ahLst/>
            <a:cxnLst/>
            <a:rect l="l" t="t" r="r" b="b"/>
            <a:pathLst>
              <a:path w="9525" h="31115">
                <a:moveTo>
                  <a:pt x="9306" y="0"/>
                </a:moveTo>
                <a:lnTo>
                  <a:pt x="5369" y="30782"/>
                </a:lnTo>
                <a:lnTo>
                  <a:pt x="0" y="29350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493833" y="11227155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1431"/>
                </a:moveTo>
                <a:lnTo>
                  <a:pt x="0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488464" y="11227155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488464" y="11257222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5369" y="715"/>
                </a:moveTo>
                <a:lnTo>
                  <a:pt x="0" y="0"/>
                </a:lnTo>
                <a:lnTo>
                  <a:pt x="3221" y="29350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486316" y="11257222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2147" y="0"/>
                </a:moveTo>
                <a:lnTo>
                  <a:pt x="5369" y="29350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486316" y="11286573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4" h="26670">
                <a:moveTo>
                  <a:pt x="5369" y="0"/>
                </a:moveTo>
                <a:lnTo>
                  <a:pt x="0" y="0"/>
                </a:lnTo>
                <a:lnTo>
                  <a:pt x="6442" y="2648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486316" y="11286573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4" h="27304">
                <a:moveTo>
                  <a:pt x="0" y="0"/>
                </a:moveTo>
                <a:lnTo>
                  <a:pt x="6442" y="26487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487390" y="11313060"/>
            <a:ext cx="8890" cy="23495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5369" y="0"/>
                </a:moveTo>
                <a:lnTo>
                  <a:pt x="0" y="715"/>
                </a:lnTo>
                <a:lnTo>
                  <a:pt x="8590" y="2326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487390" y="11313776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490611" y="11336325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90611" y="1133740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4">
                <a:moveTo>
                  <a:pt x="0" y="0"/>
                </a:moveTo>
                <a:lnTo>
                  <a:pt x="10738" y="18612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96338" y="11356013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96338" y="11357802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03497" y="1137283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5011" y="0"/>
                </a:moveTo>
                <a:lnTo>
                  <a:pt x="0" y="2505"/>
                </a:lnTo>
                <a:lnTo>
                  <a:pt x="13243" y="14317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03497" y="11375341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13243" y="11811"/>
                </a:lnTo>
                <a:lnTo>
                  <a:pt x="8948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12445" y="11387153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95" y="0"/>
                </a:moveTo>
                <a:lnTo>
                  <a:pt x="0" y="3221"/>
                </a:lnTo>
                <a:lnTo>
                  <a:pt x="13601" y="12527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12445" y="11390374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601" y="9306"/>
                </a:lnTo>
                <a:lnTo>
                  <a:pt x="9664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22110" y="11399680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3937" y="0"/>
                </a:moveTo>
                <a:lnTo>
                  <a:pt x="0" y="3579"/>
                </a:lnTo>
                <a:lnTo>
                  <a:pt x="13959" y="11453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22110" y="11403260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0" y="0"/>
                </a:moveTo>
                <a:lnTo>
                  <a:pt x="13959" y="7874"/>
                </a:lnTo>
                <a:lnTo>
                  <a:pt x="10022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32132" y="11411135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59">
                <a:moveTo>
                  <a:pt x="3937" y="0"/>
                </a:moveTo>
                <a:lnTo>
                  <a:pt x="0" y="3579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32132" y="11414714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14317" y="6442"/>
                </a:lnTo>
                <a:lnTo>
                  <a:pt x="1073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42870" y="11421157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579" y="0"/>
                </a:moveTo>
                <a:lnTo>
                  <a:pt x="0" y="3937"/>
                </a:lnTo>
                <a:lnTo>
                  <a:pt x="13959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42870" y="11425094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53250" y="1143082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53250" y="11434758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369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62914" y="11440128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937" y="0"/>
                </a:moveTo>
                <a:lnTo>
                  <a:pt x="0" y="3937"/>
                </a:lnTo>
                <a:lnTo>
                  <a:pt x="13601" y="8948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62914" y="11444065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011"/>
                </a:lnTo>
                <a:lnTo>
                  <a:pt x="10022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72937" y="11449076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3579" y="0"/>
                </a:moveTo>
                <a:lnTo>
                  <a:pt x="0" y="3937"/>
                </a:lnTo>
                <a:lnTo>
                  <a:pt x="12885" y="859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72937" y="11453013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0" y="0"/>
                </a:moveTo>
                <a:lnTo>
                  <a:pt x="12885" y="4653"/>
                </a:lnTo>
                <a:lnTo>
                  <a:pt x="9306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82243" y="11457666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3579" y="0"/>
                </a:moveTo>
                <a:lnTo>
                  <a:pt x="0" y="4295"/>
                </a:lnTo>
                <a:lnTo>
                  <a:pt x="13243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82243" y="11461961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0" y="0"/>
                </a:moveTo>
                <a:lnTo>
                  <a:pt x="13243" y="3579"/>
                </a:lnTo>
                <a:lnTo>
                  <a:pt x="10022" y="7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92265" y="1146554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92265" y="11469836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3243" y="2863"/>
                </a:lnTo>
                <a:lnTo>
                  <a:pt x="10022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02287" y="11472699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4" h="6350">
                <a:moveTo>
                  <a:pt x="3221" y="0"/>
                </a:moveTo>
                <a:lnTo>
                  <a:pt x="0" y="4653"/>
                </a:lnTo>
                <a:lnTo>
                  <a:pt x="13243" y="6084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602287" y="1147735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0" y="0"/>
                </a:moveTo>
                <a:lnTo>
                  <a:pt x="13243" y="1431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13026" y="11478784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2505" y="0"/>
                </a:moveTo>
                <a:lnTo>
                  <a:pt x="0" y="5011"/>
                </a:lnTo>
                <a:lnTo>
                  <a:pt x="13601" y="5369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13026" y="11483795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0"/>
                </a:moveTo>
                <a:lnTo>
                  <a:pt x="13601" y="357"/>
                </a:lnTo>
                <a:lnTo>
                  <a:pt x="11811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24837" y="11484154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789" y="0"/>
                </a:moveTo>
                <a:lnTo>
                  <a:pt x="0" y="5011"/>
                </a:lnTo>
                <a:lnTo>
                  <a:pt x="13601" y="3937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24837" y="11488091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1073"/>
                </a:moveTo>
                <a:lnTo>
                  <a:pt x="13601" y="0"/>
                </a:lnTo>
                <a:lnTo>
                  <a:pt x="12169" y="5011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37007" y="11488091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1431" y="0"/>
                </a:moveTo>
                <a:lnTo>
                  <a:pt x="0" y="5011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37007" y="11490597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0" y="2505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50609" y="11490597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715" y="0"/>
                </a:moveTo>
                <a:lnTo>
                  <a:pt x="0" y="5369"/>
                </a:lnTo>
                <a:lnTo>
                  <a:pt x="15033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50609" y="1149202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3937"/>
                </a:moveTo>
                <a:lnTo>
                  <a:pt x="15033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65284" y="1149202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357" y="0"/>
                </a:moveTo>
                <a:lnTo>
                  <a:pt x="0" y="5369"/>
                </a:lnTo>
                <a:lnTo>
                  <a:pt x="15033" y="0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65284" y="1149202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5369"/>
                </a:moveTo>
                <a:lnTo>
                  <a:pt x="15033" y="0"/>
                </a:lnTo>
                <a:lnTo>
                  <a:pt x="15033" y="5369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80318" y="1149131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715"/>
                </a:moveTo>
                <a:lnTo>
                  <a:pt x="0" y="6084"/>
                </a:lnTo>
                <a:lnTo>
                  <a:pt x="1539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80318" y="11491312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09" h="6350">
                <a:moveTo>
                  <a:pt x="0" y="6084"/>
                </a:moveTo>
                <a:lnTo>
                  <a:pt x="15391" y="0"/>
                </a:lnTo>
                <a:lnTo>
                  <a:pt x="16107" y="5369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95709" y="11489522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1789"/>
                </a:moveTo>
                <a:lnTo>
                  <a:pt x="715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96425" y="11489522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7158"/>
                </a:moveTo>
                <a:lnTo>
                  <a:pt x="15391" y="0"/>
                </a:lnTo>
                <a:lnTo>
                  <a:pt x="16107" y="5011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711816" y="11486659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0" y="2863"/>
                </a:moveTo>
                <a:lnTo>
                  <a:pt x="715" y="7874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712532" y="11486659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0" y="7874"/>
                </a:moveTo>
                <a:lnTo>
                  <a:pt x="15749" y="0"/>
                </a:lnTo>
                <a:lnTo>
                  <a:pt x="16823" y="5369"/>
                </a:lnTo>
                <a:lnTo>
                  <a:pt x="0" y="787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728281" y="11483080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3579"/>
                </a:moveTo>
                <a:lnTo>
                  <a:pt x="1073" y="8948"/>
                </a:lnTo>
                <a:lnTo>
                  <a:pt x="16823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729355" y="11483080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8948"/>
                </a:moveTo>
                <a:lnTo>
                  <a:pt x="15749" y="0"/>
                </a:lnTo>
                <a:lnTo>
                  <a:pt x="17180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745104" y="1147878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4295"/>
                </a:moveTo>
                <a:lnTo>
                  <a:pt x="1431" y="9664"/>
                </a:lnTo>
                <a:lnTo>
                  <a:pt x="16823" y="0"/>
                </a:lnTo>
                <a:lnTo>
                  <a:pt x="0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746536" y="1147878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9664"/>
                </a:moveTo>
                <a:lnTo>
                  <a:pt x="15391" y="0"/>
                </a:lnTo>
                <a:lnTo>
                  <a:pt x="16823" y="5369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761927" y="11474131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4653"/>
                </a:moveTo>
                <a:lnTo>
                  <a:pt x="1431" y="10022"/>
                </a:lnTo>
                <a:lnTo>
                  <a:pt x="16823" y="0"/>
                </a:lnTo>
                <a:lnTo>
                  <a:pt x="0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763359" y="11474131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0" y="10022"/>
                </a:moveTo>
                <a:lnTo>
                  <a:pt x="15391" y="0"/>
                </a:lnTo>
                <a:lnTo>
                  <a:pt x="17180" y="5011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778750" y="11468762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5369"/>
                </a:moveTo>
                <a:lnTo>
                  <a:pt x="1789" y="10380"/>
                </a:lnTo>
                <a:lnTo>
                  <a:pt x="16465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780540" y="11468762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5">
                <a:moveTo>
                  <a:pt x="0" y="10380"/>
                </a:moveTo>
                <a:lnTo>
                  <a:pt x="14675" y="0"/>
                </a:lnTo>
                <a:lnTo>
                  <a:pt x="16823" y="5011"/>
                </a:lnTo>
                <a:lnTo>
                  <a:pt x="0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795215" y="11462319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6442"/>
                </a:moveTo>
                <a:lnTo>
                  <a:pt x="2147" y="11453"/>
                </a:lnTo>
                <a:lnTo>
                  <a:pt x="16107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797363" y="11462319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53"/>
                </a:moveTo>
                <a:lnTo>
                  <a:pt x="13959" y="0"/>
                </a:lnTo>
                <a:lnTo>
                  <a:pt x="16107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811322" y="11454803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527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813470" y="11454803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527"/>
                </a:moveTo>
                <a:lnTo>
                  <a:pt x="13243" y="0"/>
                </a:lnTo>
                <a:lnTo>
                  <a:pt x="15749" y="5011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826714" y="11446212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8590"/>
                </a:moveTo>
                <a:lnTo>
                  <a:pt x="2505" y="13601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829219" y="11446212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601"/>
                </a:moveTo>
                <a:lnTo>
                  <a:pt x="12169" y="0"/>
                </a:lnTo>
                <a:lnTo>
                  <a:pt x="15033" y="4653"/>
                </a:lnTo>
                <a:lnTo>
                  <a:pt x="0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841389" y="11436548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0" y="9664"/>
                </a:moveTo>
                <a:lnTo>
                  <a:pt x="2863" y="14317"/>
                </a:lnTo>
                <a:lnTo>
                  <a:pt x="13601" y="0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844253" y="11436548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0" y="14317"/>
                </a:moveTo>
                <a:lnTo>
                  <a:pt x="10738" y="0"/>
                </a:lnTo>
                <a:lnTo>
                  <a:pt x="13959" y="3937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854991" y="11425094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221" y="15391"/>
                </a:lnTo>
                <a:lnTo>
                  <a:pt x="12169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858212" y="11425094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0" y="15391"/>
                </a:moveTo>
                <a:lnTo>
                  <a:pt x="8948" y="0"/>
                </a:lnTo>
                <a:lnTo>
                  <a:pt x="12885" y="3937"/>
                </a:lnTo>
                <a:lnTo>
                  <a:pt x="0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867161" y="11412208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0" y="12885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871098" y="11412208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878257" y="11397533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882552" y="11397533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7896"/>
                </a:moveTo>
                <a:lnTo>
                  <a:pt x="5369" y="0"/>
                </a:lnTo>
                <a:lnTo>
                  <a:pt x="10022" y="2505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887921" y="11381426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6107"/>
                </a:moveTo>
                <a:lnTo>
                  <a:pt x="4653" y="18612"/>
                </a:lnTo>
                <a:lnTo>
                  <a:pt x="7874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892574" y="11381426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8612"/>
                </a:moveTo>
                <a:lnTo>
                  <a:pt x="3221" y="0"/>
                </a:lnTo>
                <a:lnTo>
                  <a:pt x="8232" y="2147"/>
                </a:lnTo>
                <a:lnTo>
                  <a:pt x="0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895795" y="1136424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7180"/>
                </a:moveTo>
                <a:lnTo>
                  <a:pt x="5011" y="19328"/>
                </a:lnTo>
                <a:lnTo>
                  <a:pt x="6800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900807" y="1136424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328"/>
                </a:moveTo>
                <a:lnTo>
                  <a:pt x="1789" y="0"/>
                </a:lnTo>
                <a:lnTo>
                  <a:pt x="6800" y="1431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902596" y="11346348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7896"/>
                </a:moveTo>
                <a:lnTo>
                  <a:pt x="5011" y="19328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907607" y="11346348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9328"/>
                </a:moveTo>
                <a:lnTo>
                  <a:pt x="0" y="0"/>
                </a:lnTo>
                <a:lnTo>
                  <a:pt x="5011" y="1073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907607" y="11328093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8254"/>
                </a:moveTo>
                <a:lnTo>
                  <a:pt x="5011" y="19328"/>
                </a:lnTo>
                <a:lnTo>
                  <a:pt x="3221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910829" y="11328093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1789" y="19328"/>
                </a:moveTo>
                <a:lnTo>
                  <a:pt x="0" y="0"/>
                </a:lnTo>
                <a:lnTo>
                  <a:pt x="5369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910829" y="11309839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8254"/>
                </a:moveTo>
                <a:lnTo>
                  <a:pt x="5369" y="18970"/>
                </a:lnTo>
                <a:lnTo>
                  <a:pt x="2147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912976" y="11309839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221" y="18970"/>
                </a:moveTo>
                <a:lnTo>
                  <a:pt x="0" y="0"/>
                </a:lnTo>
                <a:lnTo>
                  <a:pt x="5369" y="357"/>
                </a:lnTo>
                <a:lnTo>
                  <a:pt x="3221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912976" y="1129229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913334" y="1129229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911903" y="11275834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1431" y="16465"/>
                </a:moveTo>
                <a:lnTo>
                  <a:pt x="6800" y="16465"/>
                </a:lnTo>
                <a:lnTo>
                  <a:pt x="0" y="0"/>
                </a:lnTo>
                <a:lnTo>
                  <a:pt x="1431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911903" y="11275118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4" h="17779">
                <a:moveTo>
                  <a:pt x="6800" y="17180"/>
                </a:moveTo>
                <a:lnTo>
                  <a:pt x="0" y="715"/>
                </a:lnTo>
                <a:lnTo>
                  <a:pt x="5369" y="0"/>
                </a:lnTo>
                <a:lnTo>
                  <a:pt x="680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909397" y="11260443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5" h="15875">
                <a:moveTo>
                  <a:pt x="2505" y="15391"/>
                </a:moveTo>
                <a:lnTo>
                  <a:pt x="7874" y="14675"/>
                </a:lnTo>
                <a:lnTo>
                  <a:pt x="0" y="0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909397" y="11259011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5" h="16509">
                <a:moveTo>
                  <a:pt x="7874" y="16107"/>
                </a:moveTo>
                <a:lnTo>
                  <a:pt x="0" y="1431"/>
                </a:lnTo>
                <a:lnTo>
                  <a:pt x="5369" y="0"/>
                </a:lnTo>
                <a:lnTo>
                  <a:pt x="7874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905102" y="11246125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4295" y="14317"/>
                </a:moveTo>
                <a:lnTo>
                  <a:pt x="9664" y="12885"/>
                </a:lnTo>
                <a:lnTo>
                  <a:pt x="0" y="0"/>
                </a:lnTo>
                <a:lnTo>
                  <a:pt x="4295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905102" y="11244336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59" h="15240">
                <a:moveTo>
                  <a:pt x="9664" y="14675"/>
                </a:moveTo>
                <a:lnTo>
                  <a:pt x="0" y="1789"/>
                </a:lnTo>
                <a:lnTo>
                  <a:pt x="5369" y="0"/>
                </a:lnTo>
                <a:lnTo>
                  <a:pt x="9664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900091" y="11232524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5011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011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900091" y="11230377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10380" y="13959"/>
                </a:moveTo>
                <a:lnTo>
                  <a:pt x="0" y="2147"/>
                </a:lnTo>
                <a:lnTo>
                  <a:pt x="4653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893648" y="11219639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6442" y="12885"/>
                </a:moveTo>
                <a:lnTo>
                  <a:pt x="11096" y="10738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893648" y="11217133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11096" y="13243"/>
                </a:moveTo>
                <a:lnTo>
                  <a:pt x="0" y="2505"/>
                </a:lnTo>
                <a:lnTo>
                  <a:pt x="4653" y="0"/>
                </a:lnTo>
                <a:lnTo>
                  <a:pt x="11096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886489" y="11207469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7158" y="12169"/>
                </a:moveTo>
                <a:lnTo>
                  <a:pt x="11811" y="9664"/>
                </a:lnTo>
                <a:lnTo>
                  <a:pt x="0" y="0"/>
                </a:lnTo>
                <a:lnTo>
                  <a:pt x="715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886489" y="11204605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11811" y="12527"/>
                </a:moveTo>
                <a:lnTo>
                  <a:pt x="0" y="2863"/>
                </a:lnTo>
                <a:lnTo>
                  <a:pt x="4653" y="0"/>
                </a:lnTo>
                <a:lnTo>
                  <a:pt x="11811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878614" y="1119529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874" y="12169"/>
                </a:moveTo>
                <a:lnTo>
                  <a:pt x="12527" y="9306"/>
                </a:lnTo>
                <a:lnTo>
                  <a:pt x="0" y="0"/>
                </a:lnTo>
                <a:lnTo>
                  <a:pt x="7874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878614" y="1119243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2863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870382" y="1118348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232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870382" y="1118062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2863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861791" y="11171675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861791" y="11168453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853201" y="11159505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8590" y="12169"/>
                </a:moveTo>
                <a:lnTo>
                  <a:pt x="12885" y="8948"/>
                </a:lnTo>
                <a:lnTo>
                  <a:pt x="0" y="0"/>
                </a:lnTo>
                <a:lnTo>
                  <a:pt x="859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853201" y="11156284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843895" y="11147693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9306" y="11811"/>
                </a:moveTo>
                <a:lnTo>
                  <a:pt x="13601" y="8590"/>
                </a:lnTo>
                <a:lnTo>
                  <a:pt x="0" y="0"/>
                </a:lnTo>
                <a:lnTo>
                  <a:pt x="9306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843895" y="1114447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13601" y="11811"/>
                </a:moveTo>
                <a:lnTo>
                  <a:pt x="0" y="3221"/>
                </a:lnTo>
                <a:lnTo>
                  <a:pt x="4295" y="0"/>
                </a:lnTo>
                <a:lnTo>
                  <a:pt x="13601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834230" y="11136239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9664" y="11453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834230" y="11132660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823492" y="1112478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0738" y="11453"/>
                </a:moveTo>
                <a:lnTo>
                  <a:pt x="14675" y="7874"/>
                </a:lnTo>
                <a:lnTo>
                  <a:pt x="0" y="0"/>
                </a:lnTo>
                <a:lnTo>
                  <a:pt x="10738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823492" y="1112084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75" y="11811"/>
                </a:moveTo>
                <a:lnTo>
                  <a:pt x="0" y="3937"/>
                </a:lnTo>
                <a:lnTo>
                  <a:pt x="3937" y="0"/>
                </a:lnTo>
                <a:lnTo>
                  <a:pt x="1467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811680" y="1111440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1811" y="10380"/>
                </a:moveTo>
                <a:lnTo>
                  <a:pt x="15749" y="6442"/>
                </a:lnTo>
                <a:lnTo>
                  <a:pt x="0" y="0"/>
                </a:lnTo>
                <a:lnTo>
                  <a:pt x="11811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811680" y="11110110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749" y="10738"/>
                </a:moveTo>
                <a:lnTo>
                  <a:pt x="0" y="4295"/>
                </a:lnTo>
                <a:lnTo>
                  <a:pt x="3221" y="0"/>
                </a:lnTo>
                <a:lnTo>
                  <a:pt x="15749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98079" y="11104741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13601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601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798079" y="11100088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16823" y="10022"/>
                </a:moveTo>
                <a:lnTo>
                  <a:pt x="0" y="4653"/>
                </a:lnTo>
                <a:lnTo>
                  <a:pt x="2863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783045" y="11096150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15033" y="8590"/>
                </a:moveTo>
                <a:lnTo>
                  <a:pt x="17896" y="3937"/>
                </a:lnTo>
                <a:lnTo>
                  <a:pt x="0" y="0"/>
                </a:lnTo>
                <a:lnTo>
                  <a:pt x="15033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83045" y="11091497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17896" y="8590"/>
                </a:moveTo>
                <a:lnTo>
                  <a:pt x="0" y="4653"/>
                </a:lnTo>
                <a:lnTo>
                  <a:pt x="2147" y="0"/>
                </a:lnTo>
                <a:lnTo>
                  <a:pt x="17896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765507" y="1108899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7538" y="7158"/>
                </a:moveTo>
                <a:lnTo>
                  <a:pt x="19686" y="2505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765507" y="11083980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86" y="7516"/>
                </a:moveTo>
                <a:lnTo>
                  <a:pt x="0" y="5011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45462" y="11083265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0044" y="5726"/>
                </a:moveTo>
                <a:lnTo>
                  <a:pt x="21834" y="715"/>
                </a:lnTo>
                <a:lnTo>
                  <a:pt x="0" y="0"/>
                </a:lnTo>
                <a:lnTo>
                  <a:pt x="2004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745462" y="11077895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834" y="6084"/>
                </a:moveTo>
                <a:lnTo>
                  <a:pt x="0" y="5369"/>
                </a:lnTo>
                <a:lnTo>
                  <a:pt x="1431" y="0"/>
                </a:lnTo>
                <a:lnTo>
                  <a:pt x="21834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23270" y="11077895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2192" y="5369"/>
                </a:moveTo>
                <a:lnTo>
                  <a:pt x="23623" y="0"/>
                </a:lnTo>
                <a:lnTo>
                  <a:pt x="0" y="1789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723270" y="11074317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23623" y="3579"/>
                </a:moveTo>
                <a:lnTo>
                  <a:pt x="0" y="5369"/>
                </a:lnTo>
                <a:lnTo>
                  <a:pt x="715" y="0"/>
                </a:lnTo>
                <a:lnTo>
                  <a:pt x="23623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698930" y="11074317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339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33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698930" y="11072885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431"/>
                </a:moveTo>
                <a:lnTo>
                  <a:pt x="0" y="5726"/>
                </a:lnTo>
                <a:lnTo>
                  <a:pt x="0" y="0"/>
                </a:lnTo>
                <a:lnTo>
                  <a:pt x="25055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672443" y="11072885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87" y="5726"/>
                </a:moveTo>
                <a:lnTo>
                  <a:pt x="26487" y="0"/>
                </a:lnTo>
                <a:lnTo>
                  <a:pt x="0" y="7516"/>
                </a:lnTo>
                <a:lnTo>
                  <a:pt x="26487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671727" y="11072885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715" y="7516"/>
                </a:lnTo>
                <a:lnTo>
                  <a:pt x="0" y="2147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643808" y="11075032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28634" y="5369"/>
                </a:moveTo>
                <a:lnTo>
                  <a:pt x="27919" y="0"/>
                </a:lnTo>
                <a:lnTo>
                  <a:pt x="0" y="11096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642376" y="11075032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350" y="0"/>
                </a:moveTo>
                <a:lnTo>
                  <a:pt x="1431" y="11096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13026" y="11080759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5" h="15240">
                <a:moveTo>
                  <a:pt x="30782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78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611236" y="11080759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5033"/>
                </a:lnTo>
                <a:lnTo>
                  <a:pt x="0" y="10022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80453" y="11090781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572" y="5011"/>
                </a:moveTo>
                <a:lnTo>
                  <a:pt x="30782" y="0"/>
                </a:lnTo>
                <a:lnTo>
                  <a:pt x="0" y="19328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77948" y="11090781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4" h="19684">
                <a:moveTo>
                  <a:pt x="33288" y="0"/>
                </a:moveTo>
                <a:lnTo>
                  <a:pt x="2505" y="19328"/>
                </a:lnTo>
                <a:lnTo>
                  <a:pt x="0" y="14675"/>
                </a:lnTo>
                <a:lnTo>
                  <a:pt x="3328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46091" y="1110545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4653"/>
                </a:moveTo>
                <a:lnTo>
                  <a:pt x="31856" y="0"/>
                </a:lnTo>
                <a:lnTo>
                  <a:pt x="0" y="24697"/>
                </a:lnTo>
                <a:lnTo>
                  <a:pt x="34361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43586" y="11105457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0"/>
                </a:moveTo>
                <a:lnTo>
                  <a:pt x="2505" y="24697"/>
                </a:lnTo>
                <a:lnTo>
                  <a:pt x="0" y="20044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97499" y="1128013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716469" y="10511640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276" y="5369"/>
                </a:moveTo>
                <a:lnTo>
                  <a:pt x="26487" y="0"/>
                </a:lnTo>
                <a:lnTo>
                  <a:pt x="0" y="14317"/>
                </a:lnTo>
                <a:lnTo>
                  <a:pt x="28276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713964" y="10511640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992" y="0"/>
                </a:moveTo>
                <a:lnTo>
                  <a:pt x="2505" y="14317"/>
                </a:lnTo>
                <a:lnTo>
                  <a:pt x="0" y="9664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93919" y="10521305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90">
                <a:moveTo>
                  <a:pt x="22549" y="4653"/>
                </a:moveTo>
                <a:lnTo>
                  <a:pt x="20044" y="0"/>
                </a:lnTo>
                <a:lnTo>
                  <a:pt x="0" y="21118"/>
                </a:lnTo>
                <a:lnTo>
                  <a:pt x="22549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89982" y="10521305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29" h="21590">
                <a:moveTo>
                  <a:pt x="23981" y="0"/>
                </a:moveTo>
                <a:lnTo>
                  <a:pt x="3937" y="21118"/>
                </a:lnTo>
                <a:lnTo>
                  <a:pt x="0" y="16823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76022" y="10538128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7896" y="4295"/>
                </a:moveTo>
                <a:lnTo>
                  <a:pt x="13959" y="0"/>
                </a:lnTo>
                <a:lnTo>
                  <a:pt x="0" y="25771"/>
                </a:lnTo>
                <a:lnTo>
                  <a:pt x="17896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71727" y="10538128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8254" y="0"/>
                </a:moveTo>
                <a:lnTo>
                  <a:pt x="4295" y="25771"/>
                </a:lnTo>
                <a:lnTo>
                  <a:pt x="0" y="22907"/>
                </a:lnTo>
                <a:lnTo>
                  <a:pt x="18254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63137" y="10561035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885" y="2863"/>
                </a:moveTo>
                <a:lnTo>
                  <a:pt x="8590" y="0"/>
                </a:lnTo>
                <a:lnTo>
                  <a:pt x="0" y="28634"/>
                </a:lnTo>
                <a:lnTo>
                  <a:pt x="12885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58126" y="10561035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601" y="0"/>
                </a:moveTo>
                <a:lnTo>
                  <a:pt x="5011" y="28634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53830" y="10587880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1789"/>
                </a:moveTo>
                <a:lnTo>
                  <a:pt x="4295" y="0"/>
                </a:lnTo>
                <a:lnTo>
                  <a:pt x="0" y="30424"/>
                </a:lnTo>
                <a:lnTo>
                  <a:pt x="9306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48819" y="10587880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011" y="30424"/>
                </a:lnTo>
                <a:lnTo>
                  <a:pt x="0" y="28992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48461" y="10616873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1431"/>
                </a:moveTo>
                <a:lnTo>
                  <a:pt x="357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43092" y="10616873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726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72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43092" y="10646940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5369" y="715"/>
                </a:moveTo>
                <a:lnTo>
                  <a:pt x="0" y="0"/>
                </a:lnTo>
                <a:lnTo>
                  <a:pt x="3579" y="29350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41303" y="10646940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1789" y="0"/>
                </a:moveTo>
                <a:lnTo>
                  <a:pt x="5369" y="29350"/>
                </a:lnTo>
                <a:lnTo>
                  <a:pt x="0" y="29350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641303" y="10676290"/>
            <a:ext cx="6350" cy="26670"/>
          </a:xfrm>
          <a:custGeom>
            <a:avLst/>
            <a:gdLst/>
            <a:ahLst/>
            <a:cxnLst/>
            <a:rect l="l" t="t" r="r" b="b"/>
            <a:pathLst>
              <a:path w="6350" h="26670">
                <a:moveTo>
                  <a:pt x="5369" y="0"/>
                </a:moveTo>
                <a:lnTo>
                  <a:pt x="0" y="0"/>
                </a:lnTo>
                <a:lnTo>
                  <a:pt x="6084" y="2648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641303" y="10676290"/>
            <a:ext cx="6350" cy="27305"/>
          </a:xfrm>
          <a:custGeom>
            <a:avLst/>
            <a:gdLst/>
            <a:ahLst/>
            <a:cxnLst/>
            <a:rect l="l" t="t" r="r" b="b"/>
            <a:pathLst>
              <a:path w="6350" h="27304">
                <a:moveTo>
                  <a:pt x="0" y="0"/>
                </a:moveTo>
                <a:lnTo>
                  <a:pt x="6084" y="26487"/>
                </a:lnTo>
                <a:lnTo>
                  <a:pt x="715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42018" y="10702778"/>
            <a:ext cx="8890" cy="23495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5369" y="0"/>
                </a:moveTo>
                <a:lnTo>
                  <a:pt x="0" y="715"/>
                </a:lnTo>
                <a:lnTo>
                  <a:pt x="8590" y="2326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42018" y="10703494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0"/>
                </a:moveTo>
                <a:lnTo>
                  <a:pt x="8590" y="22549"/>
                </a:lnTo>
                <a:lnTo>
                  <a:pt x="3579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645598" y="10726044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5011" y="0"/>
                </a:moveTo>
                <a:lnTo>
                  <a:pt x="0" y="1073"/>
                </a:lnTo>
                <a:lnTo>
                  <a:pt x="10380" y="19686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645598" y="1072711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4">
                <a:moveTo>
                  <a:pt x="0" y="0"/>
                </a:moveTo>
                <a:lnTo>
                  <a:pt x="10380" y="18612"/>
                </a:lnTo>
                <a:lnTo>
                  <a:pt x="5369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650967" y="10745730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650967" y="10747520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658126" y="10762553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5011" y="0"/>
                </a:moveTo>
                <a:lnTo>
                  <a:pt x="0" y="2505"/>
                </a:lnTo>
                <a:lnTo>
                  <a:pt x="13243" y="14675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658126" y="10765059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13243" y="12169"/>
                </a:lnTo>
                <a:lnTo>
                  <a:pt x="8948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667074" y="1077722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95" y="0"/>
                </a:moveTo>
                <a:lnTo>
                  <a:pt x="0" y="2863"/>
                </a:lnTo>
                <a:lnTo>
                  <a:pt x="13959" y="12527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667074" y="10780093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959" y="9664"/>
                </a:lnTo>
                <a:lnTo>
                  <a:pt x="9664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676738" y="10789756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4" h="11429">
                <a:moveTo>
                  <a:pt x="4295" y="0"/>
                </a:moveTo>
                <a:lnTo>
                  <a:pt x="0" y="3221"/>
                </a:lnTo>
                <a:lnTo>
                  <a:pt x="14317" y="11096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676738" y="10792978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0" y="0"/>
                </a:moveTo>
                <a:lnTo>
                  <a:pt x="14317" y="7874"/>
                </a:lnTo>
                <a:lnTo>
                  <a:pt x="10380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687118" y="10800853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59">
                <a:moveTo>
                  <a:pt x="3937" y="0"/>
                </a:moveTo>
                <a:lnTo>
                  <a:pt x="0" y="3579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687118" y="10804432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14317" y="6442"/>
                </a:lnTo>
                <a:lnTo>
                  <a:pt x="10380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697499" y="10810875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937" y="0"/>
                </a:moveTo>
                <a:lnTo>
                  <a:pt x="0" y="3937"/>
                </a:lnTo>
                <a:lnTo>
                  <a:pt x="13959" y="9664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97499" y="10814812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707879" y="10820539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707879" y="1082447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369"/>
                </a:lnTo>
                <a:lnTo>
                  <a:pt x="10022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717901" y="10829845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3579" y="0"/>
                </a:moveTo>
                <a:lnTo>
                  <a:pt x="0" y="3937"/>
                </a:lnTo>
                <a:lnTo>
                  <a:pt x="13243" y="8948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717901" y="10833783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0" y="0"/>
                </a:moveTo>
                <a:lnTo>
                  <a:pt x="13243" y="5011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727565" y="10838794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3579" y="0"/>
                </a:moveTo>
                <a:lnTo>
                  <a:pt x="0" y="3937"/>
                </a:lnTo>
                <a:lnTo>
                  <a:pt x="13243" y="859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727565" y="10842731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0" y="0"/>
                </a:moveTo>
                <a:lnTo>
                  <a:pt x="13243" y="4653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737230" y="10847385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3579" y="0"/>
                </a:moveTo>
                <a:lnTo>
                  <a:pt x="0" y="4295"/>
                </a:lnTo>
                <a:lnTo>
                  <a:pt x="12885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737230" y="10851680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0" y="0"/>
                </a:moveTo>
                <a:lnTo>
                  <a:pt x="12885" y="3579"/>
                </a:lnTo>
                <a:lnTo>
                  <a:pt x="9664" y="7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746894" y="1085525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746894" y="10859554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3243" y="2863"/>
                </a:lnTo>
                <a:lnTo>
                  <a:pt x="10380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757274" y="1086241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2863" y="0"/>
                </a:moveTo>
                <a:lnTo>
                  <a:pt x="0" y="4653"/>
                </a:lnTo>
                <a:lnTo>
                  <a:pt x="13243" y="6442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757274" y="10867071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0" y="0"/>
                </a:moveTo>
                <a:lnTo>
                  <a:pt x="13243" y="1789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768012" y="10868861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2505" y="0"/>
                </a:moveTo>
                <a:lnTo>
                  <a:pt x="0" y="4653"/>
                </a:lnTo>
                <a:lnTo>
                  <a:pt x="13243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768012" y="10873514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5">
                <a:moveTo>
                  <a:pt x="0" y="0"/>
                </a:moveTo>
                <a:lnTo>
                  <a:pt x="13243" y="357"/>
                </a:lnTo>
                <a:lnTo>
                  <a:pt x="11453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779466" y="10873871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789" y="0"/>
                </a:moveTo>
                <a:lnTo>
                  <a:pt x="0" y="5011"/>
                </a:lnTo>
                <a:lnTo>
                  <a:pt x="13959" y="3937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779466" y="10877809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1073"/>
                </a:moveTo>
                <a:lnTo>
                  <a:pt x="13959" y="0"/>
                </a:lnTo>
                <a:lnTo>
                  <a:pt x="12527" y="5011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791994" y="10877809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1431" y="0"/>
                </a:moveTo>
                <a:lnTo>
                  <a:pt x="0" y="5011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791994" y="10880314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0" y="2505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805595" y="10880314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715" y="0"/>
                </a:moveTo>
                <a:lnTo>
                  <a:pt x="0" y="5369"/>
                </a:lnTo>
                <a:lnTo>
                  <a:pt x="14675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805595" y="1088174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3937"/>
                </a:moveTo>
                <a:lnTo>
                  <a:pt x="14675" y="0"/>
                </a:lnTo>
                <a:lnTo>
                  <a:pt x="14317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819913" y="1088174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357" y="0"/>
                </a:moveTo>
                <a:lnTo>
                  <a:pt x="0" y="5369"/>
                </a:lnTo>
                <a:lnTo>
                  <a:pt x="15033" y="0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819913" y="10881746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5">
                <a:moveTo>
                  <a:pt x="0" y="5369"/>
                </a:moveTo>
                <a:lnTo>
                  <a:pt x="15033" y="0"/>
                </a:lnTo>
                <a:lnTo>
                  <a:pt x="15391" y="5369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834946" y="10881031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715"/>
                </a:moveTo>
                <a:lnTo>
                  <a:pt x="357" y="6084"/>
                </a:lnTo>
                <a:lnTo>
                  <a:pt x="15749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835304" y="10881031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084"/>
                </a:moveTo>
                <a:lnTo>
                  <a:pt x="15391" y="0"/>
                </a:lnTo>
                <a:lnTo>
                  <a:pt x="15749" y="5369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850695" y="1087924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1789"/>
                </a:moveTo>
                <a:lnTo>
                  <a:pt x="357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851053" y="1087924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7158"/>
                </a:moveTo>
                <a:lnTo>
                  <a:pt x="15749" y="0"/>
                </a:lnTo>
                <a:lnTo>
                  <a:pt x="16465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866803" y="10876377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0" y="2863"/>
                </a:moveTo>
                <a:lnTo>
                  <a:pt x="715" y="8232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867518" y="10876377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4">
                <a:moveTo>
                  <a:pt x="0" y="8232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883268" y="10872798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0" y="3579"/>
                </a:moveTo>
                <a:lnTo>
                  <a:pt x="1073" y="8948"/>
                </a:lnTo>
                <a:lnTo>
                  <a:pt x="16823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884341" y="10872798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0" y="8948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900091" y="10868861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0" y="3937"/>
                </a:moveTo>
                <a:lnTo>
                  <a:pt x="1073" y="9306"/>
                </a:lnTo>
                <a:lnTo>
                  <a:pt x="16823" y="0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901164" y="10868861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9306"/>
                </a:moveTo>
                <a:lnTo>
                  <a:pt x="15749" y="0"/>
                </a:lnTo>
                <a:lnTo>
                  <a:pt x="17180" y="5011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916914" y="10863850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0" y="5011"/>
                </a:moveTo>
                <a:lnTo>
                  <a:pt x="1431" y="10022"/>
                </a:lnTo>
                <a:lnTo>
                  <a:pt x="16823" y="0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918345" y="10863850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0" y="10022"/>
                </a:moveTo>
                <a:lnTo>
                  <a:pt x="15391" y="0"/>
                </a:lnTo>
                <a:lnTo>
                  <a:pt x="16823" y="5369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933737" y="10858481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5369"/>
                </a:moveTo>
                <a:lnTo>
                  <a:pt x="1431" y="10738"/>
                </a:lnTo>
                <a:lnTo>
                  <a:pt x="16465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935168" y="10858481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4" h="10795">
                <a:moveTo>
                  <a:pt x="0" y="10738"/>
                </a:moveTo>
                <a:lnTo>
                  <a:pt x="15033" y="0"/>
                </a:lnTo>
                <a:lnTo>
                  <a:pt x="16823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950202" y="10852038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0" y="6442"/>
                </a:moveTo>
                <a:lnTo>
                  <a:pt x="1789" y="11453"/>
                </a:lnTo>
                <a:lnTo>
                  <a:pt x="15749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951991" y="10852038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53"/>
                </a:moveTo>
                <a:lnTo>
                  <a:pt x="13959" y="0"/>
                </a:lnTo>
                <a:lnTo>
                  <a:pt x="16107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965951" y="10844521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527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968099" y="10844521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0" y="12527"/>
                </a:moveTo>
                <a:lnTo>
                  <a:pt x="13243" y="0"/>
                </a:lnTo>
                <a:lnTo>
                  <a:pt x="16107" y="5011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981342" y="10835930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8590"/>
                </a:moveTo>
                <a:lnTo>
                  <a:pt x="2863" y="13601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984206" y="10835930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601"/>
                </a:moveTo>
                <a:lnTo>
                  <a:pt x="11811" y="0"/>
                </a:lnTo>
                <a:lnTo>
                  <a:pt x="14675" y="4653"/>
                </a:lnTo>
                <a:lnTo>
                  <a:pt x="0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996018" y="10826267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0" y="9664"/>
                </a:moveTo>
                <a:lnTo>
                  <a:pt x="2863" y="14317"/>
                </a:lnTo>
                <a:lnTo>
                  <a:pt x="13601" y="0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998881" y="1082626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0" y="14317"/>
                </a:moveTo>
                <a:lnTo>
                  <a:pt x="10738" y="0"/>
                </a:lnTo>
                <a:lnTo>
                  <a:pt x="14317" y="4295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009619" y="10814812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579" y="15749"/>
                </a:lnTo>
                <a:lnTo>
                  <a:pt x="12527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013199" y="10814812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5749"/>
                </a:moveTo>
                <a:lnTo>
                  <a:pt x="8948" y="0"/>
                </a:lnTo>
                <a:lnTo>
                  <a:pt x="12527" y="3937"/>
                </a:lnTo>
                <a:lnTo>
                  <a:pt x="0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022147" y="10801926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4" h="17145">
                <a:moveTo>
                  <a:pt x="0" y="12885"/>
                </a:moveTo>
                <a:lnTo>
                  <a:pt x="3579" y="16823"/>
                </a:lnTo>
                <a:lnTo>
                  <a:pt x="10738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025726" y="10801926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16823"/>
                </a:moveTo>
                <a:lnTo>
                  <a:pt x="7158" y="0"/>
                </a:lnTo>
                <a:lnTo>
                  <a:pt x="11811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1032885" y="10787251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4675"/>
                </a:moveTo>
                <a:lnTo>
                  <a:pt x="4653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1037538" y="10787251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7896"/>
                </a:moveTo>
                <a:lnTo>
                  <a:pt x="5011" y="0"/>
                </a:lnTo>
                <a:lnTo>
                  <a:pt x="9664" y="2505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1042549" y="10771144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6107"/>
                </a:moveTo>
                <a:lnTo>
                  <a:pt x="4653" y="18612"/>
                </a:lnTo>
                <a:lnTo>
                  <a:pt x="8232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1047203" y="10771144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8612"/>
                </a:moveTo>
                <a:lnTo>
                  <a:pt x="3579" y="0"/>
                </a:lnTo>
                <a:lnTo>
                  <a:pt x="8232" y="2147"/>
                </a:lnTo>
                <a:lnTo>
                  <a:pt x="0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1050782" y="10753963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7180"/>
                </a:moveTo>
                <a:lnTo>
                  <a:pt x="4653" y="19328"/>
                </a:lnTo>
                <a:lnTo>
                  <a:pt x="6442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1055435" y="10753963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328"/>
                </a:moveTo>
                <a:lnTo>
                  <a:pt x="1789" y="0"/>
                </a:lnTo>
                <a:lnTo>
                  <a:pt x="6800" y="1431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057225" y="10736066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7896"/>
                </a:moveTo>
                <a:lnTo>
                  <a:pt x="5011" y="19328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1062236" y="10736066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0" y="19328"/>
                </a:moveTo>
                <a:lnTo>
                  <a:pt x="0" y="0"/>
                </a:lnTo>
                <a:lnTo>
                  <a:pt x="5369" y="1073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1062236" y="10717811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0" y="18254"/>
                </a:moveTo>
                <a:lnTo>
                  <a:pt x="5369" y="19328"/>
                </a:lnTo>
                <a:lnTo>
                  <a:pt x="3579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1065815" y="10717811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1789" y="19328"/>
                </a:moveTo>
                <a:lnTo>
                  <a:pt x="0" y="0"/>
                </a:lnTo>
                <a:lnTo>
                  <a:pt x="5369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1065815" y="10699556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8254"/>
                </a:moveTo>
                <a:lnTo>
                  <a:pt x="5369" y="18970"/>
                </a:lnTo>
                <a:lnTo>
                  <a:pt x="1789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1067605" y="10699556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579" y="18970"/>
                </a:moveTo>
                <a:lnTo>
                  <a:pt x="0" y="0"/>
                </a:lnTo>
                <a:lnTo>
                  <a:pt x="5369" y="357"/>
                </a:lnTo>
                <a:lnTo>
                  <a:pt x="3579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1067605" y="10682018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1067963" y="10682018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1066889" y="10665552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1073" y="16465"/>
                </a:moveTo>
                <a:lnTo>
                  <a:pt x="6442" y="16465"/>
                </a:lnTo>
                <a:lnTo>
                  <a:pt x="0" y="0"/>
                </a:lnTo>
                <a:lnTo>
                  <a:pt x="1073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1066889" y="10664837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4" h="17779">
                <a:moveTo>
                  <a:pt x="6442" y="17180"/>
                </a:moveTo>
                <a:lnTo>
                  <a:pt x="0" y="715"/>
                </a:lnTo>
                <a:lnTo>
                  <a:pt x="5369" y="0"/>
                </a:lnTo>
                <a:lnTo>
                  <a:pt x="6442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1064026" y="10650162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5" h="15875">
                <a:moveTo>
                  <a:pt x="2863" y="15391"/>
                </a:moveTo>
                <a:lnTo>
                  <a:pt x="8232" y="14675"/>
                </a:lnTo>
                <a:lnTo>
                  <a:pt x="0" y="0"/>
                </a:lnTo>
                <a:lnTo>
                  <a:pt x="2863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1064026" y="10648729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5" h="16509">
                <a:moveTo>
                  <a:pt x="8232" y="16107"/>
                </a:moveTo>
                <a:lnTo>
                  <a:pt x="0" y="1431"/>
                </a:lnTo>
                <a:lnTo>
                  <a:pt x="5369" y="0"/>
                </a:lnTo>
                <a:lnTo>
                  <a:pt x="8232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1060088" y="10635844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3937" y="14317"/>
                </a:moveTo>
                <a:lnTo>
                  <a:pt x="9306" y="12885"/>
                </a:lnTo>
                <a:lnTo>
                  <a:pt x="0" y="0"/>
                </a:lnTo>
                <a:lnTo>
                  <a:pt x="3937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1060088" y="10634054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40">
                <a:moveTo>
                  <a:pt x="9306" y="14675"/>
                </a:moveTo>
                <a:lnTo>
                  <a:pt x="0" y="1789"/>
                </a:lnTo>
                <a:lnTo>
                  <a:pt x="5011" y="0"/>
                </a:lnTo>
                <a:lnTo>
                  <a:pt x="9306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1054719" y="1062224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5369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369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1054719" y="10620095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10380" y="13959"/>
                </a:moveTo>
                <a:lnTo>
                  <a:pt x="0" y="2147"/>
                </a:lnTo>
                <a:lnTo>
                  <a:pt x="5011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1048276" y="10609357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6442" y="12885"/>
                </a:moveTo>
                <a:lnTo>
                  <a:pt x="11453" y="10738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1048276" y="10606851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11453" y="13243"/>
                </a:moveTo>
                <a:lnTo>
                  <a:pt x="0" y="2505"/>
                </a:lnTo>
                <a:lnTo>
                  <a:pt x="5011" y="0"/>
                </a:lnTo>
                <a:lnTo>
                  <a:pt x="11453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1041118" y="1059718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158" y="12169"/>
                </a:moveTo>
                <a:lnTo>
                  <a:pt x="12169" y="9664"/>
                </a:lnTo>
                <a:lnTo>
                  <a:pt x="0" y="0"/>
                </a:lnTo>
                <a:lnTo>
                  <a:pt x="715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1041118" y="1059432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69" y="12527"/>
                </a:moveTo>
                <a:lnTo>
                  <a:pt x="0" y="2863"/>
                </a:lnTo>
                <a:lnTo>
                  <a:pt x="4653" y="0"/>
                </a:lnTo>
                <a:lnTo>
                  <a:pt x="12169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1033601" y="1058501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516" y="12169"/>
                </a:moveTo>
                <a:lnTo>
                  <a:pt x="12169" y="9306"/>
                </a:lnTo>
                <a:lnTo>
                  <a:pt x="0" y="0"/>
                </a:lnTo>
                <a:lnTo>
                  <a:pt x="7516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1033601" y="1058215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69" y="12169"/>
                </a:moveTo>
                <a:lnTo>
                  <a:pt x="0" y="2863"/>
                </a:lnTo>
                <a:lnTo>
                  <a:pt x="4295" y="0"/>
                </a:lnTo>
                <a:lnTo>
                  <a:pt x="12169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1025010" y="10573205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1025010" y="10570342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2863"/>
                </a:lnTo>
                <a:lnTo>
                  <a:pt x="4653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1016420" y="1056139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3243" y="8948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1016420" y="10558172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243" y="12169"/>
                </a:moveTo>
                <a:lnTo>
                  <a:pt x="0" y="3221"/>
                </a:lnTo>
                <a:lnTo>
                  <a:pt x="4653" y="0"/>
                </a:lnTo>
                <a:lnTo>
                  <a:pt x="13243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1007830" y="1054958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3243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1007830" y="1054636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3243" y="11811"/>
                </a:moveTo>
                <a:lnTo>
                  <a:pt x="0" y="3221"/>
                </a:lnTo>
                <a:lnTo>
                  <a:pt x="4295" y="0"/>
                </a:lnTo>
                <a:lnTo>
                  <a:pt x="13243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998881" y="10537411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8948" y="12169"/>
                </a:moveTo>
                <a:lnTo>
                  <a:pt x="13243" y="8948"/>
                </a:lnTo>
                <a:lnTo>
                  <a:pt x="0" y="0"/>
                </a:lnTo>
                <a:lnTo>
                  <a:pt x="894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998881" y="1053419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243" y="12169"/>
                </a:moveTo>
                <a:lnTo>
                  <a:pt x="0" y="3221"/>
                </a:lnTo>
                <a:lnTo>
                  <a:pt x="3937" y="0"/>
                </a:lnTo>
                <a:lnTo>
                  <a:pt x="13243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988859" y="10525958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10022" y="11453"/>
                </a:moveTo>
                <a:lnTo>
                  <a:pt x="13959" y="8232"/>
                </a:lnTo>
                <a:lnTo>
                  <a:pt x="0" y="0"/>
                </a:lnTo>
                <a:lnTo>
                  <a:pt x="10022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988859" y="10522378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13959" y="11811"/>
                </a:moveTo>
                <a:lnTo>
                  <a:pt x="0" y="3579"/>
                </a:lnTo>
                <a:lnTo>
                  <a:pt x="4295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978479" y="10514862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10380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38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978479" y="10510924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75" y="11453"/>
                </a:moveTo>
                <a:lnTo>
                  <a:pt x="0" y="3937"/>
                </a:lnTo>
                <a:lnTo>
                  <a:pt x="3579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966309" y="10504123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2169" y="10738"/>
                </a:moveTo>
                <a:lnTo>
                  <a:pt x="15749" y="6800"/>
                </a:lnTo>
                <a:lnTo>
                  <a:pt x="0" y="0"/>
                </a:lnTo>
                <a:lnTo>
                  <a:pt x="12169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966309" y="10499828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15749" y="11096"/>
                </a:moveTo>
                <a:lnTo>
                  <a:pt x="0" y="4295"/>
                </a:lnTo>
                <a:lnTo>
                  <a:pt x="3579" y="0"/>
                </a:lnTo>
                <a:lnTo>
                  <a:pt x="15749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953065" y="10494459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13243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243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953065" y="1049016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16823" y="9664"/>
                </a:moveTo>
                <a:lnTo>
                  <a:pt x="0" y="4295"/>
                </a:lnTo>
                <a:lnTo>
                  <a:pt x="2863" y="0"/>
                </a:lnTo>
                <a:lnTo>
                  <a:pt x="16823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937674" y="10485869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15391" y="8590"/>
                </a:moveTo>
                <a:lnTo>
                  <a:pt x="18254" y="4295"/>
                </a:lnTo>
                <a:lnTo>
                  <a:pt x="0" y="0"/>
                </a:lnTo>
                <a:lnTo>
                  <a:pt x="1539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937674" y="1048121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8254" y="8948"/>
                </a:moveTo>
                <a:lnTo>
                  <a:pt x="0" y="4653"/>
                </a:lnTo>
                <a:lnTo>
                  <a:pt x="2505" y="0"/>
                </a:lnTo>
                <a:lnTo>
                  <a:pt x="18254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920135" y="10478710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19" h="7620">
                <a:moveTo>
                  <a:pt x="17538" y="7158"/>
                </a:moveTo>
                <a:lnTo>
                  <a:pt x="20044" y="2505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920135" y="1047369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19" h="7620">
                <a:moveTo>
                  <a:pt x="20044" y="7516"/>
                </a:moveTo>
                <a:lnTo>
                  <a:pt x="0" y="5011"/>
                </a:lnTo>
                <a:lnTo>
                  <a:pt x="1789" y="0"/>
                </a:lnTo>
                <a:lnTo>
                  <a:pt x="20044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900449" y="10472983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90" h="5715">
                <a:moveTo>
                  <a:pt x="19686" y="5726"/>
                </a:moveTo>
                <a:lnTo>
                  <a:pt x="21476" y="715"/>
                </a:lnTo>
                <a:lnTo>
                  <a:pt x="0" y="0"/>
                </a:lnTo>
                <a:lnTo>
                  <a:pt x="19686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900449" y="10467614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90" h="6350">
                <a:moveTo>
                  <a:pt x="21476" y="6084"/>
                </a:moveTo>
                <a:lnTo>
                  <a:pt x="0" y="5369"/>
                </a:lnTo>
                <a:lnTo>
                  <a:pt x="1073" y="0"/>
                </a:lnTo>
                <a:lnTo>
                  <a:pt x="21476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878257" y="10467614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4" h="5715">
                <a:moveTo>
                  <a:pt x="22192" y="5369"/>
                </a:moveTo>
                <a:lnTo>
                  <a:pt x="23265" y="0"/>
                </a:lnTo>
                <a:lnTo>
                  <a:pt x="0" y="1789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878257" y="10464034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4" h="5715">
                <a:moveTo>
                  <a:pt x="23265" y="3579"/>
                </a:moveTo>
                <a:lnTo>
                  <a:pt x="0" y="5369"/>
                </a:lnTo>
                <a:lnTo>
                  <a:pt x="357" y="0"/>
                </a:lnTo>
                <a:lnTo>
                  <a:pt x="23265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853559" y="10464034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697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69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853559" y="10462961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827072" y="10462961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69" h="7620">
                <a:moveTo>
                  <a:pt x="26487" y="5369"/>
                </a:moveTo>
                <a:lnTo>
                  <a:pt x="26487" y="0"/>
                </a:lnTo>
                <a:lnTo>
                  <a:pt x="0" y="7158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826356" y="10462961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5" h="7620">
                <a:moveTo>
                  <a:pt x="27203" y="0"/>
                </a:moveTo>
                <a:lnTo>
                  <a:pt x="715" y="7158"/>
                </a:lnTo>
                <a:lnTo>
                  <a:pt x="0" y="1789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798437" y="10464751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28634" y="5369"/>
                </a:moveTo>
                <a:lnTo>
                  <a:pt x="27919" y="0"/>
                </a:lnTo>
                <a:lnTo>
                  <a:pt x="0" y="11096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797005" y="10464751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29350" y="0"/>
                </a:moveTo>
                <a:lnTo>
                  <a:pt x="1431" y="11096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767654" y="10470477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5" h="15240">
                <a:moveTo>
                  <a:pt x="30782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78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765864" y="10470477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5033"/>
                </a:lnTo>
                <a:lnTo>
                  <a:pt x="0" y="10022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735082" y="10480499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572" y="5011"/>
                </a:moveTo>
                <a:lnTo>
                  <a:pt x="30782" y="0"/>
                </a:lnTo>
                <a:lnTo>
                  <a:pt x="0" y="19686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732934" y="10480499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930" y="0"/>
                </a:moveTo>
                <a:lnTo>
                  <a:pt x="2147" y="19686"/>
                </a:lnTo>
                <a:lnTo>
                  <a:pt x="0" y="14675"/>
                </a:lnTo>
                <a:lnTo>
                  <a:pt x="3293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700720" y="10495175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5011"/>
                </a:moveTo>
                <a:lnTo>
                  <a:pt x="32214" y="0"/>
                </a:lnTo>
                <a:lnTo>
                  <a:pt x="0" y="24697"/>
                </a:lnTo>
                <a:lnTo>
                  <a:pt x="34361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98214" y="10495175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719" y="0"/>
                </a:moveTo>
                <a:lnTo>
                  <a:pt x="2505" y="24697"/>
                </a:lnTo>
                <a:lnTo>
                  <a:pt x="0" y="20044"/>
                </a:lnTo>
                <a:lnTo>
                  <a:pt x="3471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852127" y="1067020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902596" y="9903148"/>
            <a:ext cx="28575" cy="15240"/>
          </a:xfrm>
          <a:custGeom>
            <a:avLst/>
            <a:gdLst/>
            <a:ahLst/>
            <a:cxnLst/>
            <a:rect l="l" t="t" r="r" b="b"/>
            <a:pathLst>
              <a:path w="28575" h="15240">
                <a:moveTo>
                  <a:pt x="28276" y="5369"/>
                </a:moveTo>
                <a:lnTo>
                  <a:pt x="26487" y="0"/>
                </a:lnTo>
                <a:lnTo>
                  <a:pt x="0" y="14675"/>
                </a:lnTo>
                <a:lnTo>
                  <a:pt x="28276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900091" y="9903148"/>
            <a:ext cx="29209" cy="15240"/>
          </a:xfrm>
          <a:custGeom>
            <a:avLst/>
            <a:gdLst/>
            <a:ahLst/>
            <a:cxnLst/>
            <a:rect l="l" t="t" r="r" b="b"/>
            <a:pathLst>
              <a:path w="29209" h="15240">
                <a:moveTo>
                  <a:pt x="28992" y="0"/>
                </a:moveTo>
                <a:lnTo>
                  <a:pt x="2505" y="14675"/>
                </a:lnTo>
                <a:lnTo>
                  <a:pt x="0" y="9664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879688" y="9912812"/>
            <a:ext cx="23495" cy="21590"/>
          </a:xfrm>
          <a:custGeom>
            <a:avLst/>
            <a:gdLst/>
            <a:ahLst/>
            <a:cxnLst/>
            <a:rect l="l" t="t" r="r" b="b"/>
            <a:pathLst>
              <a:path w="23494" h="21590">
                <a:moveTo>
                  <a:pt x="22907" y="5011"/>
                </a:moveTo>
                <a:lnTo>
                  <a:pt x="20402" y="0"/>
                </a:lnTo>
                <a:lnTo>
                  <a:pt x="0" y="21118"/>
                </a:lnTo>
                <a:lnTo>
                  <a:pt x="22907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876109" y="9912812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30" h="21590">
                <a:moveTo>
                  <a:pt x="23981" y="0"/>
                </a:moveTo>
                <a:lnTo>
                  <a:pt x="3579" y="21118"/>
                </a:lnTo>
                <a:lnTo>
                  <a:pt x="0" y="17180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862149" y="9929993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80" h="26034">
                <a:moveTo>
                  <a:pt x="17538" y="3937"/>
                </a:moveTo>
                <a:lnTo>
                  <a:pt x="13959" y="0"/>
                </a:lnTo>
                <a:lnTo>
                  <a:pt x="0" y="25413"/>
                </a:lnTo>
                <a:lnTo>
                  <a:pt x="17538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857496" y="9929993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612" y="0"/>
                </a:moveTo>
                <a:lnTo>
                  <a:pt x="4653" y="25413"/>
                </a:lnTo>
                <a:lnTo>
                  <a:pt x="0" y="22549"/>
                </a:lnTo>
                <a:lnTo>
                  <a:pt x="1861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848906" y="9952543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3243" y="2863"/>
                </a:moveTo>
                <a:lnTo>
                  <a:pt x="8590" y="0"/>
                </a:lnTo>
                <a:lnTo>
                  <a:pt x="0" y="28992"/>
                </a:lnTo>
                <a:lnTo>
                  <a:pt x="1324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843895" y="9952543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69" h="29209">
                <a:moveTo>
                  <a:pt x="13601" y="0"/>
                </a:moveTo>
                <a:lnTo>
                  <a:pt x="5011" y="28992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839957" y="9979389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8948" y="2147"/>
                </a:moveTo>
                <a:lnTo>
                  <a:pt x="3937" y="0"/>
                </a:lnTo>
                <a:lnTo>
                  <a:pt x="0" y="30424"/>
                </a:lnTo>
                <a:lnTo>
                  <a:pt x="8948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834588" y="9979389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369" y="30424"/>
                </a:lnTo>
                <a:lnTo>
                  <a:pt x="0" y="28992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834588" y="10008382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1431"/>
                </a:moveTo>
                <a:lnTo>
                  <a:pt x="0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829219" y="10008382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829219" y="10038448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5369" y="715"/>
                </a:moveTo>
                <a:lnTo>
                  <a:pt x="0" y="0"/>
                </a:lnTo>
                <a:lnTo>
                  <a:pt x="3221" y="29350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827072" y="10038448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2147" y="0"/>
                </a:moveTo>
                <a:lnTo>
                  <a:pt x="5369" y="29350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827072" y="10067799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4" h="27304">
                <a:moveTo>
                  <a:pt x="5369" y="0"/>
                </a:moveTo>
                <a:lnTo>
                  <a:pt x="0" y="0"/>
                </a:lnTo>
                <a:lnTo>
                  <a:pt x="6442" y="2684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827072" y="10067799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4" h="27304">
                <a:moveTo>
                  <a:pt x="0" y="0"/>
                </a:moveTo>
                <a:lnTo>
                  <a:pt x="6442" y="26845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828145" y="10094644"/>
            <a:ext cx="8890" cy="23495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5369" y="0"/>
                </a:moveTo>
                <a:lnTo>
                  <a:pt x="0" y="357"/>
                </a:lnTo>
                <a:lnTo>
                  <a:pt x="8590" y="2290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828145" y="10095002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831367" y="10117552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4" h="19684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831367" y="1011862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4" h="20954">
                <a:moveTo>
                  <a:pt x="0" y="0"/>
                </a:moveTo>
                <a:lnTo>
                  <a:pt x="10738" y="18612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837094" y="10137238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837094" y="10139028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844253" y="10154061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5011" y="0"/>
                </a:moveTo>
                <a:lnTo>
                  <a:pt x="0" y="2505"/>
                </a:lnTo>
                <a:lnTo>
                  <a:pt x="13243" y="14675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844253" y="10156567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13243" y="12169"/>
                </a:lnTo>
                <a:lnTo>
                  <a:pt x="8590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852843" y="10168737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4653" y="0"/>
                </a:moveTo>
                <a:lnTo>
                  <a:pt x="0" y="2863"/>
                </a:lnTo>
                <a:lnTo>
                  <a:pt x="13959" y="12527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852843" y="10171600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4">
                <a:moveTo>
                  <a:pt x="0" y="0"/>
                </a:moveTo>
                <a:lnTo>
                  <a:pt x="13959" y="9664"/>
                </a:lnTo>
                <a:lnTo>
                  <a:pt x="10022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862865" y="10181265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69" h="11429">
                <a:moveTo>
                  <a:pt x="3937" y="0"/>
                </a:moveTo>
                <a:lnTo>
                  <a:pt x="0" y="3221"/>
                </a:lnTo>
                <a:lnTo>
                  <a:pt x="13959" y="1109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862865" y="10184486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0" y="0"/>
                </a:moveTo>
                <a:lnTo>
                  <a:pt x="13959" y="7874"/>
                </a:lnTo>
                <a:lnTo>
                  <a:pt x="10022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872887" y="10192360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5" h="10159">
                <a:moveTo>
                  <a:pt x="3937" y="0"/>
                </a:moveTo>
                <a:lnTo>
                  <a:pt x="0" y="3579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872887" y="10195940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5">
                <a:moveTo>
                  <a:pt x="0" y="0"/>
                </a:moveTo>
                <a:lnTo>
                  <a:pt x="14317" y="6442"/>
                </a:lnTo>
                <a:lnTo>
                  <a:pt x="1073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883626" y="10202383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59">
                <a:moveTo>
                  <a:pt x="3579" y="0"/>
                </a:moveTo>
                <a:lnTo>
                  <a:pt x="0" y="3937"/>
                </a:lnTo>
                <a:lnTo>
                  <a:pt x="13959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883626" y="10206320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894006" y="1021204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894006" y="1021598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0" y="0"/>
                </a:moveTo>
                <a:lnTo>
                  <a:pt x="13601" y="5369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903670" y="1022135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3937" y="0"/>
                </a:moveTo>
                <a:lnTo>
                  <a:pt x="0" y="3937"/>
                </a:lnTo>
                <a:lnTo>
                  <a:pt x="13601" y="8948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903670" y="1022529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0" y="0"/>
                </a:moveTo>
                <a:lnTo>
                  <a:pt x="13601" y="5011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913334" y="10230302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3937" y="0"/>
                </a:moveTo>
                <a:lnTo>
                  <a:pt x="0" y="4295"/>
                </a:lnTo>
                <a:lnTo>
                  <a:pt x="13243" y="8590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913334" y="102345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0" y="0"/>
                </a:moveTo>
                <a:lnTo>
                  <a:pt x="13243" y="4295"/>
                </a:lnTo>
                <a:lnTo>
                  <a:pt x="9664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922999" y="10238892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3579" y="0"/>
                </a:moveTo>
                <a:lnTo>
                  <a:pt x="0" y="4295"/>
                </a:lnTo>
                <a:lnTo>
                  <a:pt x="13243" y="8232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922999" y="1024318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0" y="0"/>
                </a:moveTo>
                <a:lnTo>
                  <a:pt x="13243" y="3937"/>
                </a:lnTo>
                <a:lnTo>
                  <a:pt x="10022" y="7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933021" y="1024712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3221" y="0"/>
                </a:moveTo>
                <a:lnTo>
                  <a:pt x="0" y="3937"/>
                </a:lnTo>
                <a:lnTo>
                  <a:pt x="13243" y="6800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933021" y="10251062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3243" y="2863"/>
                </a:lnTo>
                <a:lnTo>
                  <a:pt x="10022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943043" y="1025392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3221" y="0"/>
                </a:moveTo>
                <a:lnTo>
                  <a:pt x="0" y="4653"/>
                </a:lnTo>
                <a:lnTo>
                  <a:pt x="13243" y="6442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943043" y="1025857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0" y="0"/>
                </a:moveTo>
                <a:lnTo>
                  <a:pt x="13243" y="1789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953781" y="10260369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69" h="5079">
                <a:moveTo>
                  <a:pt x="2505" y="0"/>
                </a:moveTo>
                <a:lnTo>
                  <a:pt x="0" y="4653"/>
                </a:lnTo>
                <a:lnTo>
                  <a:pt x="13601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953781" y="10265022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69" h="5715">
                <a:moveTo>
                  <a:pt x="0" y="0"/>
                </a:moveTo>
                <a:lnTo>
                  <a:pt x="13601" y="357"/>
                </a:lnTo>
                <a:lnTo>
                  <a:pt x="11811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965593" y="10265380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69" h="5079">
                <a:moveTo>
                  <a:pt x="1789" y="0"/>
                </a:moveTo>
                <a:lnTo>
                  <a:pt x="0" y="5011"/>
                </a:lnTo>
                <a:lnTo>
                  <a:pt x="13601" y="3937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965593" y="10269317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69" h="5079">
                <a:moveTo>
                  <a:pt x="0" y="1073"/>
                </a:moveTo>
                <a:lnTo>
                  <a:pt x="13601" y="0"/>
                </a:lnTo>
                <a:lnTo>
                  <a:pt x="12169" y="5011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977763" y="10269317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5" h="5079">
                <a:moveTo>
                  <a:pt x="1431" y="0"/>
                </a:moveTo>
                <a:lnTo>
                  <a:pt x="0" y="5011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977763" y="10271823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5" h="5715">
                <a:moveTo>
                  <a:pt x="0" y="2505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991364" y="1027182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715" y="0"/>
                </a:moveTo>
                <a:lnTo>
                  <a:pt x="0" y="5369"/>
                </a:lnTo>
                <a:lnTo>
                  <a:pt x="14675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991364" y="10273255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3937"/>
                </a:moveTo>
                <a:lnTo>
                  <a:pt x="14675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1006040" y="10273255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0"/>
                </a:moveTo>
                <a:lnTo>
                  <a:pt x="0" y="5369"/>
                </a:lnTo>
                <a:lnTo>
                  <a:pt x="1503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1006040" y="10273255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5369"/>
                </a:moveTo>
                <a:lnTo>
                  <a:pt x="15033" y="0"/>
                </a:lnTo>
                <a:lnTo>
                  <a:pt x="15033" y="5726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1021073" y="10272538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715"/>
                </a:moveTo>
                <a:lnTo>
                  <a:pt x="0" y="6442"/>
                </a:lnTo>
                <a:lnTo>
                  <a:pt x="1539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1021073" y="10272538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4">
                <a:moveTo>
                  <a:pt x="0" y="6442"/>
                </a:moveTo>
                <a:lnTo>
                  <a:pt x="15391" y="0"/>
                </a:lnTo>
                <a:lnTo>
                  <a:pt x="16107" y="5369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1036464" y="1027074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1789"/>
                </a:moveTo>
                <a:lnTo>
                  <a:pt x="715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1037180" y="1027074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7158"/>
                </a:moveTo>
                <a:lnTo>
                  <a:pt x="15391" y="0"/>
                </a:lnTo>
                <a:lnTo>
                  <a:pt x="16107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1052572" y="10267885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0" y="2863"/>
                </a:moveTo>
                <a:lnTo>
                  <a:pt x="715" y="8232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053287" y="10267885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4">
                <a:moveTo>
                  <a:pt x="0" y="8232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069037" y="10264306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0" y="3579"/>
                </a:moveTo>
                <a:lnTo>
                  <a:pt x="1073" y="8948"/>
                </a:lnTo>
                <a:lnTo>
                  <a:pt x="16823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070110" y="10264306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8948"/>
                </a:moveTo>
                <a:lnTo>
                  <a:pt x="15749" y="0"/>
                </a:lnTo>
                <a:lnTo>
                  <a:pt x="17180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085860" y="10260369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0" y="3937"/>
                </a:moveTo>
                <a:lnTo>
                  <a:pt x="1431" y="9306"/>
                </a:lnTo>
                <a:lnTo>
                  <a:pt x="16823" y="0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1087291" y="10260369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0" y="9306"/>
                </a:moveTo>
                <a:lnTo>
                  <a:pt x="15391" y="0"/>
                </a:lnTo>
                <a:lnTo>
                  <a:pt x="16823" y="5011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1102683" y="10255357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0" y="5011"/>
                </a:moveTo>
                <a:lnTo>
                  <a:pt x="1431" y="10022"/>
                </a:lnTo>
                <a:lnTo>
                  <a:pt x="16823" y="0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1104114" y="10255357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80" h="10159">
                <a:moveTo>
                  <a:pt x="0" y="10022"/>
                </a:moveTo>
                <a:lnTo>
                  <a:pt x="15391" y="0"/>
                </a:lnTo>
                <a:lnTo>
                  <a:pt x="17180" y="5369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1119506" y="10249989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5369"/>
                </a:moveTo>
                <a:lnTo>
                  <a:pt x="1789" y="10738"/>
                </a:lnTo>
                <a:lnTo>
                  <a:pt x="16465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1121295" y="10249989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10738"/>
                </a:moveTo>
                <a:lnTo>
                  <a:pt x="14675" y="0"/>
                </a:lnTo>
                <a:lnTo>
                  <a:pt x="16465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1135971" y="10243546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6442"/>
                </a:moveTo>
                <a:lnTo>
                  <a:pt x="1789" y="11453"/>
                </a:lnTo>
                <a:lnTo>
                  <a:pt x="16107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1137760" y="10243546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53"/>
                </a:moveTo>
                <a:lnTo>
                  <a:pt x="14317" y="0"/>
                </a:lnTo>
                <a:lnTo>
                  <a:pt x="16465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1152078" y="10236029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527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1154226" y="10236029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527"/>
                </a:moveTo>
                <a:lnTo>
                  <a:pt x="13243" y="0"/>
                </a:lnTo>
                <a:lnTo>
                  <a:pt x="15749" y="5011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1167469" y="10227796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4">
                <a:moveTo>
                  <a:pt x="0" y="8232"/>
                </a:moveTo>
                <a:lnTo>
                  <a:pt x="2505" y="13243"/>
                </a:lnTo>
                <a:lnTo>
                  <a:pt x="14675" y="0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1169975" y="10227796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4">
                <a:moveTo>
                  <a:pt x="0" y="13243"/>
                </a:moveTo>
                <a:lnTo>
                  <a:pt x="12169" y="0"/>
                </a:lnTo>
                <a:lnTo>
                  <a:pt x="15033" y="4295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182145" y="10217774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0" y="10022"/>
                </a:moveTo>
                <a:lnTo>
                  <a:pt x="2863" y="14317"/>
                </a:lnTo>
                <a:lnTo>
                  <a:pt x="13601" y="0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185008" y="10217774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0" y="14317"/>
                </a:moveTo>
                <a:lnTo>
                  <a:pt x="10738" y="0"/>
                </a:lnTo>
                <a:lnTo>
                  <a:pt x="13959" y="4295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195746" y="10206320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221" y="15749"/>
                </a:lnTo>
                <a:lnTo>
                  <a:pt x="12169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198968" y="10206320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0" y="15749"/>
                </a:moveTo>
                <a:lnTo>
                  <a:pt x="8948" y="0"/>
                </a:lnTo>
                <a:lnTo>
                  <a:pt x="12885" y="3937"/>
                </a:lnTo>
                <a:lnTo>
                  <a:pt x="0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207916" y="10193435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0" y="12885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211853" y="10193435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219012" y="10178759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223307" y="10178759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7896"/>
                </a:moveTo>
                <a:lnTo>
                  <a:pt x="5369" y="0"/>
                </a:lnTo>
                <a:lnTo>
                  <a:pt x="10022" y="2863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228676" y="10162652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6107"/>
                </a:moveTo>
                <a:lnTo>
                  <a:pt x="4653" y="18970"/>
                </a:lnTo>
                <a:lnTo>
                  <a:pt x="7874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233330" y="10162652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5" h="19050">
                <a:moveTo>
                  <a:pt x="0" y="18970"/>
                </a:moveTo>
                <a:lnTo>
                  <a:pt x="3221" y="0"/>
                </a:lnTo>
                <a:lnTo>
                  <a:pt x="8232" y="2147"/>
                </a:lnTo>
                <a:lnTo>
                  <a:pt x="0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236551" y="10145471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7180"/>
                </a:moveTo>
                <a:lnTo>
                  <a:pt x="5011" y="19328"/>
                </a:lnTo>
                <a:lnTo>
                  <a:pt x="6800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241562" y="10145471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328"/>
                </a:moveTo>
                <a:lnTo>
                  <a:pt x="1789" y="0"/>
                </a:lnTo>
                <a:lnTo>
                  <a:pt x="6800" y="1789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243352" y="10127574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7896"/>
                </a:moveTo>
                <a:lnTo>
                  <a:pt x="5011" y="19686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248363" y="10127574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9686"/>
                </a:moveTo>
                <a:lnTo>
                  <a:pt x="0" y="0"/>
                </a:lnTo>
                <a:lnTo>
                  <a:pt x="5011" y="1073"/>
                </a:lnTo>
                <a:lnTo>
                  <a:pt x="0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248363" y="10109320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8254"/>
                </a:moveTo>
                <a:lnTo>
                  <a:pt x="5011" y="19328"/>
                </a:lnTo>
                <a:lnTo>
                  <a:pt x="3221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251584" y="10109320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1789" y="19328"/>
                </a:moveTo>
                <a:lnTo>
                  <a:pt x="0" y="0"/>
                </a:lnTo>
                <a:lnTo>
                  <a:pt x="5369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251584" y="10091422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7896"/>
                </a:moveTo>
                <a:lnTo>
                  <a:pt x="5369" y="18612"/>
                </a:lnTo>
                <a:lnTo>
                  <a:pt x="2147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253732" y="10091422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221" y="18612"/>
                </a:moveTo>
                <a:lnTo>
                  <a:pt x="0" y="0"/>
                </a:lnTo>
                <a:lnTo>
                  <a:pt x="5369" y="357"/>
                </a:lnTo>
                <a:lnTo>
                  <a:pt x="3221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253732" y="10073884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254090" y="10073526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5011" y="18254"/>
                </a:moveTo>
                <a:lnTo>
                  <a:pt x="0" y="357"/>
                </a:lnTo>
                <a:lnTo>
                  <a:pt x="5369" y="0"/>
                </a:lnTo>
                <a:lnTo>
                  <a:pt x="5011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252658" y="10057061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4" h="17145">
                <a:moveTo>
                  <a:pt x="1431" y="16823"/>
                </a:moveTo>
                <a:lnTo>
                  <a:pt x="6800" y="16465"/>
                </a:lnTo>
                <a:lnTo>
                  <a:pt x="0" y="0"/>
                </a:lnTo>
                <a:lnTo>
                  <a:pt x="1431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252658" y="10056345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4" h="17779">
                <a:moveTo>
                  <a:pt x="6800" y="17180"/>
                </a:moveTo>
                <a:lnTo>
                  <a:pt x="0" y="715"/>
                </a:lnTo>
                <a:lnTo>
                  <a:pt x="5369" y="0"/>
                </a:lnTo>
                <a:lnTo>
                  <a:pt x="680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250153" y="10041670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5" h="15875">
                <a:moveTo>
                  <a:pt x="2505" y="15391"/>
                </a:moveTo>
                <a:lnTo>
                  <a:pt x="7874" y="14675"/>
                </a:lnTo>
                <a:lnTo>
                  <a:pt x="0" y="0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250153" y="10040596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5" h="15875">
                <a:moveTo>
                  <a:pt x="7874" y="15749"/>
                </a:moveTo>
                <a:lnTo>
                  <a:pt x="0" y="1073"/>
                </a:lnTo>
                <a:lnTo>
                  <a:pt x="5369" y="0"/>
                </a:lnTo>
                <a:lnTo>
                  <a:pt x="7874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245857" y="10027352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4295" y="14317"/>
                </a:moveTo>
                <a:lnTo>
                  <a:pt x="9664" y="13243"/>
                </a:lnTo>
                <a:lnTo>
                  <a:pt x="0" y="0"/>
                </a:lnTo>
                <a:lnTo>
                  <a:pt x="4295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245857" y="10025562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59" h="15240">
                <a:moveTo>
                  <a:pt x="9664" y="15033"/>
                </a:moveTo>
                <a:lnTo>
                  <a:pt x="0" y="1789"/>
                </a:lnTo>
                <a:lnTo>
                  <a:pt x="5369" y="0"/>
                </a:lnTo>
                <a:lnTo>
                  <a:pt x="9664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240846" y="10013750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5011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011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240846" y="1001160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10380" y="13959"/>
                </a:moveTo>
                <a:lnTo>
                  <a:pt x="0" y="2147"/>
                </a:lnTo>
                <a:lnTo>
                  <a:pt x="4653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234403" y="10000865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6442" y="12885"/>
                </a:moveTo>
                <a:lnTo>
                  <a:pt x="11096" y="10738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234403" y="9998359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11096" y="13243"/>
                </a:moveTo>
                <a:lnTo>
                  <a:pt x="0" y="2505"/>
                </a:lnTo>
                <a:lnTo>
                  <a:pt x="4653" y="0"/>
                </a:lnTo>
                <a:lnTo>
                  <a:pt x="11096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227245" y="9988694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7158" y="12169"/>
                </a:moveTo>
                <a:lnTo>
                  <a:pt x="11811" y="9664"/>
                </a:lnTo>
                <a:lnTo>
                  <a:pt x="0" y="0"/>
                </a:lnTo>
                <a:lnTo>
                  <a:pt x="715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227245" y="9985831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11811" y="12527"/>
                </a:moveTo>
                <a:lnTo>
                  <a:pt x="0" y="2863"/>
                </a:lnTo>
                <a:lnTo>
                  <a:pt x="4653" y="0"/>
                </a:lnTo>
                <a:lnTo>
                  <a:pt x="11811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219370" y="9976883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7874" y="11811"/>
                </a:moveTo>
                <a:lnTo>
                  <a:pt x="12527" y="8948"/>
                </a:lnTo>
                <a:lnTo>
                  <a:pt x="0" y="0"/>
                </a:lnTo>
                <a:lnTo>
                  <a:pt x="787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219370" y="997366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3221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211137" y="996507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232" y="11811"/>
                </a:moveTo>
                <a:lnTo>
                  <a:pt x="12885" y="8590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211137" y="996185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202547" y="9952901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8590" y="12169"/>
                </a:moveTo>
                <a:lnTo>
                  <a:pt x="12885" y="8948"/>
                </a:lnTo>
                <a:lnTo>
                  <a:pt x="0" y="0"/>
                </a:lnTo>
                <a:lnTo>
                  <a:pt x="859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202547" y="994968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193956" y="994109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590" y="11811"/>
                </a:moveTo>
                <a:lnTo>
                  <a:pt x="12885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1193956" y="993786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2885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184650" y="992892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9306" y="12169"/>
                </a:moveTo>
                <a:lnTo>
                  <a:pt x="13601" y="8948"/>
                </a:lnTo>
                <a:lnTo>
                  <a:pt x="0" y="0"/>
                </a:lnTo>
                <a:lnTo>
                  <a:pt x="9306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184650" y="9925698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13601" y="12169"/>
                </a:moveTo>
                <a:lnTo>
                  <a:pt x="0" y="3221"/>
                </a:lnTo>
                <a:lnTo>
                  <a:pt x="4295" y="0"/>
                </a:lnTo>
                <a:lnTo>
                  <a:pt x="13601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174986" y="9917465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9664" y="11453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174986" y="9913886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164248" y="9906369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10738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738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164248" y="990243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75" y="11453"/>
                </a:moveTo>
                <a:lnTo>
                  <a:pt x="0" y="3937"/>
                </a:lnTo>
                <a:lnTo>
                  <a:pt x="3937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152436" y="9895631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1811" y="10738"/>
                </a:moveTo>
                <a:lnTo>
                  <a:pt x="15749" y="6800"/>
                </a:lnTo>
                <a:lnTo>
                  <a:pt x="0" y="0"/>
                </a:lnTo>
                <a:lnTo>
                  <a:pt x="11811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1152436" y="9891694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749" y="10738"/>
                </a:moveTo>
                <a:lnTo>
                  <a:pt x="0" y="3937"/>
                </a:lnTo>
                <a:lnTo>
                  <a:pt x="3221" y="0"/>
                </a:lnTo>
                <a:lnTo>
                  <a:pt x="15749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1138834" y="9885967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13601" y="9664"/>
                </a:moveTo>
                <a:lnTo>
                  <a:pt x="16823" y="5726"/>
                </a:lnTo>
                <a:lnTo>
                  <a:pt x="0" y="0"/>
                </a:lnTo>
                <a:lnTo>
                  <a:pt x="13601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1138834" y="9881672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16823" y="10022"/>
                </a:moveTo>
                <a:lnTo>
                  <a:pt x="0" y="4295"/>
                </a:lnTo>
                <a:lnTo>
                  <a:pt x="2863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1123801" y="9877735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15033" y="8232"/>
                </a:moveTo>
                <a:lnTo>
                  <a:pt x="17896" y="3937"/>
                </a:lnTo>
                <a:lnTo>
                  <a:pt x="0" y="0"/>
                </a:lnTo>
                <a:lnTo>
                  <a:pt x="15033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123801" y="98727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7896" y="8948"/>
                </a:moveTo>
                <a:lnTo>
                  <a:pt x="0" y="5011"/>
                </a:lnTo>
                <a:lnTo>
                  <a:pt x="2147" y="0"/>
                </a:lnTo>
                <a:lnTo>
                  <a:pt x="17896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106262" y="9870218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7538" y="7516"/>
                </a:moveTo>
                <a:lnTo>
                  <a:pt x="19686" y="2505"/>
                </a:lnTo>
                <a:lnTo>
                  <a:pt x="0" y="0"/>
                </a:lnTo>
                <a:lnTo>
                  <a:pt x="17538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106262" y="9865207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86" y="7516"/>
                </a:moveTo>
                <a:lnTo>
                  <a:pt x="0" y="5011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086218" y="9864491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0044" y="5726"/>
                </a:moveTo>
                <a:lnTo>
                  <a:pt x="21834" y="715"/>
                </a:lnTo>
                <a:lnTo>
                  <a:pt x="0" y="0"/>
                </a:lnTo>
                <a:lnTo>
                  <a:pt x="2004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086218" y="9859480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21834" y="5726"/>
                </a:moveTo>
                <a:lnTo>
                  <a:pt x="0" y="5011"/>
                </a:lnTo>
                <a:lnTo>
                  <a:pt x="1431" y="0"/>
                </a:lnTo>
                <a:lnTo>
                  <a:pt x="2183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064026" y="985948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30" h="5079">
                <a:moveTo>
                  <a:pt x="22192" y="5011"/>
                </a:moveTo>
                <a:lnTo>
                  <a:pt x="23623" y="0"/>
                </a:lnTo>
                <a:lnTo>
                  <a:pt x="0" y="1431"/>
                </a:lnTo>
                <a:lnTo>
                  <a:pt x="2219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064026" y="9855542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30" h="5715">
                <a:moveTo>
                  <a:pt x="23623" y="3937"/>
                </a:moveTo>
                <a:lnTo>
                  <a:pt x="0" y="5369"/>
                </a:lnTo>
                <a:lnTo>
                  <a:pt x="715" y="0"/>
                </a:lnTo>
                <a:lnTo>
                  <a:pt x="23623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039686" y="9855542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339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33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039686" y="9854469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013199" y="9854469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69" h="7620">
                <a:moveTo>
                  <a:pt x="26487" y="5369"/>
                </a:moveTo>
                <a:lnTo>
                  <a:pt x="26487" y="0"/>
                </a:lnTo>
                <a:lnTo>
                  <a:pt x="0" y="7158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1012483" y="9854469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5" h="7620">
                <a:moveTo>
                  <a:pt x="27203" y="0"/>
                </a:moveTo>
                <a:lnTo>
                  <a:pt x="715" y="7158"/>
                </a:lnTo>
                <a:lnTo>
                  <a:pt x="0" y="1789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984564" y="9856258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09" h="11429">
                <a:moveTo>
                  <a:pt x="28634" y="5369"/>
                </a:moveTo>
                <a:lnTo>
                  <a:pt x="27919" y="0"/>
                </a:lnTo>
                <a:lnTo>
                  <a:pt x="0" y="11096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983132" y="9856258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29350" y="0"/>
                </a:moveTo>
                <a:lnTo>
                  <a:pt x="1431" y="11096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953781" y="9861985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5" h="15240">
                <a:moveTo>
                  <a:pt x="30782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78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951991" y="9861985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5033"/>
                </a:lnTo>
                <a:lnTo>
                  <a:pt x="0" y="10022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921209" y="9872008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19" h="19684">
                <a:moveTo>
                  <a:pt x="32572" y="5011"/>
                </a:moveTo>
                <a:lnTo>
                  <a:pt x="30782" y="0"/>
                </a:lnTo>
                <a:lnTo>
                  <a:pt x="0" y="19686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918703" y="9872008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5" h="19684">
                <a:moveTo>
                  <a:pt x="33288" y="0"/>
                </a:moveTo>
                <a:lnTo>
                  <a:pt x="2505" y="19686"/>
                </a:lnTo>
                <a:lnTo>
                  <a:pt x="0" y="14675"/>
                </a:lnTo>
                <a:lnTo>
                  <a:pt x="3328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886847" y="9886683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5011"/>
                </a:moveTo>
                <a:lnTo>
                  <a:pt x="31856" y="0"/>
                </a:lnTo>
                <a:lnTo>
                  <a:pt x="0" y="24697"/>
                </a:lnTo>
                <a:lnTo>
                  <a:pt x="34361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884341" y="9886683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0"/>
                </a:moveTo>
                <a:lnTo>
                  <a:pt x="2505" y="24697"/>
                </a:lnTo>
                <a:lnTo>
                  <a:pt x="0" y="20044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038254" y="1006171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080431" y="107285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708" y="14854"/>
                </a:moveTo>
                <a:lnTo>
                  <a:pt x="29708" y="6650"/>
                </a:lnTo>
                <a:lnTo>
                  <a:pt x="23058" y="0"/>
                </a:lnTo>
                <a:lnTo>
                  <a:pt x="14854" y="0"/>
                </a:lnTo>
                <a:lnTo>
                  <a:pt x="6650" y="0"/>
                </a:lnTo>
                <a:lnTo>
                  <a:pt x="0" y="6650"/>
                </a:lnTo>
                <a:lnTo>
                  <a:pt x="0" y="14854"/>
                </a:lnTo>
                <a:lnTo>
                  <a:pt x="0" y="23058"/>
                </a:lnTo>
                <a:lnTo>
                  <a:pt x="6650" y="29708"/>
                </a:lnTo>
                <a:lnTo>
                  <a:pt x="14854" y="29708"/>
                </a:lnTo>
                <a:lnTo>
                  <a:pt x="23058" y="29708"/>
                </a:lnTo>
                <a:lnTo>
                  <a:pt x="29708" y="23058"/>
                </a:lnTo>
                <a:lnTo>
                  <a:pt x="29708" y="1485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081863" y="109361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081863" y="108180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20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070051" y="1072855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12885" y="7516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095464" y="1058179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4675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108350" y="1072855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0" y="7516"/>
                </a:moveTo>
                <a:lnTo>
                  <a:pt x="12885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108350" y="109504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0" y="0"/>
                </a:moveTo>
                <a:lnTo>
                  <a:pt x="12885" y="751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095464" y="1102563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467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070051" y="109504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12885" y="0"/>
                </a:moveTo>
                <a:lnTo>
                  <a:pt x="0" y="751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157387" y="795096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276" y="5011"/>
                </a:moveTo>
                <a:lnTo>
                  <a:pt x="26487" y="0"/>
                </a:lnTo>
                <a:lnTo>
                  <a:pt x="0" y="14317"/>
                </a:lnTo>
                <a:lnTo>
                  <a:pt x="28276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154882" y="795096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10" h="14604">
                <a:moveTo>
                  <a:pt x="28992" y="0"/>
                </a:moveTo>
                <a:lnTo>
                  <a:pt x="2505" y="14317"/>
                </a:lnTo>
                <a:lnTo>
                  <a:pt x="0" y="9306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34837" y="804402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90">
                <a:moveTo>
                  <a:pt x="22549" y="5011"/>
                </a:moveTo>
                <a:lnTo>
                  <a:pt x="20044" y="0"/>
                </a:lnTo>
                <a:lnTo>
                  <a:pt x="0" y="21118"/>
                </a:lnTo>
                <a:lnTo>
                  <a:pt x="22549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130900" y="804402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29" h="21590">
                <a:moveTo>
                  <a:pt x="23981" y="0"/>
                </a:moveTo>
                <a:lnTo>
                  <a:pt x="3937" y="21118"/>
                </a:lnTo>
                <a:lnTo>
                  <a:pt x="0" y="17180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16941" y="821583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4" h="26034">
                <a:moveTo>
                  <a:pt x="17896" y="3937"/>
                </a:moveTo>
                <a:lnTo>
                  <a:pt x="13959" y="0"/>
                </a:lnTo>
                <a:lnTo>
                  <a:pt x="0" y="25771"/>
                </a:lnTo>
                <a:lnTo>
                  <a:pt x="17896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12645" y="821583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4" h="26034">
                <a:moveTo>
                  <a:pt x="18254" y="0"/>
                </a:moveTo>
                <a:lnTo>
                  <a:pt x="4295" y="25771"/>
                </a:lnTo>
                <a:lnTo>
                  <a:pt x="0" y="22549"/>
                </a:lnTo>
                <a:lnTo>
                  <a:pt x="18254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03697" y="844133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3243" y="3221"/>
                </a:moveTo>
                <a:lnTo>
                  <a:pt x="8948" y="0"/>
                </a:lnTo>
                <a:lnTo>
                  <a:pt x="0" y="28992"/>
                </a:lnTo>
                <a:lnTo>
                  <a:pt x="13243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098686" y="844133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959" y="0"/>
                </a:moveTo>
                <a:lnTo>
                  <a:pt x="5011" y="28992"/>
                </a:lnTo>
                <a:lnTo>
                  <a:pt x="0" y="26845"/>
                </a:lnTo>
                <a:lnTo>
                  <a:pt x="1395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094749" y="870978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80">
                <a:moveTo>
                  <a:pt x="8948" y="2147"/>
                </a:moveTo>
                <a:lnTo>
                  <a:pt x="3937" y="0"/>
                </a:lnTo>
                <a:lnTo>
                  <a:pt x="0" y="30424"/>
                </a:lnTo>
                <a:lnTo>
                  <a:pt x="8948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089380" y="870978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80">
                <a:moveTo>
                  <a:pt x="9306" y="0"/>
                </a:moveTo>
                <a:lnTo>
                  <a:pt x="5369" y="30424"/>
                </a:lnTo>
                <a:lnTo>
                  <a:pt x="0" y="29350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089380" y="900329"/>
            <a:ext cx="5715" cy="30480"/>
          </a:xfrm>
          <a:custGeom>
            <a:avLst/>
            <a:gdLst/>
            <a:ahLst/>
            <a:cxnLst/>
            <a:rect l="l" t="t" r="r" b="b"/>
            <a:pathLst>
              <a:path w="5714" h="30480">
                <a:moveTo>
                  <a:pt x="5369" y="1073"/>
                </a:moveTo>
                <a:lnTo>
                  <a:pt x="0" y="0"/>
                </a:lnTo>
                <a:lnTo>
                  <a:pt x="0" y="30424"/>
                </a:lnTo>
                <a:lnTo>
                  <a:pt x="5369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084010" y="900329"/>
            <a:ext cx="5715" cy="30480"/>
          </a:xfrm>
          <a:custGeom>
            <a:avLst/>
            <a:gdLst/>
            <a:ahLst/>
            <a:cxnLst/>
            <a:rect l="l" t="t" r="r" b="b"/>
            <a:pathLst>
              <a:path w="5714" h="30480">
                <a:moveTo>
                  <a:pt x="5369" y="0"/>
                </a:moveTo>
                <a:lnTo>
                  <a:pt x="5369" y="30424"/>
                </a:lnTo>
                <a:lnTo>
                  <a:pt x="0" y="29708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084010" y="930038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4">
                <a:moveTo>
                  <a:pt x="5369" y="715"/>
                </a:moveTo>
                <a:lnTo>
                  <a:pt x="0" y="0"/>
                </a:lnTo>
                <a:lnTo>
                  <a:pt x="3579" y="29708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081863" y="930038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4">
                <a:moveTo>
                  <a:pt x="2147" y="0"/>
                </a:moveTo>
                <a:lnTo>
                  <a:pt x="5726" y="29708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081863" y="959389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726" y="357"/>
                </a:moveTo>
                <a:lnTo>
                  <a:pt x="0" y="0"/>
                </a:lnTo>
                <a:lnTo>
                  <a:pt x="6442" y="26845"/>
                </a:lnTo>
                <a:lnTo>
                  <a:pt x="5726" y="35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081863" y="959389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0" y="0"/>
                </a:moveTo>
                <a:lnTo>
                  <a:pt x="6442" y="26845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082937" y="986234"/>
            <a:ext cx="8890" cy="23495"/>
          </a:xfrm>
          <a:custGeom>
            <a:avLst/>
            <a:gdLst/>
            <a:ahLst/>
            <a:cxnLst/>
            <a:rect l="l" t="t" r="r" b="b"/>
            <a:pathLst>
              <a:path w="8889" h="23494">
                <a:moveTo>
                  <a:pt x="5369" y="0"/>
                </a:moveTo>
                <a:lnTo>
                  <a:pt x="0" y="357"/>
                </a:lnTo>
                <a:lnTo>
                  <a:pt x="8590" y="2290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082937" y="986592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30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086158" y="1009142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19">
                <a:moveTo>
                  <a:pt x="5369" y="0"/>
                </a:moveTo>
                <a:lnTo>
                  <a:pt x="0" y="1073"/>
                </a:lnTo>
                <a:lnTo>
                  <a:pt x="10738" y="20044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086158" y="101021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0"/>
                </a:moveTo>
                <a:lnTo>
                  <a:pt x="10738" y="18970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091885" y="102918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5011" y="0"/>
                </a:moveTo>
                <a:lnTo>
                  <a:pt x="0" y="1431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091885" y="1030618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80">
                <a:moveTo>
                  <a:pt x="0" y="0"/>
                </a:moveTo>
                <a:lnTo>
                  <a:pt x="12169" y="15391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099044" y="1046009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5011" y="0"/>
                </a:moveTo>
                <a:lnTo>
                  <a:pt x="0" y="2147"/>
                </a:lnTo>
                <a:lnTo>
                  <a:pt x="13243" y="14317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099044" y="1048157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40">
                <a:moveTo>
                  <a:pt x="0" y="0"/>
                </a:moveTo>
                <a:lnTo>
                  <a:pt x="13243" y="12169"/>
                </a:lnTo>
                <a:lnTo>
                  <a:pt x="8948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107992" y="1060327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95" y="0"/>
                </a:moveTo>
                <a:lnTo>
                  <a:pt x="0" y="2863"/>
                </a:lnTo>
                <a:lnTo>
                  <a:pt x="13601" y="12527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107992" y="1063190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601" y="9664"/>
                </a:lnTo>
                <a:lnTo>
                  <a:pt x="9664" y="13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117657" y="1072855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30">
                <a:moveTo>
                  <a:pt x="3937" y="0"/>
                </a:moveTo>
                <a:lnTo>
                  <a:pt x="0" y="3579"/>
                </a:lnTo>
                <a:lnTo>
                  <a:pt x="13959" y="1109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117657" y="107643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0" y="0"/>
                </a:moveTo>
                <a:lnTo>
                  <a:pt x="13959" y="7516"/>
                </a:lnTo>
                <a:lnTo>
                  <a:pt x="10380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128036" y="1083951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4">
                <a:moveTo>
                  <a:pt x="3579" y="0"/>
                </a:moveTo>
                <a:lnTo>
                  <a:pt x="0" y="3937"/>
                </a:lnTo>
                <a:lnTo>
                  <a:pt x="13959" y="1038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128036" y="108788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6442"/>
                </a:lnTo>
                <a:lnTo>
                  <a:pt x="10380" y="100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138417" y="109433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579"/>
                </a:lnTo>
                <a:lnTo>
                  <a:pt x="13959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138417" y="1097910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148797" y="1103637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579" y="0"/>
                </a:moveTo>
                <a:lnTo>
                  <a:pt x="0" y="3937"/>
                </a:lnTo>
                <a:lnTo>
                  <a:pt x="13601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148797" y="1107574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601" y="5726"/>
                </a:lnTo>
                <a:lnTo>
                  <a:pt x="10022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158819" y="1113301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3579" y="0"/>
                </a:moveTo>
                <a:lnTo>
                  <a:pt x="0" y="3937"/>
                </a:lnTo>
                <a:lnTo>
                  <a:pt x="13243" y="8948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158819" y="1117239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0" y="0"/>
                </a:moveTo>
                <a:lnTo>
                  <a:pt x="13243" y="5011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168483" y="1122250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3579" y="0"/>
                </a:moveTo>
                <a:lnTo>
                  <a:pt x="0" y="3937"/>
                </a:lnTo>
                <a:lnTo>
                  <a:pt x="12885" y="859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168483" y="112618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0"/>
                </a:moveTo>
                <a:lnTo>
                  <a:pt x="12885" y="4653"/>
                </a:lnTo>
                <a:lnTo>
                  <a:pt x="9664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178148" y="1130840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5">
                <a:moveTo>
                  <a:pt x="3221" y="0"/>
                </a:moveTo>
                <a:lnTo>
                  <a:pt x="0" y="3937"/>
                </a:lnTo>
                <a:lnTo>
                  <a:pt x="12885" y="7874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178148" y="1134778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5">
                <a:moveTo>
                  <a:pt x="0" y="0"/>
                </a:moveTo>
                <a:lnTo>
                  <a:pt x="12885" y="3937"/>
                </a:lnTo>
                <a:lnTo>
                  <a:pt x="9664" y="82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187812" y="1138715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187812" y="114301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0" y="0"/>
                </a:moveTo>
                <a:lnTo>
                  <a:pt x="13243" y="2863"/>
                </a:lnTo>
                <a:lnTo>
                  <a:pt x="10022" y="71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197834" y="1145874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3221" y="0"/>
                </a:moveTo>
                <a:lnTo>
                  <a:pt x="0" y="4295"/>
                </a:lnTo>
                <a:lnTo>
                  <a:pt x="13601" y="6084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197834" y="1150169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4">
                <a:moveTo>
                  <a:pt x="0" y="0"/>
                </a:moveTo>
                <a:lnTo>
                  <a:pt x="13601" y="1789"/>
                </a:lnTo>
                <a:lnTo>
                  <a:pt x="11096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208930" y="1151959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2505" y="0"/>
                </a:moveTo>
                <a:lnTo>
                  <a:pt x="0" y="4653"/>
                </a:lnTo>
                <a:lnTo>
                  <a:pt x="13243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208930" y="1156612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5">
                <a:moveTo>
                  <a:pt x="0" y="0"/>
                </a:moveTo>
                <a:lnTo>
                  <a:pt x="13243" y="357"/>
                </a:lnTo>
                <a:lnTo>
                  <a:pt x="11453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220384" y="1156970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80">
                <a:moveTo>
                  <a:pt x="1789" y="0"/>
                </a:moveTo>
                <a:lnTo>
                  <a:pt x="0" y="5011"/>
                </a:lnTo>
                <a:lnTo>
                  <a:pt x="13601" y="3937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220384" y="1160907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1073"/>
                </a:moveTo>
                <a:lnTo>
                  <a:pt x="13601" y="0"/>
                </a:lnTo>
                <a:lnTo>
                  <a:pt x="12527" y="5369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32912" y="1160907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1073" y="0"/>
                </a:moveTo>
                <a:lnTo>
                  <a:pt x="0" y="5369"/>
                </a:lnTo>
                <a:lnTo>
                  <a:pt x="14317" y="2863"/>
                </a:lnTo>
                <a:lnTo>
                  <a:pt x="107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232912" y="1163771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80">
                <a:moveTo>
                  <a:pt x="0" y="2505"/>
                </a:moveTo>
                <a:lnTo>
                  <a:pt x="14317" y="0"/>
                </a:lnTo>
                <a:lnTo>
                  <a:pt x="13243" y="5011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46156" y="1163771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80">
                <a:moveTo>
                  <a:pt x="1073" y="0"/>
                </a:moveTo>
                <a:lnTo>
                  <a:pt x="0" y="5011"/>
                </a:lnTo>
                <a:lnTo>
                  <a:pt x="15033" y="1073"/>
                </a:lnTo>
                <a:lnTo>
                  <a:pt x="107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46156" y="1164844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0" y="3937"/>
                </a:moveTo>
                <a:lnTo>
                  <a:pt x="15033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260831" y="1164844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357" y="0"/>
                </a:moveTo>
                <a:lnTo>
                  <a:pt x="0" y="5369"/>
                </a:lnTo>
                <a:lnTo>
                  <a:pt x="15033" y="357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260831" y="1165202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0" y="5011"/>
                </a:moveTo>
                <a:lnTo>
                  <a:pt x="15033" y="0"/>
                </a:lnTo>
                <a:lnTo>
                  <a:pt x="15033" y="5369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275864" y="1164128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1073"/>
                </a:moveTo>
                <a:lnTo>
                  <a:pt x="0" y="6442"/>
                </a:lnTo>
                <a:lnTo>
                  <a:pt x="15749" y="0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275864" y="1164128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4">
                <a:moveTo>
                  <a:pt x="0" y="6442"/>
                </a:moveTo>
                <a:lnTo>
                  <a:pt x="15749" y="0"/>
                </a:lnTo>
                <a:lnTo>
                  <a:pt x="16107" y="5369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291614" y="116233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19">
                <a:moveTo>
                  <a:pt x="0" y="1789"/>
                </a:moveTo>
                <a:lnTo>
                  <a:pt x="357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1971" y="116233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19">
                <a:moveTo>
                  <a:pt x="0" y="7158"/>
                </a:moveTo>
                <a:lnTo>
                  <a:pt x="15749" y="0"/>
                </a:lnTo>
                <a:lnTo>
                  <a:pt x="16465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07720" y="1159833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5">
                <a:moveTo>
                  <a:pt x="0" y="2505"/>
                </a:moveTo>
                <a:lnTo>
                  <a:pt x="715" y="7874"/>
                </a:lnTo>
                <a:lnTo>
                  <a:pt x="16465" y="0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08437" y="1159833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5">
                <a:moveTo>
                  <a:pt x="0" y="7874"/>
                </a:moveTo>
                <a:lnTo>
                  <a:pt x="15749" y="0"/>
                </a:lnTo>
                <a:lnTo>
                  <a:pt x="16465" y="5011"/>
                </a:lnTo>
                <a:lnTo>
                  <a:pt x="0" y="787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324186" y="115625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90">
                <a:moveTo>
                  <a:pt x="0" y="3579"/>
                </a:moveTo>
                <a:lnTo>
                  <a:pt x="715" y="8590"/>
                </a:lnTo>
                <a:lnTo>
                  <a:pt x="16465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324902" y="1156254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90">
                <a:moveTo>
                  <a:pt x="0" y="8590"/>
                </a:moveTo>
                <a:lnTo>
                  <a:pt x="15749" y="0"/>
                </a:lnTo>
                <a:lnTo>
                  <a:pt x="17180" y="5011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340651" y="1151959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4295"/>
                </a:moveTo>
                <a:lnTo>
                  <a:pt x="1431" y="9306"/>
                </a:lnTo>
                <a:lnTo>
                  <a:pt x="17180" y="0"/>
                </a:lnTo>
                <a:lnTo>
                  <a:pt x="0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342083" y="1151959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9306"/>
                </a:moveTo>
                <a:lnTo>
                  <a:pt x="15749" y="0"/>
                </a:lnTo>
                <a:lnTo>
                  <a:pt x="16823" y="5369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357832" y="1147305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59">
                <a:moveTo>
                  <a:pt x="0" y="4653"/>
                </a:moveTo>
                <a:lnTo>
                  <a:pt x="1073" y="10022"/>
                </a:lnTo>
                <a:lnTo>
                  <a:pt x="16465" y="0"/>
                </a:lnTo>
                <a:lnTo>
                  <a:pt x="0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358906" y="1147305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0" y="10022"/>
                </a:moveTo>
                <a:lnTo>
                  <a:pt x="15391" y="0"/>
                </a:lnTo>
                <a:lnTo>
                  <a:pt x="17180" y="5011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374297" y="1141578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0" y="5726"/>
                </a:moveTo>
                <a:lnTo>
                  <a:pt x="1789" y="10738"/>
                </a:lnTo>
                <a:lnTo>
                  <a:pt x="16823" y="0"/>
                </a:lnTo>
                <a:lnTo>
                  <a:pt x="0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376086" y="1141578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0" y="10738"/>
                </a:moveTo>
                <a:lnTo>
                  <a:pt x="15033" y="0"/>
                </a:lnTo>
                <a:lnTo>
                  <a:pt x="16823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391120" y="1135493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30">
                <a:moveTo>
                  <a:pt x="0" y="6084"/>
                </a:moveTo>
                <a:lnTo>
                  <a:pt x="1789" y="11096"/>
                </a:lnTo>
                <a:lnTo>
                  <a:pt x="15749" y="0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392909" y="1135493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30">
                <a:moveTo>
                  <a:pt x="0" y="11096"/>
                </a:moveTo>
                <a:lnTo>
                  <a:pt x="13959" y="0"/>
                </a:lnTo>
                <a:lnTo>
                  <a:pt x="16107" y="4653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406869" y="1127977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169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409017" y="1127977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169"/>
                </a:moveTo>
                <a:lnTo>
                  <a:pt x="13243" y="0"/>
                </a:lnTo>
                <a:lnTo>
                  <a:pt x="15749" y="4653"/>
                </a:lnTo>
                <a:lnTo>
                  <a:pt x="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422260" y="1119386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0" y="8590"/>
                </a:moveTo>
                <a:lnTo>
                  <a:pt x="2505" y="13243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424766" y="1119386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0" y="13243"/>
                </a:moveTo>
                <a:lnTo>
                  <a:pt x="12169" y="0"/>
                </a:lnTo>
                <a:lnTo>
                  <a:pt x="15033" y="4653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436936" y="110936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40">
                <a:moveTo>
                  <a:pt x="0" y="10022"/>
                </a:moveTo>
                <a:lnTo>
                  <a:pt x="2863" y="14675"/>
                </a:lnTo>
                <a:lnTo>
                  <a:pt x="13601" y="0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439799" y="110936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40">
                <a:moveTo>
                  <a:pt x="0" y="14675"/>
                </a:moveTo>
                <a:lnTo>
                  <a:pt x="10738" y="0"/>
                </a:lnTo>
                <a:lnTo>
                  <a:pt x="13959" y="4295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450537" y="1098268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096"/>
                </a:moveTo>
                <a:lnTo>
                  <a:pt x="3221" y="15391"/>
                </a:lnTo>
                <a:lnTo>
                  <a:pt x="12169" y="0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453759" y="1098268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5" h="15875">
                <a:moveTo>
                  <a:pt x="0" y="15391"/>
                </a:moveTo>
                <a:lnTo>
                  <a:pt x="8948" y="0"/>
                </a:lnTo>
                <a:lnTo>
                  <a:pt x="12885" y="3579"/>
                </a:lnTo>
                <a:lnTo>
                  <a:pt x="0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462707" y="1085024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4">
                <a:moveTo>
                  <a:pt x="0" y="13243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466645" y="1085024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4" h="17144">
                <a:moveTo>
                  <a:pt x="0" y="16823"/>
                </a:moveTo>
                <a:lnTo>
                  <a:pt x="7158" y="0"/>
                </a:lnTo>
                <a:lnTo>
                  <a:pt x="11453" y="3579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473803" y="1070349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5">
                <a:moveTo>
                  <a:pt x="0" y="14675"/>
                </a:moveTo>
                <a:lnTo>
                  <a:pt x="4295" y="18254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478098" y="1070349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5">
                <a:moveTo>
                  <a:pt x="0" y="18254"/>
                </a:moveTo>
                <a:lnTo>
                  <a:pt x="5369" y="0"/>
                </a:lnTo>
                <a:lnTo>
                  <a:pt x="10022" y="2863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483468" y="1054242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6107"/>
                </a:moveTo>
                <a:lnTo>
                  <a:pt x="4653" y="18970"/>
                </a:lnTo>
                <a:lnTo>
                  <a:pt x="8232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488121" y="1054242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8970"/>
                </a:moveTo>
                <a:lnTo>
                  <a:pt x="3579" y="0"/>
                </a:lnTo>
                <a:lnTo>
                  <a:pt x="8232" y="2147"/>
                </a:lnTo>
                <a:lnTo>
                  <a:pt x="0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491700" y="1037061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4">
                <a:moveTo>
                  <a:pt x="0" y="17180"/>
                </a:moveTo>
                <a:lnTo>
                  <a:pt x="4653" y="19328"/>
                </a:lnTo>
                <a:lnTo>
                  <a:pt x="6442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496353" y="1037061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4">
                <a:moveTo>
                  <a:pt x="0" y="19328"/>
                </a:moveTo>
                <a:lnTo>
                  <a:pt x="1789" y="0"/>
                </a:lnTo>
                <a:lnTo>
                  <a:pt x="6800" y="1789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5498143" y="1019164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7896"/>
                </a:moveTo>
                <a:lnTo>
                  <a:pt x="5011" y="19686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503154" y="1019164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4">
                <a:moveTo>
                  <a:pt x="0" y="19686"/>
                </a:moveTo>
                <a:lnTo>
                  <a:pt x="0" y="0"/>
                </a:lnTo>
                <a:lnTo>
                  <a:pt x="5369" y="1431"/>
                </a:lnTo>
                <a:lnTo>
                  <a:pt x="0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503154" y="1000909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4">
                <a:moveTo>
                  <a:pt x="0" y="18254"/>
                </a:moveTo>
                <a:lnTo>
                  <a:pt x="5369" y="19686"/>
                </a:lnTo>
                <a:lnTo>
                  <a:pt x="3579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506734" y="1000909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1789" y="19686"/>
                </a:moveTo>
                <a:lnTo>
                  <a:pt x="0" y="0"/>
                </a:lnTo>
                <a:lnTo>
                  <a:pt x="5011" y="1073"/>
                </a:lnTo>
                <a:lnTo>
                  <a:pt x="1789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506734" y="983013"/>
            <a:ext cx="5080" cy="19050"/>
          </a:xfrm>
          <a:custGeom>
            <a:avLst/>
            <a:gdLst/>
            <a:ahLst/>
            <a:cxnLst/>
            <a:rect l="l" t="t" r="r" b="b"/>
            <a:pathLst>
              <a:path w="5079" h="19050">
                <a:moveTo>
                  <a:pt x="0" y="17896"/>
                </a:moveTo>
                <a:lnTo>
                  <a:pt x="5011" y="18970"/>
                </a:lnTo>
                <a:lnTo>
                  <a:pt x="1789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508523" y="983013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3221" y="18970"/>
                </a:moveTo>
                <a:lnTo>
                  <a:pt x="0" y="0"/>
                </a:lnTo>
                <a:lnTo>
                  <a:pt x="5369" y="357"/>
                </a:lnTo>
                <a:lnTo>
                  <a:pt x="3221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508523" y="965474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508881" y="965474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5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507807" y="948651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1073" y="16823"/>
                </a:moveTo>
                <a:lnTo>
                  <a:pt x="6442" y="16823"/>
                </a:lnTo>
                <a:lnTo>
                  <a:pt x="0" y="0"/>
                </a:lnTo>
                <a:lnTo>
                  <a:pt x="1073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507807" y="948293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5" h="17780">
                <a:moveTo>
                  <a:pt x="6442" y="17180"/>
                </a:moveTo>
                <a:lnTo>
                  <a:pt x="0" y="357"/>
                </a:lnTo>
                <a:lnTo>
                  <a:pt x="5369" y="0"/>
                </a:lnTo>
                <a:lnTo>
                  <a:pt x="6442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504944" y="933259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863" y="15391"/>
                </a:moveTo>
                <a:lnTo>
                  <a:pt x="8232" y="15033"/>
                </a:lnTo>
                <a:lnTo>
                  <a:pt x="0" y="0"/>
                </a:lnTo>
                <a:lnTo>
                  <a:pt x="2863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504944" y="932186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8232" y="16107"/>
                </a:moveTo>
                <a:lnTo>
                  <a:pt x="0" y="1073"/>
                </a:lnTo>
                <a:lnTo>
                  <a:pt x="5369" y="0"/>
                </a:lnTo>
                <a:lnTo>
                  <a:pt x="8232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501006" y="918942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937" y="14317"/>
                </a:moveTo>
                <a:lnTo>
                  <a:pt x="9306" y="13243"/>
                </a:lnTo>
                <a:lnTo>
                  <a:pt x="0" y="0"/>
                </a:lnTo>
                <a:lnTo>
                  <a:pt x="3937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501006" y="917152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40">
                <a:moveTo>
                  <a:pt x="9306" y="15033"/>
                </a:moveTo>
                <a:lnTo>
                  <a:pt x="0" y="1789"/>
                </a:lnTo>
                <a:lnTo>
                  <a:pt x="5011" y="0"/>
                </a:lnTo>
                <a:lnTo>
                  <a:pt x="9306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495637" y="905698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4">
                <a:moveTo>
                  <a:pt x="5369" y="13243"/>
                </a:moveTo>
                <a:lnTo>
                  <a:pt x="10380" y="11453"/>
                </a:lnTo>
                <a:lnTo>
                  <a:pt x="0" y="0"/>
                </a:lnTo>
                <a:lnTo>
                  <a:pt x="5369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495637" y="90319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69">
                <a:moveTo>
                  <a:pt x="10380" y="13959"/>
                </a:moveTo>
                <a:lnTo>
                  <a:pt x="0" y="2505"/>
                </a:lnTo>
                <a:lnTo>
                  <a:pt x="5011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489194" y="892813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4">
                <a:moveTo>
                  <a:pt x="6442" y="12885"/>
                </a:moveTo>
                <a:lnTo>
                  <a:pt x="11453" y="10380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489194" y="890307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4">
                <a:moveTo>
                  <a:pt x="11453" y="12885"/>
                </a:moveTo>
                <a:lnTo>
                  <a:pt x="0" y="2505"/>
                </a:lnTo>
                <a:lnTo>
                  <a:pt x="5011" y="0"/>
                </a:lnTo>
                <a:lnTo>
                  <a:pt x="11453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82036" y="88028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158" y="12527"/>
                </a:moveTo>
                <a:lnTo>
                  <a:pt x="12169" y="10022"/>
                </a:lnTo>
                <a:lnTo>
                  <a:pt x="0" y="0"/>
                </a:lnTo>
                <a:lnTo>
                  <a:pt x="7158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482036" y="8777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69" y="12527"/>
                </a:moveTo>
                <a:lnTo>
                  <a:pt x="0" y="2505"/>
                </a:lnTo>
                <a:lnTo>
                  <a:pt x="4653" y="0"/>
                </a:lnTo>
                <a:lnTo>
                  <a:pt x="12169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474161" y="868473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7874" y="11811"/>
                </a:moveTo>
                <a:lnTo>
                  <a:pt x="12527" y="9306"/>
                </a:lnTo>
                <a:lnTo>
                  <a:pt x="0" y="0"/>
                </a:lnTo>
                <a:lnTo>
                  <a:pt x="787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474161" y="8656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2863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465929" y="85666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8232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465929" y="85344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2885" y="12169"/>
                </a:moveTo>
                <a:lnTo>
                  <a:pt x="0" y="3221"/>
                </a:lnTo>
                <a:lnTo>
                  <a:pt x="4653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457338" y="84484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8590" y="11811"/>
                </a:moveTo>
                <a:lnTo>
                  <a:pt x="13243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457338" y="84162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13243" y="11811"/>
                </a:moveTo>
                <a:lnTo>
                  <a:pt x="0" y="3221"/>
                </a:lnTo>
                <a:lnTo>
                  <a:pt x="4295" y="0"/>
                </a:lnTo>
                <a:lnTo>
                  <a:pt x="13243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448748" y="832679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590" y="12169"/>
                </a:moveTo>
                <a:lnTo>
                  <a:pt x="12885" y="8948"/>
                </a:lnTo>
                <a:lnTo>
                  <a:pt x="0" y="0"/>
                </a:lnTo>
                <a:lnTo>
                  <a:pt x="859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448748" y="829458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439441" y="820867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306" y="11811"/>
                </a:moveTo>
                <a:lnTo>
                  <a:pt x="13601" y="8590"/>
                </a:lnTo>
                <a:lnTo>
                  <a:pt x="0" y="0"/>
                </a:lnTo>
                <a:lnTo>
                  <a:pt x="9306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439441" y="817288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3601" y="12169"/>
                </a:moveTo>
                <a:lnTo>
                  <a:pt x="0" y="3579"/>
                </a:lnTo>
                <a:lnTo>
                  <a:pt x="4295" y="0"/>
                </a:lnTo>
                <a:lnTo>
                  <a:pt x="13601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429777" y="809055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664" y="11811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429777" y="805476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419039" y="797959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0738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738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419039" y="79402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14675" y="11453"/>
                </a:moveTo>
                <a:lnTo>
                  <a:pt x="0" y="3937"/>
                </a:lnTo>
                <a:lnTo>
                  <a:pt x="3937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407227" y="78757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1811" y="10380"/>
                </a:moveTo>
                <a:lnTo>
                  <a:pt x="15749" y="6442"/>
                </a:lnTo>
                <a:lnTo>
                  <a:pt x="0" y="0"/>
                </a:lnTo>
                <a:lnTo>
                  <a:pt x="11811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407227" y="783284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749" y="10738"/>
                </a:moveTo>
                <a:lnTo>
                  <a:pt x="0" y="4295"/>
                </a:lnTo>
                <a:lnTo>
                  <a:pt x="3579" y="0"/>
                </a:lnTo>
                <a:lnTo>
                  <a:pt x="15749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393983" y="777915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3243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243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393983" y="773262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6823" y="10022"/>
                </a:moveTo>
                <a:lnTo>
                  <a:pt x="0" y="4653"/>
                </a:lnTo>
                <a:lnTo>
                  <a:pt x="2863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378592" y="769324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4" h="8890">
                <a:moveTo>
                  <a:pt x="15391" y="8590"/>
                </a:moveTo>
                <a:lnTo>
                  <a:pt x="18254" y="3937"/>
                </a:lnTo>
                <a:lnTo>
                  <a:pt x="0" y="0"/>
                </a:lnTo>
                <a:lnTo>
                  <a:pt x="1539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378592" y="76431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4" y="8948"/>
                </a:moveTo>
                <a:lnTo>
                  <a:pt x="0" y="5011"/>
                </a:lnTo>
                <a:lnTo>
                  <a:pt x="2147" y="0"/>
                </a:lnTo>
                <a:lnTo>
                  <a:pt x="18254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361053" y="762166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7538" y="7158"/>
                </a:moveTo>
                <a:lnTo>
                  <a:pt x="19686" y="2147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361053" y="756797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86" y="7516"/>
                </a:moveTo>
                <a:lnTo>
                  <a:pt x="0" y="5369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341367" y="756439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89" h="5715">
                <a:moveTo>
                  <a:pt x="19686" y="5726"/>
                </a:moveTo>
                <a:lnTo>
                  <a:pt x="21476" y="357"/>
                </a:lnTo>
                <a:lnTo>
                  <a:pt x="0" y="0"/>
                </a:lnTo>
                <a:lnTo>
                  <a:pt x="19686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341367" y="751070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89" h="5715">
                <a:moveTo>
                  <a:pt x="21476" y="5726"/>
                </a:moveTo>
                <a:lnTo>
                  <a:pt x="0" y="5369"/>
                </a:lnTo>
                <a:lnTo>
                  <a:pt x="1073" y="0"/>
                </a:lnTo>
                <a:lnTo>
                  <a:pt x="21476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319175" y="751070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5">
                <a:moveTo>
                  <a:pt x="22192" y="5369"/>
                </a:moveTo>
                <a:lnTo>
                  <a:pt x="23265" y="0"/>
                </a:lnTo>
                <a:lnTo>
                  <a:pt x="0" y="1431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319175" y="747132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5">
                <a:moveTo>
                  <a:pt x="23265" y="3937"/>
                </a:moveTo>
                <a:lnTo>
                  <a:pt x="0" y="5369"/>
                </a:lnTo>
                <a:lnTo>
                  <a:pt x="357" y="0"/>
                </a:lnTo>
                <a:lnTo>
                  <a:pt x="23265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294477" y="747132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697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69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294477" y="746059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267990" y="746059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87" y="5369"/>
                </a:moveTo>
                <a:lnTo>
                  <a:pt x="26487" y="0"/>
                </a:lnTo>
                <a:lnTo>
                  <a:pt x="0" y="7516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267274" y="746059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715" y="7516"/>
                </a:lnTo>
                <a:lnTo>
                  <a:pt x="0" y="2147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239355" y="748206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10" h="10795">
                <a:moveTo>
                  <a:pt x="28634" y="5369"/>
                </a:moveTo>
                <a:lnTo>
                  <a:pt x="27919" y="0"/>
                </a:lnTo>
                <a:lnTo>
                  <a:pt x="0" y="10738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237923" y="748206"/>
            <a:ext cx="29845" cy="10795"/>
          </a:xfrm>
          <a:custGeom>
            <a:avLst/>
            <a:gdLst/>
            <a:ahLst/>
            <a:cxnLst/>
            <a:rect l="l" t="t" r="r" b="b"/>
            <a:pathLst>
              <a:path w="29845" h="10795">
                <a:moveTo>
                  <a:pt x="29350" y="0"/>
                </a:moveTo>
                <a:lnTo>
                  <a:pt x="1431" y="10738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208572" y="753933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4" h="15240">
                <a:moveTo>
                  <a:pt x="30782" y="5011"/>
                </a:moveTo>
                <a:lnTo>
                  <a:pt x="29350" y="0"/>
                </a:lnTo>
                <a:lnTo>
                  <a:pt x="0" y="15033"/>
                </a:lnTo>
                <a:lnTo>
                  <a:pt x="3078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206782" y="753933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5033"/>
                </a:lnTo>
                <a:lnTo>
                  <a:pt x="0" y="9664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76000" y="763597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572" y="5369"/>
                </a:moveTo>
                <a:lnTo>
                  <a:pt x="30782" y="0"/>
                </a:lnTo>
                <a:lnTo>
                  <a:pt x="0" y="19686"/>
                </a:lnTo>
                <a:lnTo>
                  <a:pt x="3257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73495" y="763597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4" h="19684">
                <a:moveTo>
                  <a:pt x="33288" y="0"/>
                </a:moveTo>
                <a:lnTo>
                  <a:pt x="2505" y="19686"/>
                </a:lnTo>
                <a:lnTo>
                  <a:pt x="0" y="15033"/>
                </a:lnTo>
                <a:lnTo>
                  <a:pt x="3328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41638" y="778631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4653"/>
                </a:moveTo>
                <a:lnTo>
                  <a:pt x="31856" y="0"/>
                </a:lnTo>
                <a:lnTo>
                  <a:pt x="0" y="24339"/>
                </a:lnTo>
                <a:lnTo>
                  <a:pt x="34361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139133" y="778631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0"/>
                </a:moveTo>
                <a:lnTo>
                  <a:pt x="2505" y="24339"/>
                </a:lnTo>
                <a:lnTo>
                  <a:pt x="0" y="19686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293045" y="9533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 txBox="1"/>
          <p:nvPr/>
        </p:nvSpPr>
        <p:spPr>
          <a:xfrm rot="17160000">
            <a:off x="9467852" y="4980489"/>
            <a:ext cx="8026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50" spc="-65" dirty="0">
                <a:latin typeface="Lucida Sans Unicode"/>
                <a:cs typeface="Lucida Sans Unicode"/>
              </a:rPr>
              <a:t>A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872" name="object 1872"/>
          <p:cNvSpPr txBox="1"/>
          <p:nvPr/>
        </p:nvSpPr>
        <p:spPr>
          <a:xfrm>
            <a:off x="14778190" y="5023055"/>
            <a:ext cx="444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873" name="object 1873"/>
          <p:cNvSpPr txBox="1"/>
          <p:nvPr/>
        </p:nvSpPr>
        <p:spPr>
          <a:xfrm>
            <a:off x="14398062" y="6320575"/>
            <a:ext cx="5270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15" dirty="0">
                <a:latin typeface="Lucida Sans Unicode"/>
                <a:cs typeface="Lucida Sans Unicode"/>
              </a:rPr>
              <a:t>BR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874" name="object 1874"/>
          <p:cNvSpPr txBox="1"/>
          <p:nvPr/>
        </p:nvSpPr>
        <p:spPr>
          <a:xfrm>
            <a:off x="8683605" y="10747892"/>
            <a:ext cx="5270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15" dirty="0">
                <a:latin typeface="Lucida Sans Unicode"/>
                <a:cs typeface="Lucida Sans Unicode"/>
              </a:rPr>
              <a:t>BR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875" name="object 1875"/>
          <p:cNvSpPr/>
          <p:nvPr/>
        </p:nvSpPr>
        <p:spPr>
          <a:xfrm>
            <a:off x="13979807" y="4567389"/>
            <a:ext cx="1409065" cy="4854575"/>
          </a:xfrm>
          <a:custGeom>
            <a:avLst/>
            <a:gdLst/>
            <a:ahLst/>
            <a:cxnLst/>
            <a:rect l="l" t="t" r="r" b="b"/>
            <a:pathLst>
              <a:path w="1409065" h="4854575">
                <a:moveTo>
                  <a:pt x="1408480" y="0"/>
                </a:moveTo>
                <a:lnTo>
                  <a:pt x="1201234" y="732338"/>
                </a:lnTo>
                <a:lnTo>
                  <a:pt x="772069" y="2199161"/>
                </a:lnTo>
                <a:lnTo>
                  <a:pt x="537262" y="3007740"/>
                </a:lnTo>
                <a:lnTo>
                  <a:pt x="303530" y="3839226"/>
                </a:lnTo>
                <a:lnTo>
                  <a:pt x="112749" y="4497830"/>
                </a:lnTo>
                <a:lnTo>
                  <a:pt x="0" y="48543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13705282" y="9421421"/>
            <a:ext cx="274955" cy="460375"/>
          </a:xfrm>
          <a:custGeom>
            <a:avLst/>
            <a:gdLst/>
            <a:ahLst/>
            <a:cxnLst/>
            <a:rect l="l" t="t" r="r" b="b"/>
            <a:pathLst>
              <a:path w="274955" h="460375">
                <a:moveTo>
                  <a:pt x="0" y="459753"/>
                </a:moveTo>
                <a:lnTo>
                  <a:pt x="34575" y="424427"/>
                </a:lnTo>
                <a:lnTo>
                  <a:pt x="67352" y="387595"/>
                </a:lnTo>
                <a:lnTo>
                  <a:pt x="98288" y="349326"/>
                </a:lnTo>
                <a:lnTo>
                  <a:pt x="127339" y="309692"/>
                </a:lnTo>
                <a:lnTo>
                  <a:pt x="154465" y="268764"/>
                </a:lnTo>
                <a:lnTo>
                  <a:pt x="179623" y="226613"/>
                </a:lnTo>
                <a:lnTo>
                  <a:pt x="202769" y="183311"/>
                </a:lnTo>
                <a:lnTo>
                  <a:pt x="223862" y="138927"/>
                </a:lnTo>
                <a:lnTo>
                  <a:pt x="242860" y="93533"/>
                </a:lnTo>
                <a:lnTo>
                  <a:pt x="259719" y="47200"/>
                </a:lnTo>
                <a:lnTo>
                  <a:pt x="27439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13228555" y="9881105"/>
            <a:ext cx="477520" cy="295275"/>
          </a:xfrm>
          <a:custGeom>
            <a:avLst/>
            <a:gdLst/>
            <a:ahLst/>
            <a:cxnLst/>
            <a:rect l="l" t="t" r="r" b="b"/>
            <a:pathLst>
              <a:path w="477519" h="295275">
                <a:moveTo>
                  <a:pt x="0" y="295053"/>
                </a:moveTo>
                <a:lnTo>
                  <a:pt x="46967" y="274502"/>
                </a:lnTo>
                <a:lnTo>
                  <a:pt x="93292" y="252649"/>
                </a:lnTo>
                <a:lnTo>
                  <a:pt x="138947" y="229509"/>
                </a:lnTo>
                <a:lnTo>
                  <a:pt x="183906" y="205098"/>
                </a:lnTo>
                <a:lnTo>
                  <a:pt x="228144" y="179433"/>
                </a:lnTo>
                <a:lnTo>
                  <a:pt x="271633" y="152529"/>
                </a:lnTo>
                <a:lnTo>
                  <a:pt x="314348" y="124402"/>
                </a:lnTo>
                <a:lnTo>
                  <a:pt x="356263" y="95070"/>
                </a:lnTo>
                <a:lnTo>
                  <a:pt x="397352" y="64548"/>
                </a:lnTo>
                <a:lnTo>
                  <a:pt x="437587" y="32853"/>
                </a:lnTo>
                <a:lnTo>
                  <a:pt x="47694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12887034" y="10176026"/>
            <a:ext cx="341630" cy="87630"/>
          </a:xfrm>
          <a:custGeom>
            <a:avLst/>
            <a:gdLst/>
            <a:ahLst/>
            <a:cxnLst/>
            <a:rect l="l" t="t" r="r" b="b"/>
            <a:pathLst>
              <a:path w="341630" h="87629">
                <a:moveTo>
                  <a:pt x="0" y="87280"/>
                </a:moveTo>
                <a:lnTo>
                  <a:pt x="49267" y="76852"/>
                </a:lnTo>
                <a:lnTo>
                  <a:pt x="98379" y="65741"/>
                </a:lnTo>
                <a:lnTo>
                  <a:pt x="147329" y="53949"/>
                </a:lnTo>
                <a:lnTo>
                  <a:pt x="196108" y="41476"/>
                </a:lnTo>
                <a:lnTo>
                  <a:pt x="244710" y="28326"/>
                </a:lnTo>
                <a:lnTo>
                  <a:pt x="293128" y="14500"/>
                </a:lnTo>
                <a:lnTo>
                  <a:pt x="34135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8757155" y="10263590"/>
            <a:ext cx="4130675" cy="949325"/>
          </a:xfrm>
          <a:custGeom>
            <a:avLst/>
            <a:gdLst/>
            <a:ahLst/>
            <a:cxnLst/>
            <a:rect l="l" t="t" r="r" b="b"/>
            <a:pathLst>
              <a:path w="4130675" h="949325">
                <a:moveTo>
                  <a:pt x="4130229" y="0"/>
                </a:moveTo>
                <a:lnTo>
                  <a:pt x="3661690" y="104517"/>
                </a:lnTo>
                <a:lnTo>
                  <a:pt x="2826982" y="297445"/>
                </a:lnTo>
                <a:lnTo>
                  <a:pt x="1950395" y="506480"/>
                </a:lnTo>
                <a:lnTo>
                  <a:pt x="1228080" y="658961"/>
                </a:lnTo>
                <a:lnTo>
                  <a:pt x="393730" y="856899"/>
                </a:lnTo>
                <a:lnTo>
                  <a:pt x="0" y="9492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8261299" y="11212537"/>
            <a:ext cx="495934" cy="59055"/>
          </a:xfrm>
          <a:custGeom>
            <a:avLst/>
            <a:gdLst/>
            <a:ahLst/>
            <a:cxnLst/>
            <a:rect l="l" t="t" r="r" b="b"/>
            <a:pathLst>
              <a:path w="495934" h="59054">
                <a:moveTo>
                  <a:pt x="0" y="58658"/>
                </a:moveTo>
                <a:lnTo>
                  <a:pt x="49950" y="56521"/>
                </a:lnTo>
                <a:lnTo>
                  <a:pt x="99845" y="53552"/>
                </a:lnTo>
                <a:lnTo>
                  <a:pt x="149672" y="49752"/>
                </a:lnTo>
                <a:lnTo>
                  <a:pt x="199423" y="45123"/>
                </a:lnTo>
                <a:lnTo>
                  <a:pt x="249086" y="39666"/>
                </a:lnTo>
                <a:lnTo>
                  <a:pt x="298651" y="33382"/>
                </a:lnTo>
                <a:lnTo>
                  <a:pt x="348108" y="26272"/>
                </a:lnTo>
                <a:lnTo>
                  <a:pt x="397446" y="18337"/>
                </a:lnTo>
                <a:lnTo>
                  <a:pt x="446656" y="9579"/>
                </a:lnTo>
                <a:lnTo>
                  <a:pt x="49572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7770931" y="11222024"/>
            <a:ext cx="490855" cy="49530"/>
          </a:xfrm>
          <a:custGeom>
            <a:avLst/>
            <a:gdLst/>
            <a:ahLst/>
            <a:cxnLst/>
            <a:rect l="l" t="t" r="r" b="b"/>
            <a:pathLst>
              <a:path w="490854" h="49529">
                <a:moveTo>
                  <a:pt x="0" y="0"/>
                </a:moveTo>
                <a:lnTo>
                  <a:pt x="48649" y="8434"/>
                </a:lnTo>
                <a:lnTo>
                  <a:pt x="97414" y="16097"/>
                </a:lnTo>
                <a:lnTo>
                  <a:pt x="146284" y="22987"/>
                </a:lnTo>
                <a:lnTo>
                  <a:pt x="195252" y="29104"/>
                </a:lnTo>
                <a:lnTo>
                  <a:pt x="244306" y="34446"/>
                </a:lnTo>
                <a:lnTo>
                  <a:pt x="293439" y="39012"/>
                </a:lnTo>
                <a:lnTo>
                  <a:pt x="342641" y="42802"/>
                </a:lnTo>
                <a:lnTo>
                  <a:pt x="391903" y="45815"/>
                </a:lnTo>
                <a:lnTo>
                  <a:pt x="441216" y="48049"/>
                </a:lnTo>
                <a:lnTo>
                  <a:pt x="490570" y="4950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7106393" y="11215392"/>
            <a:ext cx="664845" cy="176530"/>
          </a:xfrm>
          <a:custGeom>
            <a:avLst/>
            <a:gdLst/>
            <a:ahLst/>
            <a:cxnLst/>
            <a:rect l="l" t="t" r="r" b="b"/>
            <a:pathLst>
              <a:path w="664845" h="176529">
                <a:moveTo>
                  <a:pt x="664828" y="6352"/>
                </a:moveTo>
                <a:lnTo>
                  <a:pt x="614461" y="1844"/>
                </a:lnTo>
                <a:lnTo>
                  <a:pt x="564139" y="0"/>
                </a:lnTo>
                <a:lnTo>
                  <a:pt x="513960" y="794"/>
                </a:lnTo>
                <a:lnTo>
                  <a:pt x="464026" y="4201"/>
                </a:lnTo>
                <a:lnTo>
                  <a:pt x="414434" y="10195"/>
                </a:lnTo>
                <a:lnTo>
                  <a:pt x="365286" y="18751"/>
                </a:lnTo>
                <a:lnTo>
                  <a:pt x="316681" y="29844"/>
                </a:lnTo>
                <a:lnTo>
                  <a:pt x="268717" y="43448"/>
                </a:lnTo>
                <a:lnTo>
                  <a:pt x="221496" y="59537"/>
                </a:lnTo>
                <a:lnTo>
                  <a:pt x="175116" y="78087"/>
                </a:lnTo>
                <a:lnTo>
                  <a:pt x="129676" y="99071"/>
                </a:lnTo>
                <a:lnTo>
                  <a:pt x="85277" y="122464"/>
                </a:lnTo>
                <a:lnTo>
                  <a:pt x="42019" y="148241"/>
                </a:lnTo>
                <a:lnTo>
                  <a:pt x="0" y="1763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541515" y="11391647"/>
            <a:ext cx="565150" cy="316865"/>
          </a:xfrm>
          <a:custGeom>
            <a:avLst/>
            <a:gdLst/>
            <a:ahLst/>
            <a:cxnLst/>
            <a:rect l="l" t="t" r="r" b="b"/>
            <a:pathLst>
              <a:path w="565150" h="316865">
                <a:moveTo>
                  <a:pt x="0" y="316754"/>
                </a:moveTo>
                <a:lnTo>
                  <a:pt x="46972" y="299241"/>
                </a:lnTo>
                <a:lnTo>
                  <a:pt x="93436" y="280541"/>
                </a:lnTo>
                <a:lnTo>
                  <a:pt x="139370" y="260666"/>
                </a:lnTo>
                <a:lnTo>
                  <a:pt x="184751" y="239630"/>
                </a:lnTo>
                <a:lnTo>
                  <a:pt x="229558" y="217443"/>
                </a:lnTo>
                <a:lnTo>
                  <a:pt x="273769" y="194118"/>
                </a:lnTo>
                <a:lnTo>
                  <a:pt x="317363" y="169667"/>
                </a:lnTo>
                <a:lnTo>
                  <a:pt x="360319" y="144103"/>
                </a:lnTo>
                <a:lnTo>
                  <a:pt x="402613" y="117437"/>
                </a:lnTo>
                <a:lnTo>
                  <a:pt x="444226" y="89681"/>
                </a:lnTo>
                <a:lnTo>
                  <a:pt x="485135" y="60848"/>
                </a:lnTo>
                <a:lnTo>
                  <a:pt x="525318" y="30950"/>
                </a:lnTo>
                <a:lnTo>
                  <a:pt x="56475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354945" y="11708589"/>
            <a:ext cx="186690" cy="60960"/>
          </a:xfrm>
          <a:custGeom>
            <a:avLst/>
            <a:gdLst/>
            <a:ahLst/>
            <a:cxnLst/>
            <a:rect l="l" t="t" r="r" b="b"/>
            <a:pathLst>
              <a:path w="186690" h="60959">
                <a:moveTo>
                  <a:pt x="0" y="60764"/>
                </a:moveTo>
                <a:lnTo>
                  <a:pt x="47016" y="46638"/>
                </a:lnTo>
                <a:lnTo>
                  <a:pt x="93809" y="31800"/>
                </a:lnTo>
                <a:lnTo>
                  <a:pt x="140372" y="16253"/>
                </a:lnTo>
                <a:lnTo>
                  <a:pt x="18669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2361903" y="11769429"/>
            <a:ext cx="3993515" cy="899794"/>
          </a:xfrm>
          <a:custGeom>
            <a:avLst/>
            <a:gdLst/>
            <a:ahLst/>
            <a:cxnLst/>
            <a:rect l="l" t="t" r="r" b="b"/>
            <a:pathLst>
              <a:path w="3993515" h="899795">
                <a:moveTo>
                  <a:pt x="3993139" y="0"/>
                </a:moveTo>
                <a:lnTo>
                  <a:pt x="3410061" y="133152"/>
                </a:lnTo>
                <a:lnTo>
                  <a:pt x="2808011" y="262367"/>
                </a:lnTo>
                <a:lnTo>
                  <a:pt x="2239608" y="396951"/>
                </a:lnTo>
                <a:lnTo>
                  <a:pt x="1393446" y="594174"/>
                </a:lnTo>
                <a:lnTo>
                  <a:pt x="677931" y="754172"/>
                </a:lnTo>
                <a:lnTo>
                  <a:pt x="0" y="89949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14785522" y="4089543"/>
            <a:ext cx="125730" cy="37465"/>
          </a:xfrm>
          <a:custGeom>
            <a:avLst/>
            <a:gdLst/>
            <a:ahLst/>
            <a:cxnLst/>
            <a:rect l="l" t="t" r="r" b="b"/>
            <a:pathLst>
              <a:path w="125730" h="37464">
                <a:moveTo>
                  <a:pt x="125277" y="3722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14720735" y="407021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14655948" y="405088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14551073" y="4021178"/>
            <a:ext cx="72390" cy="20320"/>
          </a:xfrm>
          <a:custGeom>
            <a:avLst/>
            <a:gdLst/>
            <a:ahLst/>
            <a:cxnLst/>
            <a:rect l="l" t="t" r="r" b="b"/>
            <a:pathLst>
              <a:path w="72390" h="20320">
                <a:moveTo>
                  <a:pt x="72303" y="20044"/>
                </a:moveTo>
                <a:lnTo>
                  <a:pt x="3937" y="0"/>
                </a:lnTo>
                <a:lnTo>
                  <a:pt x="0" y="125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14529238" y="4065562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4" h="32385">
                <a:moveTo>
                  <a:pt x="10738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14507404" y="4129632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4" h="32385">
                <a:moveTo>
                  <a:pt x="10738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14469822" y="4193703"/>
            <a:ext cx="26670" cy="80645"/>
          </a:xfrm>
          <a:custGeom>
            <a:avLst/>
            <a:gdLst/>
            <a:ahLst/>
            <a:cxnLst/>
            <a:rect l="l" t="t" r="r" b="b"/>
            <a:pathLst>
              <a:path w="26669" h="80645">
                <a:moveTo>
                  <a:pt x="26487" y="0"/>
                </a:moveTo>
                <a:lnTo>
                  <a:pt x="4653" y="64428"/>
                </a:lnTo>
                <a:lnTo>
                  <a:pt x="0" y="8017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14450135" y="430645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14430449" y="437088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14396087" y="4435668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697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14376400" y="454913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14356714" y="461392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14322710" y="4678707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14303023" y="479181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14283337" y="485660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14248975" y="4921388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697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14230720" y="5034496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8590" y="0"/>
                </a:moveTo>
                <a:lnTo>
                  <a:pt x="0" y="32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14212823" y="509999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4182041" y="5165143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22192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4164501" y="5279682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8590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4146604" y="534482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4115822" y="5409971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22192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4098283" y="5524511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8590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4080387" y="558965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14049604" y="5655158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22192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4032065" y="5769339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8590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4014167" y="583448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3983385" y="5899986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22192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3965846" y="6014168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8590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13947950" y="607931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3973364" y="6125128"/>
            <a:ext cx="81915" cy="23495"/>
          </a:xfrm>
          <a:custGeom>
            <a:avLst/>
            <a:gdLst/>
            <a:ahLst/>
            <a:cxnLst/>
            <a:rect l="l" t="t" r="r" b="b"/>
            <a:pathLst>
              <a:path w="81915" h="23495">
                <a:moveTo>
                  <a:pt x="0" y="0"/>
                </a:moveTo>
                <a:lnTo>
                  <a:pt x="81609" y="232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4087544" y="615734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4152331" y="617559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4217476" y="6194210"/>
            <a:ext cx="125730" cy="35560"/>
          </a:xfrm>
          <a:custGeom>
            <a:avLst/>
            <a:gdLst/>
            <a:ahLst/>
            <a:cxnLst/>
            <a:rect l="l" t="t" r="r" b="b"/>
            <a:pathLst>
              <a:path w="125730" h="35560">
                <a:moveTo>
                  <a:pt x="0" y="0"/>
                </a:moveTo>
                <a:lnTo>
                  <a:pt x="125635" y="3543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3931127" y="4005428"/>
            <a:ext cx="983615" cy="2236470"/>
          </a:xfrm>
          <a:custGeom>
            <a:avLst/>
            <a:gdLst/>
            <a:ahLst/>
            <a:cxnLst/>
            <a:rect l="l" t="t" r="r" b="b"/>
            <a:pathLst>
              <a:path w="983615" h="2236470">
                <a:moveTo>
                  <a:pt x="983251" y="109170"/>
                </a:moveTo>
                <a:lnTo>
                  <a:pt x="616008" y="0"/>
                </a:lnTo>
                <a:lnTo>
                  <a:pt x="531177" y="248765"/>
                </a:lnTo>
                <a:lnTo>
                  <a:pt x="298876" y="1015823"/>
                </a:lnTo>
                <a:lnTo>
                  <a:pt x="0" y="2121131"/>
                </a:lnTo>
                <a:lnTo>
                  <a:pt x="408763" y="22363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3343752" y="6523870"/>
            <a:ext cx="888365" cy="1915160"/>
          </a:xfrm>
          <a:custGeom>
            <a:avLst/>
            <a:gdLst/>
            <a:ahLst/>
            <a:cxnLst/>
            <a:rect l="l" t="t" r="r" b="b"/>
            <a:pathLst>
              <a:path w="888365" h="1915159">
                <a:moveTo>
                  <a:pt x="0" y="1808295"/>
                </a:moveTo>
                <a:lnTo>
                  <a:pt x="364379" y="1914960"/>
                </a:lnTo>
                <a:lnTo>
                  <a:pt x="405899" y="1743150"/>
                </a:lnTo>
                <a:lnTo>
                  <a:pt x="659676" y="882313"/>
                </a:lnTo>
                <a:lnTo>
                  <a:pt x="888040" y="115971"/>
                </a:lnTo>
                <a:lnTo>
                  <a:pt x="4914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3345543" y="8325722"/>
            <a:ext cx="81915" cy="24130"/>
          </a:xfrm>
          <a:custGeom>
            <a:avLst/>
            <a:gdLst/>
            <a:ahLst/>
            <a:cxnLst/>
            <a:rect l="l" t="t" r="r" b="b"/>
            <a:pathLst>
              <a:path w="81915" h="24129">
                <a:moveTo>
                  <a:pt x="0" y="0"/>
                </a:moveTo>
                <a:lnTo>
                  <a:pt x="81609" y="2398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13459724" y="835901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3524869" y="837798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573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13687014" y="8413774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19" h="16509">
                <a:moveTo>
                  <a:pt x="0" y="11811"/>
                </a:moveTo>
                <a:lnTo>
                  <a:pt x="16107" y="16465"/>
                </a:lnTo>
                <a:lnTo>
                  <a:pt x="2004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13715291" y="8249839"/>
            <a:ext cx="33020" cy="131445"/>
          </a:xfrm>
          <a:custGeom>
            <a:avLst/>
            <a:gdLst/>
            <a:ahLst/>
            <a:cxnLst/>
            <a:rect l="l" t="t" r="r" b="b"/>
            <a:pathLst>
              <a:path w="33019" h="131445">
                <a:moveTo>
                  <a:pt x="0" y="131004"/>
                </a:moveTo>
                <a:lnTo>
                  <a:pt x="27919" y="15391"/>
                </a:lnTo>
                <a:lnTo>
                  <a:pt x="3257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13757169" y="818469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3776498" y="8022549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3824105" y="795776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3843432" y="7795618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3891038" y="773047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3910366" y="7568328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0" y="129930"/>
                </a:moveTo>
                <a:lnTo>
                  <a:pt x="3794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13957972" y="750354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13977300" y="7341396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0" y="129573"/>
                </a:moveTo>
                <a:lnTo>
                  <a:pt x="19686" y="62996"/>
                </a:lnTo>
                <a:lnTo>
                  <a:pt x="3829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4025264" y="727661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4044593" y="7114464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0" y="129573"/>
                </a:moveTo>
                <a:lnTo>
                  <a:pt x="3865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14092914" y="704967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14112242" y="6887533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0" y="129573"/>
                </a:moveTo>
                <a:lnTo>
                  <a:pt x="3865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4160565" y="68227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4179892" y="6660601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0" y="129573"/>
                </a:moveTo>
                <a:lnTo>
                  <a:pt x="3865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4174523" y="663017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4012378" y="6582929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573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3947233" y="656360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3833409" y="653031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98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3860256" y="6122265"/>
            <a:ext cx="78105" cy="276225"/>
          </a:xfrm>
          <a:custGeom>
            <a:avLst/>
            <a:gdLst/>
            <a:ahLst/>
            <a:cxnLst/>
            <a:rect l="l" t="t" r="r" b="b"/>
            <a:pathLst>
              <a:path w="78105" h="276225">
                <a:moveTo>
                  <a:pt x="0" y="275611"/>
                </a:moveTo>
                <a:lnTo>
                  <a:pt x="780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3853813" y="6307318"/>
            <a:ext cx="25400" cy="88900"/>
          </a:xfrm>
          <a:custGeom>
            <a:avLst/>
            <a:gdLst/>
            <a:ahLst/>
            <a:cxnLst/>
            <a:rect l="l" t="t" r="r" b="b"/>
            <a:pathLst>
              <a:path w="25400" h="88900">
                <a:moveTo>
                  <a:pt x="0" y="88768"/>
                </a:moveTo>
                <a:lnTo>
                  <a:pt x="2505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3888175" y="62421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3906430" y="6120475"/>
            <a:ext cx="26034" cy="89535"/>
          </a:xfrm>
          <a:custGeom>
            <a:avLst/>
            <a:gdLst/>
            <a:ahLst/>
            <a:cxnLst/>
            <a:rect l="l" t="t" r="r" b="b"/>
            <a:pathLst>
              <a:path w="26034" h="89535">
                <a:moveTo>
                  <a:pt x="0" y="89126"/>
                </a:moveTo>
                <a:lnTo>
                  <a:pt x="2541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1968561" y="8101296"/>
            <a:ext cx="1693545" cy="1143635"/>
          </a:xfrm>
          <a:custGeom>
            <a:avLst/>
            <a:gdLst/>
            <a:ahLst/>
            <a:cxnLst/>
            <a:rect l="l" t="t" r="r" b="b"/>
            <a:pathLst>
              <a:path w="1693544" h="1143634">
                <a:moveTo>
                  <a:pt x="0" y="0"/>
                </a:moveTo>
                <a:lnTo>
                  <a:pt x="560170" y="164292"/>
                </a:lnTo>
                <a:lnTo>
                  <a:pt x="1061281" y="306751"/>
                </a:lnTo>
                <a:lnTo>
                  <a:pt x="1693039" y="497173"/>
                </a:lnTo>
                <a:lnTo>
                  <a:pt x="1608566" y="797482"/>
                </a:lnTo>
                <a:lnTo>
                  <a:pt x="1502259" y="114324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3017028" y="9244406"/>
            <a:ext cx="454025" cy="421005"/>
          </a:xfrm>
          <a:custGeom>
            <a:avLst/>
            <a:gdLst/>
            <a:ahLst/>
            <a:cxnLst/>
            <a:rect l="l" t="t" r="r" b="b"/>
            <a:pathLst>
              <a:path w="454025" h="421004">
                <a:moveTo>
                  <a:pt x="0" y="420944"/>
                </a:moveTo>
                <a:lnTo>
                  <a:pt x="48160" y="406284"/>
                </a:lnTo>
                <a:lnTo>
                  <a:pt x="94680" y="388141"/>
                </a:lnTo>
                <a:lnTo>
                  <a:pt x="139405" y="366662"/>
                </a:lnTo>
                <a:lnTo>
                  <a:pt x="182178" y="341988"/>
                </a:lnTo>
                <a:lnTo>
                  <a:pt x="222845" y="314265"/>
                </a:lnTo>
                <a:lnTo>
                  <a:pt x="261251" y="283636"/>
                </a:lnTo>
                <a:lnTo>
                  <a:pt x="297239" y="250247"/>
                </a:lnTo>
                <a:lnTo>
                  <a:pt x="330654" y="214240"/>
                </a:lnTo>
                <a:lnTo>
                  <a:pt x="361342" y="175761"/>
                </a:lnTo>
                <a:lnTo>
                  <a:pt x="389146" y="134953"/>
                </a:lnTo>
                <a:lnTo>
                  <a:pt x="413912" y="91961"/>
                </a:lnTo>
                <a:lnTo>
                  <a:pt x="435483" y="46928"/>
                </a:lnTo>
                <a:lnTo>
                  <a:pt x="45370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8205933" y="9665479"/>
            <a:ext cx="4811395" cy="1114425"/>
          </a:xfrm>
          <a:custGeom>
            <a:avLst/>
            <a:gdLst/>
            <a:ahLst/>
            <a:cxnLst/>
            <a:rect l="l" t="t" r="r" b="b"/>
            <a:pathLst>
              <a:path w="4811394" h="1114425">
                <a:moveTo>
                  <a:pt x="4811382" y="0"/>
                </a:moveTo>
                <a:lnTo>
                  <a:pt x="4667491" y="36509"/>
                </a:lnTo>
                <a:lnTo>
                  <a:pt x="4110184" y="164292"/>
                </a:lnTo>
                <a:lnTo>
                  <a:pt x="3270465" y="361157"/>
                </a:lnTo>
                <a:lnTo>
                  <a:pt x="2405691" y="559454"/>
                </a:lnTo>
                <a:lnTo>
                  <a:pt x="1706641" y="722673"/>
                </a:lnTo>
                <a:lnTo>
                  <a:pt x="828265" y="924549"/>
                </a:lnTo>
                <a:lnTo>
                  <a:pt x="335744" y="1039447"/>
                </a:lnTo>
                <a:lnTo>
                  <a:pt x="0" y="111389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7907517" y="10510429"/>
            <a:ext cx="298450" cy="268605"/>
          </a:xfrm>
          <a:custGeom>
            <a:avLst/>
            <a:gdLst/>
            <a:ahLst/>
            <a:cxnLst/>
            <a:rect l="l" t="t" r="r" b="b"/>
            <a:pathLst>
              <a:path w="298450" h="268604">
                <a:moveTo>
                  <a:pt x="0" y="0"/>
                </a:moveTo>
                <a:lnTo>
                  <a:pt x="25277" y="45161"/>
                </a:lnTo>
                <a:lnTo>
                  <a:pt x="54493" y="87464"/>
                </a:lnTo>
                <a:lnTo>
                  <a:pt x="87397" y="126682"/>
                </a:lnTo>
                <a:lnTo>
                  <a:pt x="123736" y="162589"/>
                </a:lnTo>
                <a:lnTo>
                  <a:pt x="163260" y="194958"/>
                </a:lnTo>
                <a:lnTo>
                  <a:pt x="205716" y="223563"/>
                </a:lnTo>
                <a:lnTo>
                  <a:pt x="250852" y="248177"/>
                </a:lnTo>
                <a:lnTo>
                  <a:pt x="298418" y="2685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1966413" y="8107739"/>
            <a:ext cx="121285" cy="35560"/>
          </a:xfrm>
          <a:custGeom>
            <a:avLst/>
            <a:gdLst/>
            <a:ahLst/>
            <a:cxnLst/>
            <a:rect l="l" t="t" r="r" b="b"/>
            <a:pathLst>
              <a:path w="121284" h="35559">
                <a:moveTo>
                  <a:pt x="0" y="0"/>
                </a:moveTo>
                <a:lnTo>
                  <a:pt x="120982" y="3543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2119610" y="815248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2184755" y="8171809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573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2346900" y="821905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2411686" y="8238385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15255" y="33646"/>
                </a:lnTo>
                <a:lnTo>
                  <a:pt x="129930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2574189" y="82852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2639334" y="8303888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5">
                <a:moveTo>
                  <a:pt x="0" y="0"/>
                </a:moveTo>
                <a:lnTo>
                  <a:pt x="129930" y="372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12801837" y="835006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2866982" y="8368674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5">
                <a:moveTo>
                  <a:pt x="0" y="0"/>
                </a:moveTo>
                <a:lnTo>
                  <a:pt x="129930" y="372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3029485" y="841520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13094272" y="8434534"/>
            <a:ext cx="130175" cy="39370"/>
          </a:xfrm>
          <a:custGeom>
            <a:avLst/>
            <a:gdLst/>
            <a:ahLst/>
            <a:cxnLst/>
            <a:rect l="l" t="t" r="r" b="b"/>
            <a:pathLst>
              <a:path w="130175" h="39370">
                <a:moveTo>
                  <a:pt x="0" y="0"/>
                </a:moveTo>
                <a:lnTo>
                  <a:pt x="129573" y="390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3256417" y="848357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3320845" y="8502901"/>
            <a:ext cx="130175" cy="39370"/>
          </a:xfrm>
          <a:custGeom>
            <a:avLst/>
            <a:gdLst/>
            <a:ahLst/>
            <a:cxnLst/>
            <a:rect l="l" t="t" r="r" b="b"/>
            <a:pathLst>
              <a:path w="130175" h="39370">
                <a:moveTo>
                  <a:pt x="0" y="0"/>
                </a:moveTo>
                <a:lnTo>
                  <a:pt x="129573" y="390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13482990" y="855158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3547777" y="8571266"/>
            <a:ext cx="105410" cy="55880"/>
          </a:xfrm>
          <a:custGeom>
            <a:avLst/>
            <a:gdLst/>
            <a:ahLst/>
            <a:cxnLst/>
            <a:rect l="l" t="t" r="r" b="b"/>
            <a:pathLst>
              <a:path w="105409" h="55879">
                <a:moveTo>
                  <a:pt x="0" y="0"/>
                </a:moveTo>
                <a:lnTo>
                  <a:pt x="105233" y="31856"/>
                </a:lnTo>
                <a:lnTo>
                  <a:pt x="98432" y="558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13627955" y="86596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13582139" y="8724821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09">
                <a:moveTo>
                  <a:pt x="36867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3563527" y="888768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7158" y="8948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3513773" y="8952469"/>
            <a:ext cx="40005" cy="129539"/>
          </a:xfrm>
          <a:custGeom>
            <a:avLst/>
            <a:gdLst/>
            <a:ahLst/>
            <a:cxnLst/>
            <a:rect l="l" t="t" r="r" b="b"/>
            <a:pathLst>
              <a:path w="40005" h="129540">
                <a:moveTo>
                  <a:pt x="39730" y="0"/>
                </a:moveTo>
                <a:lnTo>
                  <a:pt x="0" y="1292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3493728" y="911425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13438606" y="9178684"/>
            <a:ext cx="45720" cy="127635"/>
          </a:xfrm>
          <a:custGeom>
            <a:avLst/>
            <a:gdLst/>
            <a:ahLst/>
            <a:cxnLst/>
            <a:rect l="l" t="t" r="r" b="b"/>
            <a:pathLst>
              <a:path w="45719" h="127634">
                <a:moveTo>
                  <a:pt x="45457" y="0"/>
                </a:moveTo>
                <a:lnTo>
                  <a:pt x="25771" y="63712"/>
                </a:lnTo>
                <a:lnTo>
                  <a:pt x="15033" y="92347"/>
                </a:lnTo>
                <a:lnTo>
                  <a:pt x="3221" y="120266"/>
                </a:lnTo>
                <a:lnTo>
                  <a:pt x="0" y="1274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13406750" y="9336177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16465" y="0"/>
                </a:moveTo>
                <a:lnTo>
                  <a:pt x="7516" y="16823"/>
                </a:lnTo>
                <a:lnTo>
                  <a:pt x="0" y="293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3301874" y="9394163"/>
            <a:ext cx="86995" cy="103505"/>
          </a:xfrm>
          <a:custGeom>
            <a:avLst/>
            <a:gdLst/>
            <a:ahLst/>
            <a:cxnLst/>
            <a:rect l="l" t="t" r="r" b="b"/>
            <a:pathLst>
              <a:path w="86994" h="103504">
                <a:moveTo>
                  <a:pt x="86620" y="0"/>
                </a:moveTo>
                <a:lnTo>
                  <a:pt x="61923" y="34361"/>
                </a:lnTo>
                <a:lnTo>
                  <a:pt x="22549" y="80535"/>
                </a:lnTo>
                <a:lnTo>
                  <a:pt x="1073" y="102369"/>
                </a:lnTo>
                <a:lnTo>
                  <a:pt x="0" y="10344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3250690" y="9520514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90">
                <a:moveTo>
                  <a:pt x="26129" y="0"/>
                </a:moveTo>
                <a:lnTo>
                  <a:pt x="6800" y="16107"/>
                </a:lnTo>
                <a:lnTo>
                  <a:pt x="0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3105725" y="9562034"/>
            <a:ext cx="118110" cy="66040"/>
          </a:xfrm>
          <a:custGeom>
            <a:avLst/>
            <a:gdLst/>
            <a:ahLst/>
            <a:cxnLst/>
            <a:rect l="l" t="t" r="r" b="b"/>
            <a:pathLst>
              <a:path w="118109" h="66040">
                <a:moveTo>
                  <a:pt x="117761" y="0"/>
                </a:moveTo>
                <a:lnTo>
                  <a:pt x="102727" y="10380"/>
                </a:lnTo>
                <a:lnTo>
                  <a:pt x="77314" y="26487"/>
                </a:lnTo>
                <a:lnTo>
                  <a:pt x="50826" y="41520"/>
                </a:lnTo>
                <a:lnTo>
                  <a:pt x="23623" y="55122"/>
                </a:lnTo>
                <a:lnTo>
                  <a:pt x="0" y="658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3042013" y="9640423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32214" y="0"/>
                </a:moveTo>
                <a:lnTo>
                  <a:pt x="31498" y="357"/>
                </a:lnTo>
                <a:lnTo>
                  <a:pt x="2505" y="10022"/>
                </a:lnTo>
                <a:lnTo>
                  <a:pt x="0" y="107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12878436" y="9660467"/>
            <a:ext cx="131445" cy="33655"/>
          </a:xfrm>
          <a:custGeom>
            <a:avLst/>
            <a:gdLst/>
            <a:ahLst/>
            <a:cxnLst/>
            <a:rect l="l" t="t" r="r" b="b"/>
            <a:pathLst>
              <a:path w="131444" h="33654">
                <a:moveTo>
                  <a:pt x="131362" y="0"/>
                </a:moveTo>
                <a:lnTo>
                  <a:pt x="0" y="33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12812576" y="970163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12647924" y="9716663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0" y="3006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2581706" y="975424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2417056" y="9769280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0" y="3042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12351195" y="980722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2186544" y="9822254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128141" y="715"/>
                </a:ln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2120684" y="9860912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1956033" y="9876303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1890173" y="991496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1725522" y="9930352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1659661" y="996900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1495011" y="9984399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1429151" y="1002305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1264142" y="10038090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0" y="3006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1198282" y="10075674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1033273" y="10091065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2078" y="0"/>
                </a:moveTo>
                <a:lnTo>
                  <a:pt x="0" y="3006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0967412" y="1012864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0802762" y="10143681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0" y="3042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0736543" y="10181623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288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0571893" y="10196656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38299" y="21476"/>
                </a:lnTo>
                <a:lnTo>
                  <a:pt x="0" y="3042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0506033" y="1023495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0341381" y="10250347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0275521" y="10288646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0110871" y="10304037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0045010" y="10342336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9880359" y="10357728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30782" y="23623"/>
                </a:ln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9814499" y="1039602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9649490" y="10411417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0" y="3006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9583630" y="10449001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9418621" y="10464393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2078" y="0"/>
                </a:moveTo>
                <a:lnTo>
                  <a:pt x="0" y="3006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9352761" y="1050233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9188110" y="10517367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0" y="3042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9122250" y="1055530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8957241" y="10570342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2078" y="0"/>
                </a:moveTo>
                <a:lnTo>
                  <a:pt x="75166" y="13243"/>
                </a:lnTo>
                <a:lnTo>
                  <a:pt x="0" y="3042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8891381" y="1060864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8726730" y="10624032"/>
            <a:ext cx="132080" cy="31115"/>
          </a:xfrm>
          <a:custGeom>
            <a:avLst/>
            <a:gdLst/>
            <a:ahLst/>
            <a:cxnLst/>
            <a:rect l="l" t="t" r="r" b="b"/>
            <a:pathLst>
              <a:path w="132079" h="31115">
                <a:moveTo>
                  <a:pt x="131720" y="0"/>
                </a:move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8660870" y="10662332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8496219" y="10677723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131720" y="0"/>
                </a:moveTo>
                <a:lnTo>
                  <a:pt x="44026" y="20402"/>
                </a:lnTo>
                <a:lnTo>
                  <a:pt x="0" y="3042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8430000" y="10715306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288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8264992" y="10729981"/>
            <a:ext cx="132080" cy="29845"/>
          </a:xfrm>
          <a:custGeom>
            <a:avLst/>
            <a:gdLst/>
            <a:ahLst/>
            <a:cxnLst/>
            <a:rect l="l" t="t" r="r" b="b"/>
            <a:pathLst>
              <a:path w="132079" h="29845">
                <a:moveTo>
                  <a:pt x="132078" y="0"/>
                </a:moveTo>
                <a:lnTo>
                  <a:pt x="0" y="293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8199490" y="10766849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5">
                <a:moveTo>
                  <a:pt x="32572" y="0"/>
                </a:moveTo>
                <a:lnTo>
                  <a:pt x="7158" y="5369"/>
                </a:lnTo>
                <a:lnTo>
                  <a:pt x="0" y="25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8054168" y="10684165"/>
            <a:ext cx="114300" cy="72390"/>
          </a:xfrm>
          <a:custGeom>
            <a:avLst/>
            <a:gdLst/>
            <a:ahLst/>
            <a:cxnLst/>
            <a:rect l="l" t="t" r="r" b="b"/>
            <a:pathLst>
              <a:path w="114300" h="72390">
                <a:moveTo>
                  <a:pt x="114181" y="71945"/>
                </a:moveTo>
                <a:lnTo>
                  <a:pt x="79103" y="54048"/>
                </a:lnTo>
                <a:lnTo>
                  <a:pt x="33646" y="25413"/>
                </a:lnTo>
                <a:lnTo>
                  <a:pt x="11811" y="930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8004772" y="1063799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3981" y="23623"/>
                </a:moveTo>
                <a:lnTo>
                  <a:pt x="20402" y="20402"/>
                </a:lnTo>
                <a:lnTo>
                  <a:pt x="1431" y="143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7913499" y="10507703"/>
            <a:ext cx="69215" cy="105410"/>
          </a:xfrm>
          <a:custGeom>
            <a:avLst/>
            <a:gdLst/>
            <a:ahLst/>
            <a:cxnLst/>
            <a:rect l="l" t="t" r="r" b="b"/>
            <a:pathLst>
              <a:path w="69215" h="105409">
                <a:moveTo>
                  <a:pt x="69081" y="104875"/>
                </a:moveTo>
                <a:lnTo>
                  <a:pt x="57627" y="90915"/>
                </a:lnTo>
                <a:lnTo>
                  <a:pt x="41520" y="69439"/>
                </a:lnTo>
                <a:lnTo>
                  <a:pt x="26487" y="46889"/>
                </a:lnTo>
                <a:lnTo>
                  <a:pt x="12885" y="2398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10186753" y="3089469"/>
            <a:ext cx="142875" cy="481330"/>
          </a:xfrm>
          <a:custGeom>
            <a:avLst/>
            <a:gdLst/>
            <a:ahLst/>
            <a:cxnLst/>
            <a:rect l="l" t="t" r="r" b="b"/>
            <a:pathLst>
              <a:path w="142875" h="481329">
                <a:moveTo>
                  <a:pt x="0" y="481066"/>
                </a:moveTo>
                <a:lnTo>
                  <a:pt x="41878" y="333238"/>
                </a:lnTo>
                <a:lnTo>
                  <a:pt x="14245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9751860" y="3443826"/>
            <a:ext cx="167640" cy="48895"/>
          </a:xfrm>
          <a:custGeom>
            <a:avLst/>
            <a:gdLst/>
            <a:ahLst/>
            <a:cxnLst/>
            <a:rect l="l" t="t" r="r" b="b"/>
            <a:pathLst>
              <a:path w="167640" h="48895">
                <a:moveTo>
                  <a:pt x="0" y="0"/>
                </a:moveTo>
                <a:lnTo>
                  <a:pt x="167156" y="4867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9951589" y="350216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10016375" y="352114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10178878" y="3568388"/>
            <a:ext cx="14604" cy="22225"/>
          </a:xfrm>
          <a:custGeom>
            <a:avLst/>
            <a:gdLst/>
            <a:ahLst/>
            <a:cxnLst/>
            <a:rect l="l" t="t" r="r" b="b"/>
            <a:pathLst>
              <a:path w="14604" h="22225">
                <a:moveTo>
                  <a:pt x="0" y="0"/>
                </a:moveTo>
                <a:lnTo>
                  <a:pt x="1431" y="357"/>
                </a:lnTo>
                <a:lnTo>
                  <a:pt x="14317" y="4295"/>
                </a:lnTo>
                <a:lnTo>
                  <a:pt x="9306" y="2219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10141653" y="3623152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5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10123399" y="378565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10076867" y="3850800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37225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10058612" y="401366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10012080" y="4078447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37225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9993825" y="424130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9946936" y="4306453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13243" y="85188"/>
                </a:ln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9927965" y="446859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9880359" y="4533743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9861031" y="469588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9813425" y="4760674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9786222" y="4922820"/>
            <a:ext cx="17780" cy="21590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17538" y="0"/>
                </a:moveTo>
                <a:lnTo>
                  <a:pt x="11453" y="21118"/>
                </a:lnTo>
                <a:lnTo>
                  <a:pt x="0" y="1789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9624077" y="4892395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65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9559290" y="487342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9397145" y="4825103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65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9351329" y="4814007"/>
            <a:ext cx="13335" cy="27305"/>
          </a:xfrm>
          <a:custGeom>
            <a:avLst/>
            <a:gdLst/>
            <a:ahLst/>
            <a:cxnLst/>
            <a:rect l="l" t="t" r="r" b="b"/>
            <a:pathLst>
              <a:path w="13334" h="27304">
                <a:moveTo>
                  <a:pt x="13243" y="1789"/>
                </a:moveTo>
                <a:lnTo>
                  <a:pt x="7874" y="0"/>
                </a:lnTo>
                <a:lnTo>
                  <a:pt x="0" y="268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9304797" y="4873425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5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9285827" y="50359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9248602" y="5101072"/>
            <a:ext cx="32384" cy="107950"/>
          </a:xfrm>
          <a:custGeom>
            <a:avLst/>
            <a:gdLst/>
            <a:ahLst/>
            <a:cxnLst/>
            <a:rect l="l" t="t" r="r" b="b"/>
            <a:pathLst>
              <a:path w="32384" h="107950">
                <a:moveTo>
                  <a:pt x="27919" y="0"/>
                </a:moveTo>
                <a:lnTo>
                  <a:pt x="0" y="97716"/>
                </a:lnTo>
                <a:lnTo>
                  <a:pt x="32214" y="10738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9313030" y="521811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9377816" y="5237446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0" y="0"/>
                </a:moveTo>
                <a:lnTo>
                  <a:pt x="129930" y="3829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9539962" y="528540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9604748" y="5304738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59" h="105410">
                <a:moveTo>
                  <a:pt x="0" y="0"/>
                </a:moveTo>
                <a:lnTo>
                  <a:pt x="35435" y="10380"/>
                </a:lnTo>
                <a:lnTo>
                  <a:pt x="7516" y="1048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9592936" y="54418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9546404" y="5506972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5" h="130175">
                <a:moveTo>
                  <a:pt x="36867" y="0"/>
                </a:moveTo>
                <a:lnTo>
                  <a:pt x="24339" y="42594"/>
                </a:ln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9528150" y="56694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9483050" y="5734620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5" h="130810">
                <a:moveTo>
                  <a:pt x="36151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9464795" y="589748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9419695" y="5962983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5" h="130810">
                <a:moveTo>
                  <a:pt x="36151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9401440" y="612584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9350971" y="6190631"/>
            <a:ext cx="41275" cy="129539"/>
          </a:xfrm>
          <a:custGeom>
            <a:avLst/>
            <a:gdLst/>
            <a:ahLst/>
            <a:cxnLst/>
            <a:rect l="l" t="t" r="r" b="b"/>
            <a:pathLst>
              <a:path w="41275" h="129539">
                <a:moveTo>
                  <a:pt x="40804" y="0"/>
                </a:moveTo>
                <a:lnTo>
                  <a:pt x="0" y="1292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9330569" y="6352060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5" h="32385">
                <a:moveTo>
                  <a:pt x="10380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9279742" y="6416488"/>
            <a:ext cx="41275" cy="129539"/>
          </a:xfrm>
          <a:custGeom>
            <a:avLst/>
            <a:gdLst/>
            <a:ahLst/>
            <a:cxnLst/>
            <a:rect l="l" t="t" r="r" b="b"/>
            <a:pathLst>
              <a:path w="41275" h="129540">
                <a:moveTo>
                  <a:pt x="40804" y="0"/>
                </a:moveTo>
                <a:lnTo>
                  <a:pt x="0" y="1292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9259340" y="6577918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5" h="32384">
                <a:moveTo>
                  <a:pt x="10380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9208513" y="6642347"/>
            <a:ext cx="41275" cy="128905"/>
          </a:xfrm>
          <a:custGeom>
            <a:avLst/>
            <a:gdLst/>
            <a:ahLst/>
            <a:cxnLst/>
            <a:rect l="l" t="t" r="r" b="b"/>
            <a:pathLst>
              <a:path w="41275" h="128904">
                <a:moveTo>
                  <a:pt x="40804" y="0"/>
                </a:moveTo>
                <a:lnTo>
                  <a:pt x="0" y="1288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9188468" y="680377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10022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9137641" y="6868204"/>
            <a:ext cx="40640" cy="128905"/>
          </a:xfrm>
          <a:custGeom>
            <a:avLst/>
            <a:gdLst/>
            <a:ahLst/>
            <a:cxnLst/>
            <a:rect l="l" t="t" r="r" b="b"/>
            <a:pathLst>
              <a:path w="40640" h="128904">
                <a:moveTo>
                  <a:pt x="40446" y="0"/>
                </a:moveTo>
                <a:lnTo>
                  <a:pt x="0" y="1288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9117239" y="702927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8989097" y="7079745"/>
            <a:ext cx="118110" cy="32384"/>
          </a:xfrm>
          <a:custGeom>
            <a:avLst/>
            <a:gdLst/>
            <a:ahLst/>
            <a:cxnLst/>
            <a:rect l="l" t="t" r="r" b="b"/>
            <a:pathLst>
              <a:path w="118109" h="32384">
                <a:moveTo>
                  <a:pt x="117761" y="14317"/>
                </a:moveTo>
                <a:lnTo>
                  <a:pt x="112392" y="3185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8924311" y="706113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8761450" y="7014601"/>
            <a:ext cx="130810" cy="37465"/>
          </a:xfrm>
          <a:custGeom>
            <a:avLst/>
            <a:gdLst/>
            <a:ahLst/>
            <a:cxnLst/>
            <a:rect l="l" t="t" r="r" b="b"/>
            <a:pathLst>
              <a:path w="130809" h="37465">
                <a:moveTo>
                  <a:pt x="130288" y="3722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8714561" y="7003146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40" h="24765">
                <a:moveTo>
                  <a:pt x="14675" y="2147"/>
                </a:moveTo>
                <a:lnTo>
                  <a:pt x="6800" y="0"/>
                </a:lnTo>
                <a:lnTo>
                  <a:pt x="0" y="2469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8668387" y="7060417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09">
                <a:moveTo>
                  <a:pt x="36867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8649774" y="722327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8637962" y="7288422"/>
            <a:ext cx="120650" cy="44450"/>
          </a:xfrm>
          <a:custGeom>
            <a:avLst/>
            <a:gdLst/>
            <a:ahLst/>
            <a:cxnLst/>
            <a:rect l="l" t="t" r="r" b="b"/>
            <a:pathLst>
              <a:path w="120650" h="44450">
                <a:moveTo>
                  <a:pt x="2505" y="0"/>
                </a:moveTo>
                <a:lnTo>
                  <a:pt x="0" y="9306"/>
                </a:lnTo>
                <a:lnTo>
                  <a:pt x="120624" y="440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8790801" y="734175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8855945" y="7360725"/>
            <a:ext cx="167640" cy="48260"/>
          </a:xfrm>
          <a:custGeom>
            <a:avLst/>
            <a:gdLst/>
            <a:ahLst/>
            <a:cxnLst/>
            <a:rect l="l" t="t" r="r" b="b"/>
            <a:pathLst>
              <a:path w="167640" h="48259">
                <a:moveTo>
                  <a:pt x="0" y="0"/>
                </a:moveTo>
                <a:lnTo>
                  <a:pt x="167514" y="4796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10180310" y="3490000"/>
            <a:ext cx="22225" cy="78740"/>
          </a:xfrm>
          <a:custGeom>
            <a:avLst/>
            <a:gdLst/>
            <a:ahLst/>
            <a:cxnLst/>
            <a:rect l="l" t="t" r="r" b="b"/>
            <a:pathLst>
              <a:path w="22225" h="78739">
                <a:moveTo>
                  <a:pt x="0" y="78746"/>
                </a:moveTo>
                <a:lnTo>
                  <a:pt x="2219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10211809" y="342485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10230422" y="3263068"/>
            <a:ext cx="39370" cy="130175"/>
          </a:xfrm>
          <a:custGeom>
            <a:avLst/>
            <a:gdLst/>
            <a:ahLst/>
            <a:cxnLst/>
            <a:rect l="l" t="t" r="r" b="b"/>
            <a:pathLst>
              <a:path w="39370" h="130175">
                <a:moveTo>
                  <a:pt x="0" y="129573"/>
                </a:moveTo>
                <a:lnTo>
                  <a:pt x="3937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10279459" y="319828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1002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10299145" y="3087679"/>
            <a:ext cx="24130" cy="78740"/>
          </a:xfrm>
          <a:custGeom>
            <a:avLst/>
            <a:gdLst/>
            <a:ahLst/>
            <a:cxnLst/>
            <a:rect l="l" t="t" r="r" b="b"/>
            <a:pathLst>
              <a:path w="24129" h="78739">
                <a:moveTo>
                  <a:pt x="0" y="78388"/>
                </a:move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8629729" y="3576978"/>
            <a:ext cx="1555750" cy="3838575"/>
          </a:xfrm>
          <a:custGeom>
            <a:avLst/>
            <a:gdLst/>
            <a:ahLst/>
            <a:cxnLst/>
            <a:rect l="l" t="t" r="r" b="b"/>
            <a:pathLst>
              <a:path w="1555750" h="3838575">
                <a:moveTo>
                  <a:pt x="391582" y="3838511"/>
                </a:moveTo>
                <a:lnTo>
                  <a:pt x="0" y="3725403"/>
                </a:lnTo>
                <a:lnTo>
                  <a:pt x="86978" y="3417577"/>
                </a:lnTo>
                <a:lnTo>
                  <a:pt x="467107" y="3526390"/>
                </a:lnTo>
                <a:lnTo>
                  <a:pt x="762046" y="2591102"/>
                </a:lnTo>
                <a:lnTo>
                  <a:pt x="934572" y="1970798"/>
                </a:lnTo>
                <a:lnTo>
                  <a:pt x="1002222" y="1742792"/>
                </a:lnTo>
                <a:lnTo>
                  <a:pt x="610639" y="1626463"/>
                </a:lnTo>
                <a:lnTo>
                  <a:pt x="724821" y="1228438"/>
                </a:lnTo>
                <a:lnTo>
                  <a:pt x="1163293" y="1358726"/>
                </a:lnTo>
                <a:lnTo>
                  <a:pt x="1324007" y="812873"/>
                </a:lnTo>
                <a:lnTo>
                  <a:pt x="155523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9751502" y="3299578"/>
            <a:ext cx="39370" cy="144780"/>
          </a:xfrm>
          <a:custGeom>
            <a:avLst/>
            <a:gdLst/>
            <a:ahLst/>
            <a:cxnLst/>
            <a:rect l="l" t="t" r="r" b="b"/>
            <a:pathLst>
              <a:path w="39370" h="144779">
                <a:moveTo>
                  <a:pt x="0" y="144248"/>
                </a:moveTo>
                <a:lnTo>
                  <a:pt x="3937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9799466" y="323443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9817362" y="3168931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19">
                <a:moveTo>
                  <a:pt x="0" y="32930"/>
                </a:moveTo>
                <a:lnTo>
                  <a:pt x="859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9834902" y="3054749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0" y="81609"/>
                </a:moveTo>
                <a:lnTo>
                  <a:pt x="2219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9798392" y="303542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19">
                <a:moveTo>
                  <a:pt x="32930" y="751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9733247" y="301680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9619424" y="298387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30">
                <a:moveTo>
                  <a:pt x="81251" y="23623"/>
                </a:moveTo>
                <a:lnTo>
                  <a:pt x="42952" y="1252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9554637" y="296490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9489493" y="294629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9375669" y="2913722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4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9310882" y="289475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9245738" y="287613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9131914" y="2843566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79" h="23494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9067127" y="282495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9027755" y="281994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8995898" y="2885087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80">
                <a:moveTo>
                  <a:pt x="22907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8978002" y="299891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8959746" y="306405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8927890" y="3129200"/>
            <a:ext cx="22860" cy="81915"/>
          </a:xfrm>
          <a:custGeom>
            <a:avLst/>
            <a:gdLst/>
            <a:ahLst/>
            <a:cxnLst/>
            <a:rect l="l" t="t" r="r" b="b"/>
            <a:pathLst>
              <a:path w="22859" h="81914">
                <a:moveTo>
                  <a:pt x="22549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8909636" y="324338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8891023" y="330852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8857019" y="3373313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8838048" y="348677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8818720" y="355156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8785074" y="361635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8765745" y="372981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8746417" y="379496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8712771" y="385974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8693442" y="397321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8674113" y="403800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8640467" y="410278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1073" y="77672"/>
                </a:ln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8622213" y="421661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8603600" y="428139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8571386" y="4346542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5" h="81914">
                <a:moveTo>
                  <a:pt x="23265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8553131" y="446072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8578544" y="450654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8643331" y="4526226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4">
                <a:moveTo>
                  <a:pt x="0" y="0"/>
                </a:moveTo>
                <a:lnTo>
                  <a:pt x="80893" y="2469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8756439" y="456058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8821225" y="458027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8886012" y="4599603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4">
                <a:moveTo>
                  <a:pt x="0" y="0"/>
                </a:moveTo>
                <a:lnTo>
                  <a:pt x="80893" y="2469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8975854" y="46418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8957241" y="470698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8925027" y="4772128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8906414" y="488595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8888159" y="495109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8855945" y="5015883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5" h="81914">
                <a:moveTo>
                  <a:pt x="22907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8837332" y="5130065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8818720" y="519485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8786148" y="525999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7516" y="56553"/>
                </a:ln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8766819" y="537382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8747490" y="543860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8713486" y="5503393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5" h="81279">
                <a:moveTo>
                  <a:pt x="24339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8694158" y="561685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8674830" y="568164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8641183" y="574643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8621855" y="585989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8602168" y="592468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8568880" y="598947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8549551" y="610293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8530581" y="616772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8496935" y="623286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8477964" y="634633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8458636" y="641111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8425347" y="647590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8406019" y="658973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8387048" y="665451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8353402" y="671930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8335147" y="683312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8948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8316535" y="689791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8284678" y="6963057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5" h="81915">
                <a:moveTo>
                  <a:pt x="22907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8266065" y="707724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8247811" y="714238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8215239" y="7207170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8196626" y="732099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8178014" y="73861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8145083" y="745128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8126471" y="756474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8107858" y="762989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8075286" y="7695038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8056673" y="780850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8037703" y="78736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8005130" y="7938792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7986159" y="805261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7967189" y="811740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7933900" y="818218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7914930" y="829601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7895959" y="836080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7862672" y="842594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7843701" y="853941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7824730" y="860419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7791442" y="866934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7772472" y="878280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7753501" y="884795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7720571" y="891273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10380" y="45099"/>
                </a:ln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7701958" y="902656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7683345" y="90913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7650415" y="915649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7631803" y="927031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7613190" y="933510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5011" y="15391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7580617" y="9400247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7562005" y="951407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7543392" y="957921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7510462" y="9644002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7491849" y="975782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7473236" y="982297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7439948" y="988775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7420978" y="1000158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7402007" y="1006636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7369077" y="1013115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7350107" y="1024497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357" y="30066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7330062" y="1030976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10022" y="0"/>
                </a:moveTo>
                <a:lnTo>
                  <a:pt x="5369" y="15391"/>
                </a:ln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7289973" y="10374193"/>
            <a:ext cx="29845" cy="79375"/>
          </a:xfrm>
          <a:custGeom>
            <a:avLst/>
            <a:gdLst/>
            <a:ahLst/>
            <a:cxnLst/>
            <a:rect l="l" t="t" r="r" b="b"/>
            <a:pathLst>
              <a:path w="29845" h="79375">
                <a:moveTo>
                  <a:pt x="29350" y="0"/>
                </a:moveTo>
                <a:lnTo>
                  <a:pt x="29350" y="357"/>
                </a:lnTo>
                <a:lnTo>
                  <a:pt x="11811" y="49037"/>
                </a:lnTo>
                <a:lnTo>
                  <a:pt x="0" y="791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7264202" y="10484795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4" h="31750">
                <a:moveTo>
                  <a:pt x="13243" y="0"/>
                </a:moveTo>
                <a:lnTo>
                  <a:pt x="0" y="3114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7236283" y="10546718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5">
                <a:moveTo>
                  <a:pt x="14317" y="0"/>
                </a:moveTo>
                <a:lnTo>
                  <a:pt x="5011" y="20760"/>
                </a:ln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7182592" y="10607925"/>
            <a:ext cx="39370" cy="75565"/>
          </a:xfrm>
          <a:custGeom>
            <a:avLst/>
            <a:gdLst/>
            <a:ahLst/>
            <a:cxnLst/>
            <a:rect l="l" t="t" r="r" b="b"/>
            <a:pathLst>
              <a:path w="39370" h="75565">
                <a:moveTo>
                  <a:pt x="39015" y="0"/>
                </a:moveTo>
                <a:lnTo>
                  <a:pt x="36151" y="6442"/>
                </a:lnTo>
                <a:lnTo>
                  <a:pt x="12527" y="52616"/>
                </a:lnTo>
                <a:lnTo>
                  <a:pt x="0" y="7516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7148946" y="10712443"/>
            <a:ext cx="17780" cy="29845"/>
          </a:xfrm>
          <a:custGeom>
            <a:avLst/>
            <a:gdLst/>
            <a:ahLst/>
            <a:cxnLst/>
            <a:rect l="l" t="t" r="r" b="b"/>
            <a:pathLst>
              <a:path w="17779" h="29845">
                <a:moveTo>
                  <a:pt x="17180" y="0"/>
                </a:moveTo>
                <a:lnTo>
                  <a:pt x="0" y="293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7111720" y="10770070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8970" y="0"/>
                </a:moveTo>
                <a:lnTo>
                  <a:pt x="14675" y="7158"/>
                </a:lnTo>
                <a:lnTo>
                  <a:pt x="0" y="282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7040849" y="10825908"/>
            <a:ext cx="52069" cy="67310"/>
          </a:xfrm>
          <a:custGeom>
            <a:avLst/>
            <a:gdLst/>
            <a:ahLst/>
            <a:cxnLst/>
            <a:rect l="l" t="t" r="r" b="b"/>
            <a:pathLst>
              <a:path w="52070" h="67309">
                <a:moveTo>
                  <a:pt x="51542" y="0"/>
                </a:moveTo>
                <a:lnTo>
                  <a:pt x="37583" y="19328"/>
                </a:lnTo>
                <a:lnTo>
                  <a:pt x="12169" y="52258"/>
                </a:lnTo>
                <a:lnTo>
                  <a:pt x="0" y="669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6996823" y="10918972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22192" y="0"/>
                </a:moveTo>
                <a:lnTo>
                  <a:pt x="2147" y="22907"/>
                </a:lnTo>
                <a:lnTo>
                  <a:pt x="0" y="2541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6950292" y="10969083"/>
            <a:ext cx="24130" cy="24765"/>
          </a:xfrm>
          <a:custGeom>
            <a:avLst/>
            <a:gdLst/>
            <a:ahLst/>
            <a:cxnLst/>
            <a:rect l="l" t="t" r="r" b="b"/>
            <a:pathLst>
              <a:path w="24129" h="24765">
                <a:moveTo>
                  <a:pt x="23623" y="0"/>
                </a:moveTo>
                <a:lnTo>
                  <a:pt x="20402" y="3221"/>
                </a:lnTo>
                <a:lnTo>
                  <a:pt x="0" y="2433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6863312" y="11017046"/>
            <a:ext cx="62865" cy="57150"/>
          </a:xfrm>
          <a:custGeom>
            <a:avLst/>
            <a:gdLst/>
            <a:ahLst/>
            <a:cxnLst/>
            <a:rect l="l" t="t" r="r" b="b"/>
            <a:pathLst>
              <a:path w="62865" h="57150">
                <a:moveTo>
                  <a:pt x="62638" y="0"/>
                </a:moveTo>
                <a:lnTo>
                  <a:pt x="47963" y="13959"/>
                </a:lnTo>
                <a:lnTo>
                  <a:pt x="17180" y="41878"/>
                </a:lnTo>
                <a:lnTo>
                  <a:pt x="0" y="565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6810338" y="11095077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26845" y="0"/>
                </a:moveTo>
                <a:lnTo>
                  <a:pt x="5726" y="16823"/>
                </a:lnTo>
                <a:lnTo>
                  <a:pt x="0" y="207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6755216" y="11135881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919" y="0"/>
                </a:moveTo>
                <a:lnTo>
                  <a:pt x="23265" y="3221"/>
                </a:lnTo>
                <a:lnTo>
                  <a:pt x="0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6655351" y="11173823"/>
            <a:ext cx="72390" cy="44450"/>
          </a:xfrm>
          <a:custGeom>
            <a:avLst/>
            <a:gdLst/>
            <a:ahLst/>
            <a:cxnLst/>
            <a:rect l="l" t="t" r="r" b="b"/>
            <a:pathLst>
              <a:path w="72390" h="44450">
                <a:moveTo>
                  <a:pt x="71945" y="0"/>
                </a:moveTo>
                <a:lnTo>
                  <a:pt x="45815" y="16823"/>
                </a:lnTo>
                <a:lnTo>
                  <a:pt x="6084" y="41162"/>
                </a:lnTo>
                <a:lnTo>
                  <a:pt x="0" y="4438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6596292" y="1123503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708" y="0"/>
                </a:moveTo>
                <a:lnTo>
                  <a:pt x="24697" y="2863"/>
                </a:lnTo>
                <a:lnTo>
                  <a:pt x="0" y="161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6535801" y="11266528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30424" y="0"/>
                </a:moveTo>
                <a:lnTo>
                  <a:pt x="2147" y="13959"/>
                </a:lnTo>
                <a:lnTo>
                  <a:pt x="0" y="1503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6426988" y="11295521"/>
            <a:ext cx="78105" cy="33020"/>
          </a:xfrm>
          <a:custGeom>
            <a:avLst/>
            <a:gdLst/>
            <a:ahLst/>
            <a:cxnLst/>
            <a:rect l="l" t="t" r="r" b="b"/>
            <a:pathLst>
              <a:path w="78104" h="33020">
                <a:moveTo>
                  <a:pt x="78030" y="0"/>
                </a:moveTo>
                <a:lnTo>
                  <a:pt x="68723" y="4295"/>
                </a:lnTo>
                <a:lnTo>
                  <a:pt x="26129" y="22549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6363633" y="11340263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5" h="12065">
                <a:moveTo>
                  <a:pt x="31856" y="0"/>
                </a:moveTo>
                <a:lnTo>
                  <a:pt x="2505" y="10738"/>
                </a:lnTo>
                <a:lnTo>
                  <a:pt x="0" y="1145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6299205" y="1136209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0"/>
                </a:moveTo>
                <a:lnTo>
                  <a:pt x="22549" y="3221"/>
                </a:lnTo>
                <a:lnTo>
                  <a:pt x="0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6184665" y="11381426"/>
            <a:ext cx="82550" cy="20955"/>
          </a:xfrm>
          <a:custGeom>
            <a:avLst/>
            <a:gdLst/>
            <a:ahLst/>
            <a:cxnLst/>
            <a:rect l="l" t="t" r="r" b="b"/>
            <a:pathLst>
              <a:path w="82550" h="20954">
                <a:moveTo>
                  <a:pt x="81967" y="0"/>
                </a:moveTo>
                <a:lnTo>
                  <a:pt x="47605" y="9306"/>
                </a:lnTo>
                <a:lnTo>
                  <a:pt x="2505" y="20044"/>
                </a:lnTo>
                <a:lnTo>
                  <a:pt x="0" y="207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6118805" y="1140970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6052587" y="11424736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288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937331" y="11439769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82325" y="0"/>
                </a:moveTo>
                <a:lnTo>
                  <a:pt x="0" y="189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871471" y="1146625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805610" y="1148129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689997" y="11496323"/>
            <a:ext cx="83185" cy="19050"/>
          </a:xfrm>
          <a:custGeom>
            <a:avLst/>
            <a:gdLst/>
            <a:ahLst/>
            <a:cxnLst/>
            <a:rect l="l" t="t" r="r" b="b"/>
            <a:pathLst>
              <a:path w="83185" h="19050">
                <a:moveTo>
                  <a:pt x="82683" y="0"/>
                </a:moveTo>
                <a:lnTo>
                  <a:pt x="7516" y="17180"/>
                </a:lnTo>
                <a:lnTo>
                  <a:pt x="0" y="189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624136" y="1152281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558276" y="1153784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443021" y="11552877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82325" y="0"/>
                </a:moveTo>
                <a:lnTo>
                  <a:pt x="0" y="189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376802" y="1157936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310942" y="11594398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195687" y="11609789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82325" y="0"/>
                </a:moveTo>
                <a:lnTo>
                  <a:pt x="0" y="1861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129826" y="11635919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063608" y="1165131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22192" y="2505"/>
                </a:ln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4948352" y="11666343"/>
            <a:ext cx="82550" cy="19685"/>
          </a:xfrm>
          <a:custGeom>
            <a:avLst/>
            <a:gdLst/>
            <a:ahLst/>
            <a:cxnLst/>
            <a:rect l="l" t="t" r="r" b="b"/>
            <a:pathLst>
              <a:path w="82550" h="19684">
                <a:moveTo>
                  <a:pt x="82325" y="0"/>
                </a:moveTo>
                <a:lnTo>
                  <a:pt x="0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4882492" y="11693188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930" y="0"/>
                </a:moveTo>
                <a:lnTo>
                  <a:pt x="357" y="7874"/>
                </a:lnTo>
                <a:lnTo>
                  <a:pt x="0" y="78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4815916" y="11707148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33288" y="0"/>
                </a:moveTo>
                <a:lnTo>
                  <a:pt x="21834" y="1789"/>
                </a:lnTo>
                <a:lnTo>
                  <a:pt x="0" y="39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4698155" y="11702853"/>
            <a:ext cx="83820" cy="9525"/>
          </a:xfrm>
          <a:custGeom>
            <a:avLst/>
            <a:gdLst/>
            <a:ahLst/>
            <a:cxnLst/>
            <a:rect l="l" t="t" r="r" b="b"/>
            <a:pathLst>
              <a:path w="83820" h="9525">
                <a:moveTo>
                  <a:pt x="83757" y="8948"/>
                </a:moveTo>
                <a:lnTo>
                  <a:pt x="70513" y="8948"/>
                </a:lnTo>
                <a:lnTo>
                  <a:pt x="47605" y="7158"/>
                </a:lnTo>
                <a:lnTo>
                  <a:pt x="24697" y="4653"/>
                </a:lnTo>
                <a:lnTo>
                  <a:pt x="2147" y="35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4633368" y="11683524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5" h="10795">
                <a:moveTo>
                  <a:pt x="31856" y="10738"/>
                </a:moveTo>
                <a:lnTo>
                  <a:pt x="22549" y="7874"/>
                </a:lnTo>
                <a:lnTo>
                  <a:pt x="715" y="35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4572519" y="11653815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708" y="16107"/>
                </a:moveTo>
                <a:lnTo>
                  <a:pt x="19686" y="1109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4475160" y="11586881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79" h="50165">
                <a:moveTo>
                  <a:pt x="68007" y="50111"/>
                </a:moveTo>
                <a:lnTo>
                  <a:pt x="52258" y="40446"/>
                </a:lnTo>
                <a:lnTo>
                  <a:pt x="31140" y="25413"/>
                </a:lnTo>
                <a:lnTo>
                  <a:pt x="10738" y="930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4427913" y="11538918"/>
            <a:ext cx="23495" cy="24765"/>
          </a:xfrm>
          <a:custGeom>
            <a:avLst/>
            <a:gdLst/>
            <a:ahLst/>
            <a:cxnLst/>
            <a:rect l="l" t="t" r="r" b="b"/>
            <a:pathLst>
              <a:path w="23495" h="24765">
                <a:moveTo>
                  <a:pt x="22907" y="24697"/>
                </a:moveTo>
                <a:lnTo>
                  <a:pt x="20044" y="21834"/>
                </a:lnTo>
                <a:lnTo>
                  <a:pt x="2505" y="286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4387466" y="11484512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40">
                <a:moveTo>
                  <a:pt x="19328" y="27919"/>
                </a:moveTo>
                <a:lnTo>
                  <a:pt x="10738" y="1646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4335923" y="11378562"/>
            <a:ext cx="34290" cy="77470"/>
          </a:xfrm>
          <a:custGeom>
            <a:avLst/>
            <a:gdLst/>
            <a:ahLst/>
            <a:cxnLst/>
            <a:rect l="l" t="t" r="r" b="b"/>
            <a:pathLst>
              <a:path w="34289" h="77470">
                <a:moveTo>
                  <a:pt x="34003" y="76956"/>
                </a:moveTo>
                <a:lnTo>
                  <a:pt x="22907" y="55480"/>
                </a:lnTo>
                <a:lnTo>
                  <a:pt x="12169" y="31856"/>
                </a:lnTo>
                <a:lnTo>
                  <a:pt x="2505" y="787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4319100" y="1131306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4304425" y="1124684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158" y="3293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4278295" y="11131586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18612" y="8232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4263262" y="11065367"/>
            <a:ext cx="7620" cy="33655"/>
          </a:xfrm>
          <a:custGeom>
            <a:avLst/>
            <a:gdLst/>
            <a:ahLst/>
            <a:cxnLst/>
            <a:rect l="l" t="t" r="r" b="b"/>
            <a:pathLst>
              <a:path w="7620" h="33654">
                <a:moveTo>
                  <a:pt x="7516" y="3328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4248229" y="10999507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4219594" y="10884610"/>
            <a:ext cx="21590" cy="82550"/>
          </a:xfrm>
          <a:custGeom>
            <a:avLst/>
            <a:gdLst/>
            <a:ahLst/>
            <a:cxnLst/>
            <a:rect l="l" t="t" r="r" b="b"/>
            <a:pathLst>
              <a:path w="21589" h="82550">
                <a:moveTo>
                  <a:pt x="21118" y="8196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4202771" y="1081910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590" y="3293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4186306" y="10753605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8232" y="3293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4093242" y="10699556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5">
                <a:moveTo>
                  <a:pt x="80893" y="2469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4028814" y="1067987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4024518" y="1062188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4043131" y="10508419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0" y="81251"/>
                </a:moveTo>
                <a:lnTo>
                  <a:pt x="2326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4075703" y="1044327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4094316" y="1037813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4112929" y="10270391"/>
            <a:ext cx="20955" cy="75565"/>
          </a:xfrm>
          <a:custGeom>
            <a:avLst/>
            <a:gdLst/>
            <a:ahLst/>
            <a:cxnLst/>
            <a:rect l="l" t="t" r="r" b="b"/>
            <a:pathLst>
              <a:path w="20954" h="75565">
                <a:moveTo>
                  <a:pt x="0" y="75166"/>
                </a:moveTo>
                <a:lnTo>
                  <a:pt x="20760" y="2863"/>
                </a:lnTo>
                <a:lnTo>
                  <a:pt x="1216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4060312" y="1025070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3995525" y="1023101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3882418" y="10196656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5">
                <a:moveTo>
                  <a:pt x="80893" y="2469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3817631" y="1017697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3752844" y="1015764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16107" y="465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3639379" y="1012435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80893" y="236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3574234" y="1010502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3509448" y="1008605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3395982" y="1005276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80893" y="2398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3330837" y="1003379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3266051" y="1001482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3152227" y="998153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6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3087441" y="996256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16465" y="465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3022296" y="994359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908830" y="9911022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80" h="23495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2843686" y="989241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2778541" y="987343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2665076" y="9840867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80" h="23495">
                <a:moveTo>
                  <a:pt x="81251" y="23265"/>
                </a:moveTo>
                <a:lnTo>
                  <a:pt x="3221" y="71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2599931" y="982225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2534787" y="980364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2420963" y="9771427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80" h="23495">
                <a:moveTo>
                  <a:pt x="81251" y="2290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355818" y="975281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291032" y="973420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2177208" y="9701630"/>
            <a:ext cx="81280" cy="23495"/>
          </a:xfrm>
          <a:custGeom>
            <a:avLst/>
            <a:gdLst/>
            <a:ahLst/>
            <a:cxnLst/>
            <a:rect l="l" t="t" r="r" b="b"/>
            <a:pathLst>
              <a:path w="81280" h="23495">
                <a:moveTo>
                  <a:pt x="81251" y="2326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2112064" y="968301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046919" y="966476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004325" y="9679080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4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1985712" y="979290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966741" y="98580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1916272" y="9922834"/>
            <a:ext cx="41275" cy="144145"/>
          </a:xfrm>
          <a:custGeom>
            <a:avLst/>
            <a:gdLst/>
            <a:ahLst/>
            <a:cxnLst/>
            <a:rect l="l" t="t" r="r" b="b"/>
            <a:pathLst>
              <a:path w="41275" h="144145">
                <a:moveTo>
                  <a:pt x="41162" y="0"/>
                </a:moveTo>
                <a:lnTo>
                  <a:pt x="0" y="14353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7362634" y="2832112"/>
            <a:ext cx="2822575" cy="7446645"/>
          </a:xfrm>
          <a:custGeom>
            <a:avLst/>
            <a:gdLst/>
            <a:ahLst/>
            <a:cxnLst/>
            <a:rect l="l" t="t" r="r" b="b"/>
            <a:pathLst>
              <a:path w="2822575" h="7446645">
                <a:moveTo>
                  <a:pt x="2822329" y="744865"/>
                </a:moveTo>
                <a:lnTo>
                  <a:pt x="2374908" y="614576"/>
                </a:lnTo>
                <a:lnTo>
                  <a:pt x="2480141" y="226573"/>
                </a:lnTo>
                <a:lnTo>
                  <a:pt x="2429315" y="214761"/>
                </a:lnTo>
                <a:lnTo>
                  <a:pt x="2296520" y="176462"/>
                </a:lnTo>
                <a:lnTo>
                  <a:pt x="2170168" y="139953"/>
                </a:lnTo>
                <a:lnTo>
                  <a:pt x="1684091" y="0"/>
                </a:lnTo>
                <a:lnTo>
                  <a:pt x="1551654" y="474623"/>
                </a:lnTo>
                <a:lnTo>
                  <a:pt x="1291076" y="1351926"/>
                </a:lnTo>
                <a:lnTo>
                  <a:pt x="1204456" y="1657961"/>
                </a:lnTo>
                <a:lnTo>
                  <a:pt x="1641138" y="1790040"/>
                </a:lnTo>
                <a:lnTo>
                  <a:pt x="1443199" y="2488016"/>
                </a:lnTo>
                <a:lnTo>
                  <a:pt x="1245619" y="3149841"/>
                </a:lnTo>
                <a:lnTo>
                  <a:pt x="996853" y="3992781"/>
                </a:lnTo>
                <a:lnTo>
                  <a:pt x="890546" y="4370046"/>
                </a:lnTo>
                <a:lnTo>
                  <a:pt x="648222" y="5214418"/>
                </a:lnTo>
                <a:lnTo>
                  <a:pt x="380486" y="6129304"/>
                </a:lnTo>
                <a:lnTo>
                  <a:pt x="267736" y="6521602"/>
                </a:lnTo>
                <a:lnTo>
                  <a:pt x="133868" y="6988352"/>
                </a:lnTo>
                <a:lnTo>
                  <a:pt x="0" y="744651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7180812" y="10278667"/>
            <a:ext cx="182245" cy="433705"/>
          </a:xfrm>
          <a:custGeom>
            <a:avLst/>
            <a:gdLst/>
            <a:ahLst/>
            <a:cxnLst/>
            <a:rect l="l" t="t" r="r" b="b"/>
            <a:pathLst>
              <a:path w="182245" h="433704">
                <a:moveTo>
                  <a:pt x="0" y="433668"/>
                </a:moveTo>
                <a:lnTo>
                  <a:pt x="25136" y="387686"/>
                </a:lnTo>
                <a:lnTo>
                  <a:pt x="49060" y="341097"/>
                </a:lnTo>
                <a:lnTo>
                  <a:pt x="71763" y="293925"/>
                </a:lnTo>
                <a:lnTo>
                  <a:pt x="93234" y="246194"/>
                </a:lnTo>
                <a:lnTo>
                  <a:pt x="113463" y="197928"/>
                </a:lnTo>
                <a:lnTo>
                  <a:pt x="132439" y="149151"/>
                </a:lnTo>
                <a:lnTo>
                  <a:pt x="150153" y="99888"/>
                </a:lnTo>
                <a:lnTo>
                  <a:pt x="166595" y="50163"/>
                </a:lnTo>
                <a:lnTo>
                  <a:pt x="18175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823589" y="10712034"/>
            <a:ext cx="357505" cy="409575"/>
          </a:xfrm>
          <a:custGeom>
            <a:avLst/>
            <a:gdLst/>
            <a:ahLst/>
            <a:cxnLst/>
            <a:rect l="l" t="t" r="r" b="b"/>
            <a:pathLst>
              <a:path w="357504" h="409575">
                <a:moveTo>
                  <a:pt x="0" y="409394"/>
                </a:moveTo>
                <a:lnTo>
                  <a:pt x="38860" y="378203"/>
                </a:lnTo>
                <a:lnTo>
                  <a:pt x="76537" y="345701"/>
                </a:lnTo>
                <a:lnTo>
                  <a:pt x="113001" y="311924"/>
                </a:lnTo>
                <a:lnTo>
                  <a:pt x="148220" y="276906"/>
                </a:lnTo>
                <a:lnTo>
                  <a:pt x="182163" y="240682"/>
                </a:lnTo>
                <a:lnTo>
                  <a:pt x="214802" y="203289"/>
                </a:lnTo>
                <a:lnTo>
                  <a:pt x="246103" y="164760"/>
                </a:lnTo>
                <a:lnTo>
                  <a:pt x="276037" y="125132"/>
                </a:lnTo>
                <a:lnTo>
                  <a:pt x="304574" y="84439"/>
                </a:lnTo>
                <a:lnTo>
                  <a:pt x="331682" y="42716"/>
                </a:lnTo>
                <a:lnTo>
                  <a:pt x="3573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189674" y="11121550"/>
            <a:ext cx="634365" cy="292100"/>
          </a:xfrm>
          <a:custGeom>
            <a:avLst/>
            <a:gdLst/>
            <a:ahLst/>
            <a:cxnLst/>
            <a:rect l="l" t="t" r="r" b="b"/>
            <a:pathLst>
              <a:path w="634365" h="292100">
                <a:moveTo>
                  <a:pt x="0" y="291978"/>
                </a:moveTo>
                <a:lnTo>
                  <a:pt x="49003" y="280286"/>
                </a:lnTo>
                <a:lnTo>
                  <a:pt x="97560" y="267126"/>
                </a:lnTo>
                <a:lnTo>
                  <a:pt x="145639" y="252513"/>
                </a:lnTo>
                <a:lnTo>
                  <a:pt x="193208" y="236461"/>
                </a:lnTo>
                <a:lnTo>
                  <a:pt x="240237" y="218985"/>
                </a:lnTo>
                <a:lnTo>
                  <a:pt x="286692" y="200098"/>
                </a:lnTo>
                <a:lnTo>
                  <a:pt x="332543" y="179817"/>
                </a:lnTo>
                <a:lnTo>
                  <a:pt x="377758" y="158155"/>
                </a:lnTo>
                <a:lnTo>
                  <a:pt x="422305" y="135126"/>
                </a:lnTo>
                <a:lnTo>
                  <a:pt x="466154" y="110746"/>
                </a:lnTo>
                <a:lnTo>
                  <a:pt x="509271" y="85029"/>
                </a:lnTo>
                <a:lnTo>
                  <a:pt x="551627" y="57989"/>
                </a:lnTo>
                <a:lnTo>
                  <a:pt x="593188" y="29641"/>
                </a:lnTo>
                <a:lnTo>
                  <a:pt x="63392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4885714" y="11413998"/>
            <a:ext cx="1304925" cy="299720"/>
          </a:xfrm>
          <a:custGeom>
            <a:avLst/>
            <a:gdLst/>
            <a:ahLst/>
            <a:cxnLst/>
            <a:rect l="l" t="t" r="r" b="b"/>
            <a:pathLst>
              <a:path w="1304925" h="299720">
                <a:moveTo>
                  <a:pt x="1304320" y="0"/>
                </a:moveTo>
                <a:lnTo>
                  <a:pt x="814663" y="112034"/>
                </a:lnTo>
                <a:lnTo>
                  <a:pt x="202949" y="251987"/>
                </a:lnTo>
                <a:lnTo>
                  <a:pt x="0" y="2992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4565441" y="11664620"/>
            <a:ext cx="320040" cy="60325"/>
          </a:xfrm>
          <a:custGeom>
            <a:avLst/>
            <a:gdLst/>
            <a:ahLst/>
            <a:cxnLst/>
            <a:rect l="l" t="t" r="r" b="b"/>
            <a:pathLst>
              <a:path w="320039" h="60325">
                <a:moveTo>
                  <a:pt x="0" y="0"/>
                </a:moveTo>
                <a:lnTo>
                  <a:pt x="42381" y="21897"/>
                </a:lnTo>
                <a:lnTo>
                  <a:pt x="86568" y="38912"/>
                </a:lnTo>
                <a:lnTo>
                  <a:pt x="132146" y="50983"/>
                </a:lnTo>
                <a:lnTo>
                  <a:pt x="178696" y="58045"/>
                </a:lnTo>
                <a:lnTo>
                  <a:pt x="225802" y="60036"/>
                </a:lnTo>
                <a:lnTo>
                  <a:pt x="273048" y="56893"/>
                </a:lnTo>
                <a:lnTo>
                  <a:pt x="320017" y="4855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4317643" y="11364758"/>
            <a:ext cx="248285" cy="300355"/>
          </a:xfrm>
          <a:custGeom>
            <a:avLst/>
            <a:gdLst/>
            <a:ahLst/>
            <a:cxnLst/>
            <a:rect l="l" t="t" r="r" b="b"/>
            <a:pathLst>
              <a:path w="248285" h="300354">
                <a:moveTo>
                  <a:pt x="0" y="0"/>
                </a:moveTo>
                <a:lnTo>
                  <a:pt x="17021" y="47369"/>
                </a:lnTo>
                <a:lnTo>
                  <a:pt x="38502" y="92477"/>
                </a:lnTo>
                <a:lnTo>
                  <a:pt x="64210" y="135044"/>
                </a:lnTo>
                <a:lnTo>
                  <a:pt x="93909" y="174785"/>
                </a:lnTo>
                <a:lnTo>
                  <a:pt x="127367" y="211417"/>
                </a:lnTo>
                <a:lnTo>
                  <a:pt x="164350" y="244659"/>
                </a:lnTo>
                <a:lnTo>
                  <a:pt x="204624" y="274228"/>
                </a:lnTo>
                <a:lnTo>
                  <a:pt x="247955" y="29984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928442" y="9676217"/>
            <a:ext cx="2390140" cy="1689100"/>
          </a:xfrm>
          <a:custGeom>
            <a:avLst/>
            <a:gdLst/>
            <a:ahLst/>
            <a:cxnLst/>
            <a:rect l="l" t="t" r="r" b="b"/>
            <a:pathLst>
              <a:path w="2390140" h="1689100">
                <a:moveTo>
                  <a:pt x="2389584" y="1688744"/>
                </a:moveTo>
                <a:lnTo>
                  <a:pt x="2302963" y="1305752"/>
                </a:lnTo>
                <a:lnTo>
                  <a:pt x="2239966" y="1059492"/>
                </a:lnTo>
                <a:lnTo>
                  <a:pt x="2074242" y="1009022"/>
                </a:lnTo>
                <a:lnTo>
                  <a:pt x="2189497" y="605628"/>
                </a:lnTo>
                <a:lnTo>
                  <a:pt x="1836572" y="498247"/>
                </a:lnTo>
                <a:lnTo>
                  <a:pt x="1171884" y="303172"/>
                </a:lnTo>
                <a:lnTo>
                  <a:pt x="736275" y="177536"/>
                </a:lnTo>
                <a:lnTo>
                  <a:pt x="113107" y="0"/>
                </a:lnTo>
                <a:lnTo>
                  <a:pt x="0" y="393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9795171" y="2949158"/>
            <a:ext cx="4743450" cy="1240790"/>
          </a:xfrm>
          <a:custGeom>
            <a:avLst/>
            <a:gdLst/>
            <a:ahLst/>
            <a:cxnLst/>
            <a:rect l="l" t="t" r="r" b="b"/>
            <a:pathLst>
              <a:path w="4743450" h="1240789">
                <a:moveTo>
                  <a:pt x="0" y="85546"/>
                </a:moveTo>
                <a:lnTo>
                  <a:pt x="83757" y="0"/>
                </a:lnTo>
                <a:lnTo>
                  <a:pt x="129215" y="12527"/>
                </a:lnTo>
                <a:lnTo>
                  <a:pt x="534041" y="140311"/>
                </a:lnTo>
                <a:lnTo>
                  <a:pt x="869069" y="235880"/>
                </a:lnTo>
                <a:lnTo>
                  <a:pt x="1549149" y="431671"/>
                </a:lnTo>
                <a:lnTo>
                  <a:pt x="2408912" y="685090"/>
                </a:lnTo>
                <a:lnTo>
                  <a:pt x="3439769" y="983251"/>
                </a:lnTo>
                <a:lnTo>
                  <a:pt x="4323872" y="1240607"/>
                </a:lnTo>
                <a:lnTo>
                  <a:pt x="4410851" y="989694"/>
                </a:lnTo>
                <a:lnTo>
                  <a:pt x="4463110" y="961059"/>
                </a:lnTo>
                <a:lnTo>
                  <a:pt x="4743374" y="10516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9799824" y="2956674"/>
            <a:ext cx="121920" cy="83185"/>
          </a:xfrm>
          <a:custGeom>
            <a:avLst/>
            <a:gdLst/>
            <a:ahLst/>
            <a:cxnLst/>
            <a:rect l="l" t="t" r="r" b="b"/>
            <a:pathLst>
              <a:path w="121920" h="83185">
                <a:moveTo>
                  <a:pt x="0" y="82683"/>
                </a:moveTo>
                <a:lnTo>
                  <a:pt x="81251" y="0"/>
                </a:lnTo>
                <a:lnTo>
                  <a:pt x="121340" y="1109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9953379" y="297815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0017807" y="2998553"/>
            <a:ext cx="129539" cy="40640"/>
          </a:xfrm>
          <a:custGeom>
            <a:avLst/>
            <a:gdLst/>
            <a:ahLst/>
            <a:cxnLst/>
            <a:rect l="l" t="t" r="r" b="b"/>
            <a:pathLst>
              <a:path w="129540" h="40639">
                <a:moveTo>
                  <a:pt x="0" y="0"/>
                </a:moveTo>
                <a:lnTo>
                  <a:pt x="129215" y="4044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0179236" y="304938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10243665" y="3069782"/>
            <a:ext cx="130175" cy="39370"/>
          </a:xfrm>
          <a:custGeom>
            <a:avLst/>
            <a:gdLst/>
            <a:ahLst/>
            <a:cxnLst/>
            <a:rect l="l" t="t" r="r" b="b"/>
            <a:pathLst>
              <a:path w="130175" h="39369">
                <a:moveTo>
                  <a:pt x="0" y="0"/>
                </a:moveTo>
                <a:lnTo>
                  <a:pt x="83757" y="26129"/>
                </a:lnTo>
                <a:lnTo>
                  <a:pt x="129573" y="393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0405810" y="3118462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10470597" y="3137074"/>
            <a:ext cx="130810" cy="37465"/>
          </a:xfrm>
          <a:custGeom>
            <a:avLst/>
            <a:gdLst/>
            <a:ahLst/>
            <a:cxnLst/>
            <a:rect l="l" t="t" r="r" b="b"/>
            <a:pathLst>
              <a:path w="130809" h="37464">
                <a:moveTo>
                  <a:pt x="0" y="0"/>
                </a:moveTo>
                <a:lnTo>
                  <a:pt x="130288" y="3686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0633458" y="318324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28992" y="8590"/>
                </a:lnTo>
                <a:lnTo>
                  <a:pt x="32214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0698244" y="320186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10860747" y="324875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0925892" y="326736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1088395" y="331425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1153182" y="3332866"/>
            <a:ext cx="130810" cy="38100"/>
          </a:xfrm>
          <a:custGeom>
            <a:avLst/>
            <a:gdLst/>
            <a:ahLst/>
            <a:cxnLst/>
            <a:rect l="l" t="t" r="r" b="b"/>
            <a:pathLst>
              <a:path w="130809" h="38100">
                <a:moveTo>
                  <a:pt x="0" y="0"/>
                </a:moveTo>
                <a:lnTo>
                  <a:pt x="130288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1315685" y="33797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26487" y="7516"/>
                </a:ln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1380829" y="3398726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0" y="0"/>
                </a:moveTo>
                <a:lnTo>
                  <a:pt x="129573" y="3829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1542975" y="344669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1607761" y="3465660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0" y="0"/>
                </a:moveTo>
                <a:lnTo>
                  <a:pt x="129930" y="3829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1769906" y="351362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1835051" y="3532594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0" y="0"/>
                </a:moveTo>
                <a:lnTo>
                  <a:pt x="129573" y="3829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1997196" y="358020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12061983" y="3599528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0" y="0"/>
                </a:moveTo>
                <a:lnTo>
                  <a:pt x="129930" y="3829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2224128" y="364713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12289272" y="366610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2451775" y="371299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2516562" y="3731607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2679065" y="37788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2744209" y="3797467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2906712" y="384471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2971499" y="386332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3134002" y="391021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3198789" y="392918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34361" y="10022"/>
                </a:lnTo>
                <a:lnTo>
                  <a:pt x="129930" y="375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3361292" y="397643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3426436" y="399504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573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3588581" y="404229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3653726" y="406126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3815871" y="410851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3881016" y="4127485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9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4043161" y="417473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14108306" y="4085248"/>
            <a:ext cx="54610" cy="113030"/>
          </a:xfrm>
          <a:custGeom>
            <a:avLst/>
            <a:gdLst/>
            <a:ahLst/>
            <a:cxnLst/>
            <a:rect l="l" t="t" r="r" b="b"/>
            <a:pathLst>
              <a:path w="54609" h="113029">
                <a:moveTo>
                  <a:pt x="0" y="108454"/>
                </a:moveTo>
                <a:lnTo>
                  <a:pt x="15033" y="112749"/>
                </a:lnTo>
                <a:lnTo>
                  <a:pt x="540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14173449" y="4021178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30" h="32385">
                <a:moveTo>
                  <a:pt x="0" y="31856"/>
                </a:moveTo>
                <a:lnTo>
                  <a:pt x="1109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14195642" y="3917734"/>
            <a:ext cx="94615" cy="71755"/>
          </a:xfrm>
          <a:custGeom>
            <a:avLst/>
            <a:gdLst/>
            <a:ahLst/>
            <a:cxnLst/>
            <a:rect l="l" t="t" r="r" b="b"/>
            <a:pathLst>
              <a:path w="94615" h="71754">
                <a:moveTo>
                  <a:pt x="0" y="71587"/>
                </a:moveTo>
                <a:lnTo>
                  <a:pt x="15749" y="25771"/>
                </a:lnTo>
                <a:lnTo>
                  <a:pt x="63354" y="0"/>
                </a:lnTo>
                <a:lnTo>
                  <a:pt x="94495" y="1002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14322352" y="3938136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0" y="0"/>
                </a:moveTo>
                <a:lnTo>
                  <a:pt x="32214" y="1038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14386780" y="3958897"/>
            <a:ext cx="150495" cy="48895"/>
          </a:xfrm>
          <a:custGeom>
            <a:avLst/>
            <a:gdLst/>
            <a:ahLst/>
            <a:cxnLst/>
            <a:rect l="l" t="t" r="r" b="b"/>
            <a:pathLst>
              <a:path w="150494" h="48895">
                <a:moveTo>
                  <a:pt x="0" y="0"/>
                </a:moveTo>
                <a:lnTo>
                  <a:pt x="149975" y="4832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14112600" y="3203293"/>
            <a:ext cx="650240" cy="589280"/>
          </a:xfrm>
          <a:custGeom>
            <a:avLst/>
            <a:gdLst/>
            <a:ahLst/>
            <a:cxnLst/>
            <a:rect l="l" t="t" r="r" b="b"/>
            <a:pathLst>
              <a:path w="650240" h="589279">
                <a:moveTo>
                  <a:pt x="466749" y="0"/>
                </a:moveTo>
                <a:lnTo>
                  <a:pt x="650012" y="326080"/>
                </a:lnTo>
                <a:lnTo>
                  <a:pt x="564465" y="588805"/>
                </a:lnTo>
                <a:lnTo>
                  <a:pt x="0" y="43023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14573623" y="3206514"/>
            <a:ext cx="41910" cy="74295"/>
          </a:xfrm>
          <a:custGeom>
            <a:avLst/>
            <a:gdLst/>
            <a:ahLst/>
            <a:cxnLst/>
            <a:rect l="l" t="t" r="r" b="b"/>
            <a:pathLst>
              <a:path w="41909" h="74295">
                <a:moveTo>
                  <a:pt x="0" y="0"/>
                </a:moveTo>
                <a:lnTo>
                  <a:pt x="41520" y="737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14631609" y="3309958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0" y="0"/>
                </a:moveTo>
                <a:lnTo>
                  <a:pt x="16465" y="293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14664897" y="3368659"/>
            <a:ext cx="66675" cy="118110"/>
          </a:xfrm>
          <a:custGeom>
            <a:avLst/>
            <a:gdLst/>
            <a:ahLst/>
            <a:cxnLst/>
            <a:rect l="l" t="t" r="r" b="b"/>
            <a:pathLst>
              <a:path w="66675" h="118110">
                <a:moveTo>
                  <a:pt x="0" y="0"/>
                </a:moveTo>
                <a:lnTo>
                  <a:pt x="66218" y="1181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14747580" y="3516129"/>
            <a:ext cx="8255" cy="31750"/>
          </a:xfrm>
          <a:custGeom>
            <a:avLst/>
            <a:gdLst/>
            <a:ahLst/>
            <a:cxnLst/>
            <a:rect l="l" t="t" r="r" b="b"/>
            <a:pathLst>
              <a:path w="8255" h="31750">
                <a:moveTo>
                  <a:pt x="0" y="0"/>
                </a:moveTo>
                <a:lnTo>
                  <a:pt x="7874" y="13959"/>
                </a:lnTo>
                <a:lnTo>
                  <a:pt x="2147" y="3114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14697468" y="3579126"/>
            <a:ext cx="41910" cy="128905"/>
          </a:xfrm>
          <a:custGeom>
            <a:avLst/>
            <a:gdLst/>
            <a:ahLst/>
            <a:cxnLst/>
            <a:rect l="l" t="t" r="r" b="b"/>
            <a:pathLst>
              <a:path w="41909" h="128904">
                <a:moveTo>
                  <a:pt x="41878" y="0"/>
                </a:moveTo>
                <a:lnTo>
                  <a:pt x="0" y="1288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14676350" y="3740198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4" h="32385">
                <a:moveTo>
                  <a:pt x="10380" y="0"/>
                </a:moveTo>
                <a:lnTo>
                  <a:pt x="0" y="3185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14521722" y="3741629"/>
            <a:ext cx="130175" cy="36830"/>
          </a:xfrm>
          <a:custGeom>
            <a:avLst/>
            <a:gdLst/>
            <a:ahLst/>
            <a:cxnLst/>
            <a:rect l="l" t="t" r="r" b="b"/>
            <a:pathLst>
              <a:path w="130175" h="36829">
                <a:moveTo>
                  <a:pt x="129930" y="3650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14456578" y="372301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14293716" y="3677558"/>
            <a:ext cx="130810" cy="36830"/>
          </a:xfrm>
          <a:custGeom>
            <a:avLst/>
            <a:gdLst/>
            <a:ahLst/>
            <a:cxnLst/>
            <a:rect l="l" t="t" r="r" b="b"/>
            <a:pathLst>
              <a:path w="130809" h="36829">
                <a:moveTo>
                  <a:pt x="130288" y="3650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14228571" y="365930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14114391" y="3627089"/>
            <a:ext cx="81915" cy="23495"/>
          </a:xfrm>
          <a:custGeom>
            <a:avLst/>
            <a:gdLst/>
            <a:ahLst/>
            <a:cxnLst/>
            <a:rect l="l" t="t" r="r" b="b"/>
            <a:pathLst>
              <a:path w="81915" h="23495">
                <a:moveTo>
                  <a:pt x="81609" y="2290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10125546" y="2779496"/>
            <a:ext cx="3145790" cy="914400"/>
          </a:xfrm>
          <a:custGeom>
            <a:avLst/>
            <a:gdLst/>
            <a:ahLst/>
            <a:cxnLst/>
            <a:rect l="l" t="t" r="r" b="b"/>
            <a:pathLst>
              <a:path w="3145790" h="914400">
                <a:moveTo>
                  <a:pt x="3145545" y="914169"/>
                </a:moveTo>
                <a:lnTo>
                  <a:pt x="2125426" y="612071"/>
                </a:lnTo>
                <a:lnTo>
                  <a:pt x="1297519" y="371896"/>
                </a:lnTo>
                <a:lnTo>
                  <a:pt x="595606" y="167872"/>
                </a:lnTo>
                <a:lnTo>
                  <a:pt x="281696" y="7731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9967905" y="2718621"/>
            <a:ext cx="158115" cy="60960"/>
          </a:xfrm>
          <a:custGeom>
            <a:avLst/>
            <a:gdLst/>
            <a:ahLst/>
            <a:cxnLst/>
            <a:rect l="l" t="t" r="r" b="b"/>
            <a:pathLst>
              <a:path w="158115" h="60960">
                <a:moveTo>
                  <a:pt x="0" y="0"/>
                </a:moveTo>
                <a:lnTo>
                  <a:pt x="38146" y="18259"/>
                </a:lnTo>
                <a:lnTo>
                  <a:pt x="77170" y="34484"/>
                </a:lnTo>
                <a:lnTo>
                  <a:pt x="116990" y="48642"/>
                </a:lnTo>
                <a:lnTo>
                  <a:pt x="157525" y="607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9789883" y="2579820"/>
            <a:ext cx="177800" cy="138430"/>
          </a:xfrm>
          <a:custGeom>
            <a:avLst/>
            <a:gdLst/>
            <a:ahLst/>
            <a:cxnLst/>
            <a:rect l="l" t="t" r="r" b="b"/>
            <a:pathLst>
              <a:path w="177800" h="138430">
                <a:moveTo>
                  <a:pt x="0" y="0"/>
                </a:moveTo>
                <a:lnTo>
                  <a:pt x="40456" y="39507"/>
                </a:lnTo>
                <a:lnTo>
                  <a:pt x="83685" y="75841"/>
                </a:lnTo>
                <a:lnTo>
                  <a:pt x="129501" y="108856"/>
                </a:lnTo>
                <a:lnTo>
                  <a:pt x="177718" y="13840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9412331" y="2317288"/>
            <a:ext cx="378460" cy="262890"/>
          </a:xfrm>
          <a:custGeom>
            <a:avLst/>
            <a:gdLst/>
            <a:ahLst/>
            <a:cxnLst/>
            <a:rect l="l" t="t" r="r" b="b"/>
            <a:pathLst>
              <a:path w="378459" h="262889">
                <a:moveTo>
                  <a:pt x="377972" y="262877"/>
                </a:moveTo>
                <a:lnTo>
                  <a:pt x="345483" y="221735"/>
                </a:lnTo>
                <a:lnTo>
                  <a:pt x="310210" y="183293"/>
                </a:lnTo>
                <a:lnTo>
                  <a:pt x="272327" y="147672"/>
                </a:lnTo>
                <a:lnTo>
                  <a:pt x="232009" y="114995"/>
                </a:lnTo>
                <a:lnTo>
                  <a:pt x="189431" y="85382"/>
                </a:lnTo>
                <a:lnTo>
                  <a:pt x="144766" y="58954"/>
                </a:lnTo>
                <a:lnTo>
                  <a:pt x="98190" y="35834"/>
                </a:lnTo>
                <a:lnTo>
                  <a:pt x="49876" y="16142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3152973" y="3651429"/>
            <a:ext cx="120650" cy="36195"/>
          </a:xfrm>
          <a:custGeom>
            <a:avLst/>
            <a:gdLst/>
            <a:ahLst/>
            <a:cxnLst/>
            <a:rect l="l" t="t" r="r" b="b"/>
            <a:pathLst>
              <a:path w="120650" h="36195">
                <a:moveTo>
                  <a:pt x="120266" y="3579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3088187" y="363245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12926041" y="3584495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2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12860897" y="356516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2698752" y="3517203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930" y="382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2633965" y="349787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2471820" y="3449911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930" y="3865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2407033" y="343094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2244888" y="3382977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299"/>
                </a:moveTo>
                <a:lnTo>
                  <a:pt x="7874" y="214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2179744" y="336400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2017599" y="3316759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1952454" y="329814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1789950" y="325089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1725164" y="323192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1562661" y="318468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1497874" y="316606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1335371" y="311882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89484" y="2577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11270584" y="309984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11108082" y="305260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11042937" y="303398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10880792" y="298674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10815648" y="296777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10653502" y="292088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69439" y="2004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10588358" y="290191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10425855" y="285502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10360711" y="283676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10197491" y="2792024"/>
            <a:ext cx="130810" cy="36195"/>
          </a:xfrm>
          <a:custGeom>
            <a:avLst/>
            <a:gdLst/>
            <a:ahLst/>
            <a:cxnLst/>
            <a:rect l="l" t="t" r="r" b="b"/>
            <a:pathLst>
              <a:path w="130809" h="36194">
                <a:moveTo>
                  <a:pt x="130646" y="3579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10132347" y="277412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9974497" y="2714351"/>
            <a:ext cx="125730" cy="50800"/>
          </a:xfrm>
          <a:custGeom>
            <a:avLst/>
            <a:gdLst/>
            <a:ahLst/>
            <a:cxnLst/>
            <a:rect l="l" t="t" r="r" b="b"/>
            <a:pathLst>
              <a:path w="125729" h="50800">
                <a:moveTo>
                  <a:pt x="125277" y="50469"/>
                </a:moveTo>
                <a:lnTo>
                  <a:pt x="120624" y="49037"/>
                </a:lnTo>
                <a:lnTo>
                  <a:pt x="88768" y="38299"/>
                </a:lnTo>
                <a:lnTo>
                  <a:pt x="57627" y="26487"/>
                </a:lnTo>
                <a:lnTo>
                  <a:pt x="26845" y="1288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9916869" y="267891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634" y="18612"/>
                </a:moveTo>
                <a:lnTo>
                  <a:pt x="26845" y="1753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9789801" y="2568313"/>
            <a:ext cx="99695" cy="91440"/>
          </a:xfrm>
          <a:custGeom>
            <a:avLst/>
            <a:gdLst/>
            <a:ahLst/>
            <a:cxnLst/>
            <a:rect l="l" t="t" r="r" b="b"/>
            <a:pathLst>
              <a:path w="99695" h="91439">
                <a:moveTo>
                  <a:pt x="99506" y="90915"/>
                </a:moveTo>
                <a:lnTo>
                  <a:pt x="75882" y="72661"/>
                </a:lnTo>
                <a:lnTo>
                  <a:pt x="51542" y="51900"/>
                </a:lnTo>
                <a:lnTo>
                  <a:pt x="28276" y="30424"/>
                </a:lnTo>
                <a:lnTo>
                  <a:pt x="5726" y="751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9746491" y="2516413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22192" y="25413"/>
                </a:moveTo>
                <a:lnTo>
                  <a:pt x="9664" y="1038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9619066" y="2406168"/>
            <a:ext cx="104775" cy="86360"/>
          </a:xfrm>
          <a:custGeom>
            <a:avLst/>
            <a:gdLst/>
            <a:ahLst/>
            <a:cxnLst/>
            <a:rect l="l" t="t" r="r" b="b"/>
            <a:pathLst>
              <a:path w="104775" h="86360">
                <a:moveTo>
                  <a:pt x="104159" y="85904"/>
                </a:moveTo>
                <a:lnTo>
                  <a:pt x="93421" y="75166"/>
                </a:lnTo>
                <a:lnTo>
                  <a:pt x="70155" y="53690"/>
                </a:lnTo>
                <a:lnTo>
                  <a:pt x="45815" y="33646"/>
                </a:lnTo>
                <a:lnTo>
                  <a:pt x="20760" y="1431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9561080" y="2370732"/>
            <a:ext cx="29845" cy="17780"/>
          </a:xfrm>
          <a:custGeom>
            <a:avLst/>
            <a:gdLst/>
            <a:ahLst/>
            <a:cxnLst/>
            <a:rect l="l" t="t" r="r" b="b"/>
            <a:pathLst>
              <a:path w="29845" h="17780">
                <a:moveTo>
                  <a:pt x="29350" y="17180"/>
                </a:moveTo>
                <a:lnTo>
                  <a:pt x="26129" y="1503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9414326" y="2310957"/>
            <a:ext cx="116839" cy="44450"/>
          </a:xfrm>
          <a:custGeom>
            <a:avLst/>
            <a:gdLst/>
            <a:ahLst/>
            <a:cxnLst/>
            <a:rect l="l" t="t" r="r" b="b"/>
            <a:pathLst>
              <a:path w="116840" h="44450">
                <a:moveTo>
                  <a:pt x="116687" y="44384"/>
                </a:moveTo>
                <a:lnTo>
                  <a:pt x="88768" y="31498"/>
                </a:lnTo>
                <a:lnTo>
                  <a:pt x="59775" y="19686"/>
                </a:lnTo>
                <a:lnTo>
                  <a:pt x="30066" y="930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370002" y="1140505"/>
            <a:ext cx="4010025" cy="1160780"/>
          </a:xfrm>
          <a:custGeom>
            <a:avLst/>
            <a:gdLst/>
            <a:ahLst/>
            <a:cxnLst/>
            <a:rect l="l" t="t" r="r" b="b"/>
            <a:pathLst>
              <a:path w="4010025" h="1160780">
                <a:moveTo>
                  <a:pt x="4009962" y="1160788"/>
                </a:moveTo>
                <a:lnTo>
                  <a:pt x="3591892" y="1041595"/>
                </a:lnTo>
                <a:lnTo>
                  <a:pt x="2776513" y="805357"/>
                </a:lnTo>
                <a:lnTo>
                  <a:pt x="1969724" y="572698"/>
                </a:lnTo>
                <a:lnTo>
                  <a:pt x="1244187" y="363663"/>
                </a:lnTo>
                <a:lnTo>
                  <a:pt x="476413" y="13708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4725864" y="1102715"/>
            <a:ext cx="643890" cy="180975"/>
          </a:xfrm>
          <a:custGeom>
            <a:avLst/>
            <a:gdLst/>
            <a:ahLst/>
            <a:cxnLst/>
            <a:rect l="l" t="t" r="r" b="b"/>
            <a:pathLst>
              <a:path w="643889" h="180975">
                <a:moveTo>
                  <a:pt x="643881" y="37426"/>
                </a:moveTo>
                <a:lnTo>
                  <a:pt x="595476" y="21847"/>
                </a:lnTo>
                <a:lnTo>
                  <a:pt x="546470" y="10453"/>
                </a:lnTo>
                <a:lnTo>
                  <a:pt x="497106" y="3188"/>
                </a:lnTo>
                <a:lnTo>
                  <a:pt x="447628" y="0"/>
                </a:lnTo>
                <a:lnTo>
                  <a:pt x="398278" y="833"/>
                </a:lnTo>
                <a:lnTo>
                  <a:pt x="349300" y="5635"/>
                </a:lnTo>
                <a:lnTo>
                  <a:pt x="300936" y="14351"/>
                </a:lnTo>
                <a:lnTo>
                  <a:pt x="253429" y="26927"/>
                </a:lnTo>
                <a:lnTo>
                  <a:pt x="207022" y="43309"/>
                </a:lnTo>
                <a:lnTo>
                  <a:pt x="161959" y="63444"/>
                </a:lnTo>
                <a:lnTo>
                  <a:pt x="118482" y="87277"/>
                </a:lnTo>
                <a:lnTo>
                  <a:pt x="76835" y="114755"/>
                </a:lnTo>
                <a:lnTo>
                  <a:pt x="37259" y="145822"/>
                </a:lnTo>
                <a:lnTo>
                  <a:pt x="0" y="1804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3346229" y="1283321"/>
            <a:ext cx="1379855" cy="1082040"/>
          </a:xfrm>
          <a:custGeom>
            <a:avLst/>
            <a:gdLst/>
            <a:ahLst/>
            <a:cxnLst/>
            <a:rect l="l" t="t" r="r" b="b"/>
            <a:pathLst>
              <a:path w="1379854" h="1082039">
                <a:moveTo>
                  <a:pt x="1379845" y="0"/>
                </a:moveTo>
                <a:lnTo>
                  <a:pt x="1030141" y="296013"/>
                </a:lnTo>
                <a:lnTo>
                  <a:pt x="513638" y="728758"/>
                </a:lnTo>
                <a:lnTo>
                  <a:pt x="89126" y="1082042"/>
                </a:lnTo>
                <a:lnTo>
                  <a:pt x="0" y="9746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9241085" y="2254761"/>
            <a:ext cx="140970" cy="40640"/>
          </a:xfrm>
          <a:custGeom>
            <a:avLst/>
            <a:gdLst/>
            <a:ahLst/>
            <a:cxnLst/>
            <a:rect l="l" t="t" r="r" b="b"/>
            <a:pathLst>
              <a:path w="140970" h="40639">
                <a:moveTo>
                  <a:pt x="140669" y="4008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9175940" y="223614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9013437" y="2189974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4">
                <a:moveTo>
                  <a:pt x="129930" y="3686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8948293" y="217136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15391" y="429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8785790" y="212411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8721003" y="210514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8558500" y="205825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8493355" y="203928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8331210" y="199239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8266065" y="197342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8103563" y="192653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44742" y="1252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8038776" y="190756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7876273" y="186067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7811129" y="184206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7648626" y="179517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7583839" y="1776558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7421336" y="172966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7356192" y="17110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7193688" y="166416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7128902" y="164555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6966398" y="1598663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4">
                <a:moveTo>
                  <a:pt x="129930" y="3722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6901254" y="157969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6738751" y="153280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6673606" y="151419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6511461" y="1466585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4">
                <a:moveTo>
                  <a:pt x="129930" y="38299"/>
                </a:moveTo>
                <a:lnTo>
                  <a:pt x="104517" y="3114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6446675" y="144761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6284529" y="1399651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4">
                <a:moveTo>
                  <a:pt x="129573" y="382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6219385" y="138068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6057240" y="1332717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4">
                <a:moveTo>
                  <a:pt x="129930" y="382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992453" y="131374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830308" y="126614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573" y="37941"/>
                </a:moveTo>
                <a:lnTo>
                  <a:pt x="17896" y="501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765163" y="124717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602660" y="120028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537874" y="118166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375371" y="113477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310584" y="111509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5726" y="143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143070" y="1096120"/>
            <a:ext cx="134620" cy="12065"/>
          </a:xfrm>
          <a:custGeom>
            <a:avLst/>
            <a:gdLst/>
            <a:ahLst/>
            <a:cxnLst/>
            <a:rect l="l" t="t" r="r" b="b"/>
            <a:pathLst>
              <a:path w="134620" h="12065">
                <a:moveTo>
                  <a:pt x="134584" y="11453"/>
                </a:moveTo>
                <a:lnTo>
                  <a:pt x="115613" y="7874"/>
                </a:lnTo>
                <a:lnTo>
                  <a:pt x="86620" y="3937"/>
                </a:lnTo>
                <a:lnTo>
                  <a:pt x="57627" y="1431"/>
                </a:lnTo>
                <a:lnTo>
                  <a:pt x="28276" y="0"/>
                </a:lnTo>
                <a:lnTo>
                  <a:pt x="0" y="3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075778" y="1098268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09">
                <a:moveTo>
                  <a:pt x="33646" y="0"/>
                </a:moveTo>
                <a:lnTo>
                  <a:pt x="7516" y="2505"/>
                </a:lnTo>
                <a:lnTo>
                  <a:pt x="0" y="357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4913275" y="1107574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39" h="40005">
                <a:moveTo>
                  <a:pt x="129215" y="0"/>
                </a:moveTo>
                <a:lnTo>
                  <a:pt x="83757" y="10022"/>
                </a:lnTo>
                <a:lnTo>
                  <a:pt x="28276" y="28276"/>
                </a:lnTo>
                <a:lnTo>
                  <a:pt x="1073" y="39373"/>
                </a:lnTo>
                <a:lnTo>
                  <a:pt x="0" y="397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4853141" y="1161623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708" y="0"/>
                </a:moveTo>
                <a:lnTo>
                  <a:pt x="8590" y="11096"/>
                </a:lnTo>
                <a:lnTo>
                  <a:pt x="0" y="1610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4719273" y="1195269"/>
            <a:ext cx="105410" cy="85725"/>
          </a:xfrm>
          <a:custGeom>
            <a:avLst/>
            <a:gdLst/>
            <a:ahLst/>
            <a:cxnLst/>
            <a:rect l="l" t="t" r="r" b="b"/>
            <a:pathLst>
              <a:path w="105410" h="85725">
                <a:moveTo>
                  <a:pt x="104875" y="0"/>
                </a:moveTo>
                <a:lnTo>
                  <a:pt x="68365" y="25413"/>
                </a:lnTo>
                <a:lnTo>
                  <a:pt x="23623" y="62638"/>
                </a:lnTo>
                <a:lnTo>
                  <a:pt x="2505" y="83041"/>
                </a:lnTo>
                <a:lnTo>
                  <a:pt x="0" y="851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4667730" y="1302292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4538515" y="1345960"/>
            <a:ext cx="103505" cy="87630"/>
          </a:xfrm>
          <a:custGeom>
            <a:avLst/>
            <a:gdLst/>
            <a:ahLst/>
            <a:cxnLst/>
            <a:rect l="l" t="t" r="r" b="b"/>
            <a:pathLst>
              <a:path w="103504" h="87630">
                <a:moveTo>
                  <a:pt x="103085" y="0"/>
                </a:moveTo>
                <a:lnTo>
                  <a:pt x="0" y="8733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4486614" y="1455131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26129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4357757" y="1498799"/>
            <a:ext cx="103505" cy="87630"/>
          </a:xfrm>
          <a:custGeom>
            <a:avLst/>
            <a:gdLst/>
            <a:ahLst/>
            <a:cxnLst/>
            <a:rect l="l" t="t" r="r" b="b"/>
            <a:pathLst>
              <a:path w="103504" h="87630">
                <a:moveTo>
                  <a:pt x="103085" y="0"/>
                </a:moveTo>
                <a:lnTo>
                  <a:pt x="13959" y="75166"/>
                </a:lnTo>
                <a:lnTo>
                  <a:pt x="0" y="8733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4305856" y="1607612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4176283" y="1651280"/>
            <a:ext cx="103505" cy="86995"/>
          </a:xfrm>
          <a:custGeom>
            <a:avLst/>
            <a:gdLst/>
            <a:ahLst/>
            <a:cxnLst/>
            <a:rect l="l" t="t" r="r" b="b"/>
            <a:pathLst>
              <a:path w="103504" h="86994">
                <a:moveTo>
                  <a:pt x="103443" y="0"/>
                </a:moveTo>
                <a:lnTo>
                  <a:pt x="0" y="8697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4124383" y="1759735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3994810" y="1803403"/>
            <a:ext cx="103505" cy="86995"/>
          </a:xfrm>
          <a:custGeom>
            <a:avLst/>
            <a:gdLst/>
            <a:ahLst/>
            <a:cxnLst/>
            <a:rect l="l" t="t" r="r" b="b"/>
            <a:pathLst>
              <a:path w="103504" h="86994">
                <a:moveTo>
                  <a:pt x="103443" y="0"/>
                </a:moveTo>
                <a:lnTo>
                  <a:pt x="0" y="866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3942909" y="1911858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3812978" y="1955526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42594" y="51184"/>
                </a:lnTo>
                <a:lnTo>
                  <a:pt x="0" y="866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3761077" y="2063623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26129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3631146" y="2106933"/>
            <a:ext cx="104775" cy="86995"/>
          </a:xfrm>
          <a:custGeom>
            <a:avLst/>
            <a:gdLst/>
            <a:ahLst/>
            <a:cxnLst/>
            <a:rect l="l" t="t" r="r" b="b"/>
            <a:pathLst>
              <a:path w="104775" h="86994">
                <a:moveTo>
                  <a:pt x="104159" y="0"/>
                </a:moveTo>
                <a:lnTo>
                  <a:pt x="0" y="866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3579245" y="2215388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26129" y="0"/>
                </a:moveTo>
                <a:lnTo>
                  <a:pt x="0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3440724" y="2258340"/>
            <a:ext cx="112395" cy="93980"/>
          </a:xfrm>
          <a:custGeom>
            <a:avLst/>
            <a:gdLst/>
            <a:ahLst/>
            <a:cxnLst/>
            <a:rect l="l" t="t" r="r" b="b"/>
            <a:pathLst>
              <a:path w="112395" h="93980">
                <a:moveTo>
                  <a:pt x="112392" y="0"/>
                </a:moveTo>
                <a:lnTo>
                  <a:pt x="0" y="9377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3356251" y="2250108"/>
            <a:ext cx="85090" cy="102235"/>
          </a:xfrm>
          <a:custGeom>
            <a:avLst/>
            <a:gdLst/>
            <a:ahLst/>
            <a:cxnLst/>
            <a:rect l="l" t="t" r="r" b="b"/>
            <a:pathLst>
              <a:path w="85089" h="102235">
                <a:moveTo>
                  <a:pt x="84473" y="10201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990798" y="2358205"/>
            <a:ext cx="330200" cy="379095"/>
          </a:xfrm>
          <a:custGeom>
            <a:avLst/>
            <a:gdLst/>
            <a:ahLst/>
            <a:cxnLst/>
            <a:rect l="l" t="t" r="r" b="b"/>
            <a:pathLst>
              <a:path w="330200" h="379094">
                <a:moveTo>
                  <a:pt x="231584" y="0"/>
                </a:moveTo>
                <a:lnTo>
                  <a:pt x="329659" y="119908"/>
                </a:lnTo>
                <a:lnTo>
                  <a:pt x="0" y="37869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3212718" y="2366079"/>
            <a:ext cx="93980" cy="114935"/>
          </a:xfrm>
          <a:custGeom>
            <a:avLst/>
            <a:gdLst/>
            <a:ahLst/>
            <a:cxnLst/>
            <a:rect l="l" t="t" r="r" b="b"/>
            <a:pathLst>
              <a:path w="93979" h="114935">
                <a:moveTo>
                  <a:pt x="0" y="0"/>
                </a:moveTo>
                <a:lnTo>
                  <a:pt x="93421" y="11453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3186231" y="2480619"/>
            <a:ext cx="120014" cy="94615"/>
          </a:xfrm>
          <a:custGeom>
            <a:avLst/>
            <a:gdLst/>
            <a:ahLst/>
            <a:cxnLst/>
            <a:rect l="l" t="t" r="r" b="b"/>
            <a:pathLst>
              <a:path w="120014" h="94614">
                <a:moveTo>
                  <a:pt x="119908" y="0"/>
                </a:moveTo>
                <a:lnTo>
                  <a:pt x="0" y="941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3133257" y="2595874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69" h="20955">
                <a:moveTo>
                  <a:pt x="26487" y="0"/>
                </a:moveTo>
                <a:lnTo>
                  <a:pt x="0" y="207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2986860" y="2637395"/>
            <a:ext cx="120014" cy="94615"/>
          </a:xfrm>
          <a:custGeom>
            <a:avLst/>
            <a:gdLst/>
            <a:ahLst/>
            <a:cxnLst/>
            <a:rect l="l" t="t" r="r" b="b"/>
            <a:pathLst>
              <a:path w="120014" h="94614">
                <a:moveTo>
                  <a:pt x="119550" y="0"/>
                </a:moveTo>
                <a:lnTo>
                  <a:pt x="0" y="944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3099253" y="2614487"/>
            <a:ext cx="818515" cy="1860550"/>
          </a:xfrm>
          <a:custGeom>
            <a:avLst/>
            <a:gdLst/>
            <a:ahLst/>
            <a:cxnLst/>
            <a:rect l="l" t="t" r="r" b="b"/>
            <a:pathLst>
              <a:path w="818514" h="1860550">
                <a:moveTo>
                  <a:pt x="0" y="277042"/>
                </a:moveTo>
                <a:lnTo>
                  <a:pt x="337534" y="0"/>
                </a:lnTo>
                <a:lnTo>
                  <a:pt x="818242" y="583078"/>
                </a:lnTo>
                <a:lnTo>
                  <a:pt x="719452" y="914885"/>
                </a:lnTo>
                <a:lnTo>
                  <a:pt x="520797" y="1603555"/>
                </a:lnTo>
                <a:lnTo>
                  <a:pt x="447778" y="1860553"/>
                </a:lnTo>
                <a:lnTo>
                  <a:pt x="80893" y="175066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3103548" y="2844282"/>
            <a:ext cx="64135" cy="52705"/>
          </a:xfrm>
          <a:custGeom>
            <a:avLst/>
            <a:gdLst/>
            <a:ahLst/>
            <a:cxnLst/>
            <a:rect l="l" t="t" r="r" b="b"/>
            <a:pathLst>
              <a:path w="64135" h="52705">
                <a:moveTo>
                  <a:pt x="0" y="52258"/>
                </a:moveTo>
                <a:lnTo>
                  <a:pt x="6371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3193390" y="2801330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89">
                <a:moveTo>
                  <a:pt x="0" y="21476"/>
                </a:moveTo>
                <a:lnTo>
                  <a:pt x="2612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3245648" y="2694307"/>
            <a:ext cx="105410" cy="85725"/>
          </a:xfrm>
          <a:custGeom>
            <a:avLst/>
            <a:gdLst/>
            <a:ahLst/>
            <a:cxnLst/>
            <a:rect l="l" t="t" r="r" b="b"/>
            <a:pathLst>
              <a:path w="105410" h="85725">
                <a:moveTo>
                  <a:pt x="0" y="85546"/>
                </a:moveTo>
                <a:lnTo>
                  <a:pt x="1048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3376653" y="2651355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0" y="21476"/>
                </a:moveTo>
                <a:lnTo>
                  <a:pt x="2612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3428912" y="2624151"/>
            <a:ext cx="87630" cy="97790"/>
          </a:xfrm>
          <a:custGeom>
            <a:avLst/>
            <a:gdLst/>
            <a:ahLst/>
            <a:cxnLst/>
            <a:rect l="l" t="t" r="r" b="b"/>
            <a:pathLst>
              <a:path w="87629" h="97789">
                <a:moveTo>
                  <a:pt x="0" y="5726"/>
                </a:moveTo>
                <a:lnTo>
                  <a:pt x="7158" y="0"/>
                </a:lnTo>
                <a:lnTo>
                  <a:pt x="87336" y="973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3537725" y="2747640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0" y="0"/>
                </a:moveTo>
                <a:lnTo>
                  <a:pt x="21476" y="2612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3580677" y="279989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0"/>
                </a:moveTo>
                <a:lnTo>
                  <a:pt x="85904" y="1041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3688416" y="2930187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0" y="0"/>
                </a:moveTo>
                <a:lnTo>
                  <a:pt x="21476" y="2612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3731368" y="298244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0"/>
                </a:moveTo>
                <a:lnTo>
                  <a:pt x="85904" y="1045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3838749" y="3113093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0" y="0"/>
                </a:moveTo>
                <a:lnTo>
                  <a:pt x="21476" y="2612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3881702" y="3165351"/>
            <a:ext cx="28575" cy="121920"/>
          </a:xfrm>
          <a:custGeom>
            <a:avLst/>
            <a:gdLst/>
            <a:ahLst/>
            <a:cxnLst/>
            <a:rect l="l" t="t" r="r" b="b"/>
            <a:pathLst>
              <a:path w="28575" h="121920">
                <a:moveTo>
                  <a:pt x="0" y="0"/>
                </a:moveTo>
                <a:lnTo>
                  <a:pt x="28276" y="34003"/>
                </a:lnTo>
                <a:lnTo>
                  <a:pt x="2147" y="12134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3864521" y="331890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3816557" y="3384051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38299" y="0"/>
                </a:moveTo>
                <a:lnTo>
                  <a:pt x="0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3797587" y="354619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3750697" y="3610982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3732084" y="377348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3685195" y="383863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3666224" y="400113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5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3619334" y="406592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3600722" y="42284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3554548" y="4293567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3520544" y="4456071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4" h="10795">
                <a:moveTo>
                  <a:pt x="24697" y="0"/>
                </a:moveTo>
                <a:lnTo>
                  <a:pt x="21834" y="10738"/>
                </a:lnTo>
                <a:lnTo>
                  <a:pt x="0" y="39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3358398" y="4411686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65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3293612" y="439235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3182294" y="4358712"/>
            <a:ext cx="79375" cy="24130"/>
          </a:xfrm>
          <a:custGeom>
            <a:avLst/>
            <a:gdLst/>
            <a:ahLst/>
            <a:cxnLst/>
            <a:rect l="l" t="t" r="r" b="b"/>
            <a:pathLst>
              <a:path w="79375" h="24129">
                <a:moveTo>
                  <a:pt x="79103" y="236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1681108" y="4616426"/>
            <a:ext cx="1794510" cy="5365115"/>
          </a:xfrm>
          <a:custGeom>
            <a:avLst/>
            <a:gdLst/>
            <a:ahLst/>
            <a:cxnLst/>
            <a:rect l="l" t="t" r="r" b="b"/>
            <a:pathLst>
              <a:path w="1794510" h="5365115">
                <a:moveTo>
                  <a:pt x="1429956" y="0"/>
                </a:moveTo>
                <a:lnTo>
                  <a:pt x="1793977" y="103801"/>
                </a:lnTo>
                <a:lnTo>
                  <a:pt x="1584226" y="833992"/>
                </a:lnTo>
                <a:lnTo>
                  <a:pt x="1295014" y="1838361"/>
                </a:lnTo>
                <a:lnTo>
                  <a:pt x="1064145" y="2637991"/>
                </a:lnTo>
                <a:lnTo>
                  <a:pt x="813231" y="2565330"/>
                </a:lnTo>
                <a:lnTo>
                  <a:pt x="699049" y="2970514"/>
                </a:lnTo>
                <a:lnTo>
                  <a:pt x="537262" y="3537844"/>
                </a:lnTo>
                <a:lnTo>
                  <a:pt x="429523" y="3926921"/>
                </a:lnTo>
                <a:lnTo>
                  <a:pt x="293149" y="4381500"/>
                </a:lnTo>
                <a:lnTo>
                  <a:pt x="151049" y="4848965"/>
                </a:lnTo>
                <a:lnTo>
                  <a:pt x="0" y="536511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3108917" y="4622869"/>
            <a:ext cx="76835" cy="22225"/>
          </a:xfrm>
          <a:custGeom>
            <a:avLst/>
            <a:gdLst/>
            <a:ahLst/>
            <a:cxnLst/>
            <a:rect l="l" t="t" r="r" b="b"/>
            <a:pathLst>
              <a:path w="76835" h="22225">
                <a:moveTo>
                  <a:pt x="0" y="0"/>
                </a:moveTo>
                <a:lnTo>
                  <a:pt x="7624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3217729" y="465365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3282874" y="4672264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4">
                <a:moveTo>
                  <a:pt x="0" y="0"/>
                </a:moveTo>
                <a:lnTo>
                  <a:pt x="129930" y="372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3445377" y="4718796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0" y="0"/>
                </a:moveTo>
                <a:lnTo>
                  <a:pt x="21118" y="6084"/>
                </a:lnTo>
                <a:lnTo>
                  <a:pt x="17896" y="175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3416742" y="4768907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3398129" y="493141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3351240" y="4996196"/>
            <a:ext cx="38100" cy="130810"/>
          </a:xfrm>
          <a:custGeom>
            <a:avLst/>
            <a:gdLst/>
            <a:ahLst/>
            <a:cxnLst/>
            <a:rect l="l" t="t" r="r" b="b"/>
            <a:pathLst>
              <a:path w="38100" h="130810">
                <a:moveTo>
                  <a:pt x="37583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3332627" y="515870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3286095" y="5223844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3267483" y="538634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3220593" y="5451492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3201980" y="561399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3155091" y="5678782"/>
            <a:ext cx="38100" cy="130810"/>
          </a:xfrm>
          <a:custGeom>
            <a:avLst/>
            <a:gdLst/>
            <a:ahLst/>
            <a:cxnLst/>
            <a:rect l="l" t="t" r="r" b="b"/>
            <a:pathLst>
              <a:path w="38100" h="130810">
                <a:moveTo>
                  <a:pt x="37583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3136478" y="584128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3089588" y="5906429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3070975" y="606893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3024086" y="6134077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3005473" y="629658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2958583" y="6361366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11096" y="91631"/>
                </a:ln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2939613" y="652387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2892723" y="6589014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2874111" y="675151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2827221" y="6816304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2808250" y="697880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2761360" y="7043951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2742748" y="720645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2585256" y="720108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2520111" y="718211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2452461" y="7174956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30" h="130809">
                <a:moveTo>
                  <a:pt x="36509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2434207" y="733781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2388033" y="7402962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4" h="130809">
                <a:moveTo>
                  <a:pt x="36867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2369778" y="75658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3579" y="19328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2323604" y="7630967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6867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2304991" y="779347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2258818" y="7858614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4" h="130175">
                <a:moveTo>
                  <a:pt x="36867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2240205" y="802111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2194389" y="8086263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30" h="130809">
                <a:moveTo>
                  <a:pt x="36509" y="0"/>
                </a:moveTo>
                <a:lnTo>
                  <a:pt x="17538" y="66218"/>
                </a:ln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2176134" y="82491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2131034" y="8314268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4" h="130809">
                <a:moveTo>
                  <a:pt x="36151" y="0"/>
                </a:moveTo>
                <a:lnTo>
                  <a:pt x="0" y="130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2112779" y="847712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2064816" y="8542273"/>
            <a:ext cx="39370" cy="130175"/>
          </a:xfrm>
          <a:custGeom>
            <a:avLst/>
            <a:gdLst/>
            <a:ahLst/>
            <a:cxnLst/>
            <a:rect l="l" t="t" r="r" b="b"/>
            <a:pathLst>
              <a:path w="39369" h="130175">
                <a:moveTo>
                  <a:pt x="39015" y="0"/>
                </a:moveTo>
                <a:lnTo>
                  <a:pt x="0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2045487" y="870441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1996808" y="8769205"/>
            <a:ext cx="39370" cy="130175"/>
          </a:xfrm>
          <a:custGeom>
            <a:avLst/>
            <a:gdLst/>
            <a:ahLst/>
            <a:cxnLst/>
            <a:rect l="l" t="t" r="r" b="b"/>
            <a:pathLst>
              <a:path w="39369" h="130175">
                <a:moveTo>
                  <a:pt x="39015" y="0"/>
                </a:moveTo>
                <a:lnTo>
                  <a:pt x="0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1977480" y="893099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1928442" y="8995779"/>
            <a:ext cx="39370" cy="130175"/>
          </a:xfrm>
          <a:custGeom>
            <a:avLst/>
            <a:gdLst/>
            <a:ahLst/>
            <a:cxnLst/>
            <a:rect l="l" t="t" r="r" b="b"/>
            <a:pathLst>
              <a:path w="39369" h="130175">
                <a:moveTo>
                  <a:pt x="39373" y="0"/>
                </a:moveTo>
                <a:lnTo>
                  <a:pt x="39373" y="357"/>
                </a:lnTo>
                <a:lnTo>
                  <a:pt x="0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1908756" y="915756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10022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1859718" y="9222353"/>
            <a:ext cx="39370" cy="130175"/>
          </a:xfrm>
          <a:custGeom>
            <a:avLst/>
            <a:gdLst/>
            <a:ahLst/>
            <a:cxnLst/>
            <a:rect l="l" t="t" r="r" b="b"/>
            <a:pathLst>
              <a:path w="39369" h="130175">
                <a:moveTo>
                  <a:pt x="39373" y="0"/>
                </a:moveTo>
                <a:lnTo>
                  <a:pt x="0" y="1295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1840032" y="93841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1792068" y="9448927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33646" y="14675"/>
                </a:ln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1773098" y="961107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1725492" y="9676217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941" y="0"/>
                </a:moveTo>
                <a:lnTo>
                  <a:pt x="0" y="129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1706521" y="983836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1674665" y="9903506"/>
            <a:ext cx="22860" cy="76200"/>
          </a:xfrm>
          <a:custGeom>
            <a:avLst/>
            <a:gdLst/>
            <a:ahLst/>
            <a:cxnLst/>
            <a:rect l="l" t="t" r="r" b="b"/>
            <a:pathLst>
              <a:path w="22860" h="76200">
                <a:moveTo>
                  <a:pt x="22549" y="0"/>
                </a:moveTo>
                <a:lnTo>
                  <a:pt x="0" y="758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1671086" y="9991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86538" y="12215060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16823"/>
                </a:moveTo>
                <a:lnTo>
                  <a:pt x="4259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60631" y="12190362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169"/>
                </a:moveTo>
                <a:lnTo>
                  <a:pt x="3149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723628" y="12165307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527"/>
                </a:moveTo>
                <a:lnTo>
                  <a:pt x="3149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786625" y="12121996"/>
            <a:ext cx="78740" cy="31750"/>
          </a:xfrm>
          <a:custGeom>
            <a:avLst/>
            <a:gdLst/>
            <a:ahLst/>
            <a:cxnLst/>
            <a:rect l="l" t="t" r="r" b="b"/>
            <a:pathLst>
              <a:path w="78740" h="31750">
                <a:moveTo>
                  <a:pt x="0" y="31140"/>
                </a:moveTo>
                <a:lnTo>
                  <a:pt x="787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896869" y="12096225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5" h="13970">
                <a:moveTo>
                  <a:pt x="0" y="13601"/>
                </a:moveTo>
                <a:lnTo>
                  <a:pt x="5011" y="11453"/>
                </a:lnTo>
                <a:lnTo>
                  <a:pt x="24697" y="2863"/>
                </a:lnTo>
                <a:lnTo>
                  <a:pt x="3078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957360" y="12060073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19686"/>
                </a:moveTo>
                <a:lnTo>
                  <a:pt x="1431" y="18612"/>
                </a:lnTo>
                <a:lnTo>
                  <a:pt x="18970" y="6442"/>
                </a:lnTo>
                <a:lnTo>
                  <a:pt x="2756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1010693" y="11973095"/>
            <a:ext cx="53340" cy="65405"/>
          </a:xfrm>
          <a:custGeom>
            <a:avLst/>
            <a:gdLst/>
            <a:ahLst/>
            <a:cxnLst/>
            <a:rect l="l" t="t" r="r" b="b"/>
            <a:pathLst>
              <a:path w="53340" h="65404">
                <a:moveTo>
                  <a:pt x="0" y="65144"/>
                </a:moveTo>
                <a:lnTo>
                  <a:pt x="13601" y="51184"/>
                </a:lnTo>
                <a:lnTo>
                  <a:pt x="27919" y="35435"/>
                </a:lnTo>
                <a:lnTo>
                  <a:pt x="40804" y="18254"/>
                </a:lnTo>
                <a:lnTo>
                  <a:pt x="52974" y="715"/>
                </a:lnTo>
                <a:lnTo>
                  <a:pt x="5333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1080491" y="11912603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69" h="31750">
                <a:moveTo>
                  <a:pt x="0" y="31140"/>
                </a:moveTo>
                <a:lnTo>
                  <a:pt x="3579" y="23981"/>
                </a:lnTo>
                <a:lnTo>
                  <a:pt x="12169" y="4295"/>
                </a:lnTo>
                <a:lnTo>
                  <a:pt x="1395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1104830" y="11847459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0" y="32930"/>
                </a:moveTo>
                <a:lnTo>
                  <a:pt x="1073" y="28992"/>
                </a:lnTo>
                <a:lnTo>
                  <a:pt x="5726" y="7874"/>
                </a:lnTo>
                <a:lnTo>
                  <a:pt x="715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1115926" y="11730414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4" h="83820">
                <a:moveTo>
                  <a:pt x="0" y="83399"/>
                </a:moveTo>
                <a:lnTo>
                  <a:pt x="357" y="82683"/>
                </a:lnTo>
                <a:lnTo>
                  <a:pt x="1288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1070826" y="1170643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1006040" y="1168674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892932" y="11652384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80" h="24765">
                <a:moveTo>
                  <a:pt x="80893" y="2433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828145" y="1163269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763359" y="1161265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742241" y="1151601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0893"/>
                </a:moveTo>
                <a:lnTo>
                  <a:pt x="239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775887" y="1145122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794857" y="1138607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814186" y="1127261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1251"/>
                </a:moveTo>
                <a:lnTo>
                  <a:pt x="239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847832" y="1120782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867161" y="111430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886131" y="1102957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0893"/>
                </a:moveTo>
                <a:lnTo>
                  <a:pt x="2505" y="73376"/>
                </a:lnTo>
                <a:lnTo>
                  <a:pt x="239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919777" y="1096442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938748" y="1089964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957718" y="1078617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0893"/>
                </a:move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991007" y="1072103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1009977" y="1065624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1028948" y="1054242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1062236" y="1047763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1081206" y="1041285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1100177" y="1029902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1133465" y="1023423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1152436" y="1016945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1171406" y="1005562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1251"/>
                </a:moveTo>
                <a:lnTo>
                  <a:pt x="239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1204695" y="999120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306" y="0"/>
                </a:lnTo>
                <a:lnTo>
                  <a:pt x="1002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1247289" y="10000149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19" h="8890">
                <a:moveTo>
                  <a:pt x="0" y="0"/>
                </a:moveTo>
                <a:lnTo>
                  <a:pt x="32572" y="859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1312433" y="10017688"/>
            <a:ext cx="81915" cy="22225"/>
          </a:xfrm>
          <a:custGeom>
            <a:avLst/>
            <a:gdLst/>
            <a:ahLst/>
            <a:cxnLst/>
            <a:rect l="l" t="t" r="r" b="b"/>
            <a:pathLst>
              <a:path w="81915" h="22225">
                <a:moveTo>
                  <a:pt x="0" y="0"/>
                </a:moveTo>
                <a:lnTo>
                  <a:pt x="81609" y="2219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1426973" y="1004847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1492118" y="1006600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1557262" y="10083906"/>
            <a:ext cx="44450" cy="12065"/>
          </a:xfrm>
          <a:custGeom>
            <a:avLst/>
            <a:gdLst/>
            <a:ahLst/>
            <a:cxnLst/>
            <a:rect l="l" t="t" r="r" b="b"/>
            <a:pathLst>
              <a:path w="44450" h="12065">
                <a:moveTo>
                  <a:pt x="0" y="0"/>
                </a:moveTo>
                <a:lnTo>
                  <a:pt x="44384" y="118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91191" y="12119491"/>
            <a:ext cx="315595" cy="124460"/>
          </a:xfrm>
          <a:custGeom>
            <a:avLst/>
            <a:gdLst/>
            <a:ahLst/>
            <a:cxnLst/>
            <a:rect l="l" t="t" r="r" b="b"/>
            <a:pathLst>
              <a:path w="315594" h="124459">
                <a:moveTo>
                  <a:pt x="0" y="124203"/>
                </a:moveTo>
                <a:lnTo>
                  <a:pt x="31534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906167" y="11814328"/>
            <a:ext cx="222250" cy="305435"/>
          </a:xfrm>
          <a:custGeom>
            <a:avLst/>
            <a:gdLst/>
            <a:ahLst/>
            <a:cxnLst/>
            <a:rect l="l" t="t" r="r" b="b"/>
            <a:pathLst>
              <a:path w="222250" h="305434">
                <a:moveTo>
                  <a:pt x="0" y="304903"/>
                </a:moveTo>
                <a:lnTo>
                  <a:pt x="45539" y="282937"/>
                </a:lnTo>
                <a:lnTo>
                  <a:pt x="86874" y="255163"/>
                </a:lnTo>
                <a:lnTo>
                  <a:pt x="123569" y="222178"/>
                </a:lnTo>
                <a:lnTo>
                  <a:pt x="155190" y="184579"/>
                </a:lnTo>
                <a:lnTo>
                  <a:pt x="181300" y="142964"/>
                </a:lnTo>
                <a:lnTo>
                  <a:pt x="201464" y="97931"/>
                </a:lnTo>
                <a:lnTo>
                  <a:pt x="215247" y="50077"/>
                </a:lnTo>
                <a:lnTo>
                  <a:pt x="22221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755126" y="10006592"/>
            <a:ext cx="855980" cy="1808480"/>
          </a:xfrm>
          <a:custGeom>
            <a:avLst/>
            <a:gdLst/>
            <a:ahLst/>
            <a:cxnLst/>
            <a:rect l="l" t="t" r="r" b="b"/>
            <a:pathLst>
              <a:path w="855980" h="1808479">
                <a:moveTo>
                  <a:pt x="373685" y="1807937"/>
                </a:moveTo>
                <a:lnTo>
                  <a:pt x="388719" y="1708788"/>
                </a:lnTo>
                <a:lnTo>
                  <a:pt x="0" y="1590669"/>
                </a:lnTo>
                <a:lnTo>
                  <a:pt x="145680" y="1099938"/>
                </a:lnTo>
                <a:lnTo>
                  <a:pt x="467823" y="0"/>
                </a:lnTo>
                <a:lnTo>
                  <a:pt x="855468" y="1045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687476" y="12380427"/>
            <a:ext cx="280670" cy="110489"/>
          </a:xfrm>
          <a:custGeom>
            <a:avLst/>
            <a:gdLst/>
            <a:ahLst/>
            <a:cxnLst/>
            <a:rect l="l" t="t" r="r" b="b"/>
            <a:pathLst>
              <a:path w="280669" h="110490">
                <a:moveTo>
                  <a:pt x="0" y="110244"/>
                </a:moveTo>
                <a:lnTo>
                  <a:pt x="2802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967760" y="12358037"/>
            <a:ext cx="361315" cy="118745"/>
          </a:xfrm>
          <a:custGeom>
            <a:avLst/>
            <a:gdLst/>
            <a:ahLst/>
            <a:cxnLst/>
            <a:rect l="l" t="t" r="r" b="b"/>
            <a:pathLst>
              <a:path w="361315" h="118745">
                <a:moveTo>
                  <a:pt x="360969" y="118326"/>
                </a:moveTo>
                <a:lnTo>
                  <a:pt x="326198" y="80771"/>
                </a:lnTo>
                <a:lnTo>
                  <a:pt x="286573" y="50013"/>
                </a:lnTo>
                <a:lnTo>
                  <a:pt x="243043" y="26305"/>
                </a:lnTo>
                <a:lnTo>
                  <a:pt x="196555" y="9899"/>
                </a:lnTo>
                <a:lnTo>
                  <a:pt x="148058" y="1046"/>
                </a:lnTo>
                <a:lnTo>
                  <a:pt x="98501" y="0"/>
                </a:lnTo>
                <a:lnTo>
                  <a:pt x="48832" y="7011"/>
                </a:lnTo>
                <a:lnTo>
                  <a:pt x="0" y="223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692130" y="12479933"/>
            <a:ext cx="57785" cy="22860"/>
          </a:xfrm>
          <a:custGeom>
            <a:avLst/>
            <a:gdLst/>
            <a:ahLst/>
            <a:cxnLst/>
            <a:rect l="l" t="t" r="r" b="b"/>
            <a:pathLst>
              <a:path w="57784" h="22859">
                <a:moveTo>
                  <a:pt x="0" y="22549"/>
                </a:moveTo>
                <a:lnTo>
                  <a:pt x="5762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781256" y="12455235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169"/>
                </a:moveTo>
                <a:lnTo>
                  <a:pt x="3114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843895" y="12430180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527"/>
                </a:moveTo>
                <a:lnTo>
                  <a:pt x="3149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906891" y="12387227"/>
            <a:ext cx="78740" cy="31115"/>
          </a:xfrm>
          <a:custGeom>
            <a:avLst/>
            <a:gdLst/>
            <a:ahLst/>
            <a:cxnLst/>
            <a:rect l="l" t="t" r="r" b="b"/>
            <a:pathLst>
              <a:path w="78740" h="31115">
                <a:moveTo>
                  <a:pt x="0" y="30782"/>
                </a:moveTo>
                <a:lnTo>
                  <a:pt x="65502" y="5011"/>
                </a:lnTo>
                <a:lnTo>
                  <a:pt x="7874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1018210" y="12372194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5" h="5715">
                <a:moveTo>
                  <a:pt x="0" y="5726"/>
                </a:moveTo>
                <a:lnTo>
                  <a:pt x="12527" y="2863"/>
                </a:lnTo>
                <a:lnTo>
                  <a:pt x="32572" y="0"/>
                </a:lnTo>
                <a:lnTo>
                  <a:pt x="3328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1085144" y="12370404"/>
            <a:ext cx="34290" cy="1905"/>
          </a:xfrm>
          <a:custGeom>
            <a:avLst/>
            <a:gdLst/>
            <a:ahLst/>
            <a:cxnLst/>
            <a:rect l="l" t="t" r="r" b="b"/>
            <a:pathLst>
              <a:path w="34290" h="1904">
                <a:moveTo>
                  <a:pt x="0" y="0"/>
                </a:moveTo>
                <a:lnTo>
                  <a:pt x="6442" y="0"/>
                </a:lnTo>
                <a:lnTo>
                  <a:pt x="26487" y="1073"/>
                </a:lnTo>
                <a:lnTo>
                  <a:pt x="34003" y="178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1152436" y="12377921"/>
            <a:ext cx="78740" cy="31115"/>
          </a:xfrm>
          <a:custGeom>
            <a:avLst/>
            <a:gdLst/>
            <a:ahLst/>
            <a:cxnLst/>
            <a:rect l="l" t="t" r="r" b="b"/>
            <a:pathLst>
              <a:path w="78740" h="31115">
                <a:moveTo>
                  <a:pt x="0" y="0"/>
                </a:moveTo>
                <a:lnTo>
                  <a:pt x="18970" y="5011"/>
                </a:lnTo>
                <a:lnTo>
                  <a:pt x="37941" y="11811"/>
                </a:lnTo>
                <a:lnTo>
                  <a:pt x="56911" y="19686"/>
                </a:lnTo>
                <a:lnTo>
                  <a:pt x="74808" y="28634"/>
                </a:lnTo>
                <a:lnTo>
                  <a:pt x="78388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259459" y="12426958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90">
                <a:moveTo>
                  <a:pt x="0" y="0"/>
                </a:moveTo>
                <a:lnTo>
                  <a:pt x="2147" y="1431"/>
                </a:lnTo>
                <a:lnTo>
                  <a:pt x="17896" y="13959"/>
                </a:lnTo>
                <a:lnTo>
                  <a:pt x="26129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1306349" y="12472416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5">
                <a:moveTo>
                  <a:pt x="2863" y="0"/>
                </a:moveTo>
                <a:lnTo>
                  <a:pt x="13243" y="12527"/>
                </a:lnTo>
                <a:lnTo>
                  <a:pt x="0" y="2433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1219728" y="12519664"/>
            <a:ext cx="61594" cy="57785"/>
          </a:xfrm>
          <a:custGeom>
            <a:avLst/>
            <a:gdLst/>
            <a:ahLst/>
            <a:cxnLst/>
            <a:rect l="l" t="t" r="r" b="b"/>
            <a:pathLst>
              <a:path w="61594" h="57784">
                <a:moveTo>
                  <a:pt x="61565" y="0"/>
                </a:moveTo>
                <a:lnTo>
                  <a:pt x="14675" y="42594"/>
                </a:lnTo>
                <a:lnTo>
                  <a:pt x="0" y="576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1171764" y="1260127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81" y="0"/>
                </a:moveTo>
                <a:lnTo>
                  <a:pt x="0" y="236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1123801" y="12648879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81" y="0"/>
                </a:moveTo>
                <a:lnTo>
                  <a:pt x="0" y="2398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1040044" y="1269684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59775" y="0"/>
                </a:moveTo>
                <a:lnTo>
                  <a:pt x="0" y="597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1036464" y="12781315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0" y="0"/>
                </a:moveTo>
                <a:lnTo>
                  <a:pt x="14317" y="17180"/>
                </a:lnTo>
                <a:lnTo>
                  <a:pt x="21834" y="2577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1081206" y="12831784"/>
            <a:ext cx="24130" cy="24765"/>
          </a:xfrm>
          <a:custGeom>
            <a:avLst/>
            <a:gdLst/>
            <a:ahLst/>
            <a:cxnLst/>
            <a:rect l="l" t="t" r="r" b="b"/>
            <a:pathLst>
              <a:path w="24130" h="24765">
                <a:moveTo>
                  <a:pt x="0" y="0"/>
                </a:moveTo>
                <a:lnTo>
                  <a:pt x="20402" y="20760"/>
                </a:lnTo>
                <a:lnTo>
                  <a:pt x="23981" y="2433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1129528" y="12879390"/>
            <a:ext cx="65405" cy="54610"/>
          </a:xfrm>
          <a:custGeom>
            <a:avLst/>
            <a:gdLst/>
            <a:ahLst/>
            <a:cxnLst/>
            <a:rect l="l" t="t" r="r" b="b"/>
            <a:pathLst>
              <a:path w="65405" h="54609">
                <a:moveTo>
                  <a:pt x="0" y="0"/>
                </a:moveTo>
                <a:lnTo>
                  <a:pt x="26487" y="23623"/>
                </a:lnTo>
                <a:lnTo>
                  <a:pt x="55122" y="47247"/>
                </a:lnTo>
                <a:lnTo>
                  <a:pt x="64786" y="544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1221160" y="12954199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0" y="0"/>
                </a:moveTo>
                <a:lnTo>
                  <a:pt x="23623" y="16465"/>
                </a:lnTo>
                <a:lnTo>
                  <a:pt x="27919" y="1932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1277356" y="12991782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80">
                <a:moveTo>
                  <a:pt x="0" y="0"/>
                </a:moveTo>
                <a:lnTo>
                  <a:pt x="28992" y="1753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1335699" y="13025786"/>
            <a:ext cx="76835" cy="37465"/>
          </a:xfrm>
          <a:custGeom>
            <a:avLst/>
            <a:gdLst/>
            <a:ahLst/>
            <a:cxnLst/>
            <a:rect l="l" t="t" r="r" b="b"/>
            <a:pathLst>
              <a:path w="76834" h="37465">
                <a:moveTo>
                  <a:pt x="0" y="0"/>
                </a:moveTo>
                <a:lnTo>
                  <a:pt x="4295" y="2505"/>
                </a:lnTo>
                <a:lnTo>
                  <a:pt x="37583" y="18970"/>
                </a:lnTo>
                <a:lnTo>
                  <a:pt x="71229" y="34719"/>
                </a:lnTo>
                <a:lnTo>
                  <a:pt x="76240" y="3686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1443080" y="13075539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4" h="12065">
                <a:moveTo>
                  <a:pt x="0" y="0"/>
                </a:moveTo>
                <a:lnTo>
                  <a:pt x="31856" y="118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1507151" y="1309773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4295" y="1789"/>
                </a:lnTo>
                <a:lnTo>
                  <a:pt x="32214" y="96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1572295" y="13115987"/>
            <a:ext cx="83185" cy="17145"/>
          </a:xfrm>
          <a:custGeom>
            <a:avLst/>
            <a:gdLst/>
            <a:ahLst/>
            <a:cxnLst/>
            <a:rect l="l" t="t" r="r" b="b"/>
            <a:pathLst>
              <a:path w="83185" h="17144">
                <a:moveTo>
                  <a:pt x="0" y="0"/>
                </a:moveTo>
                <a:lnTo>
                  <a:pt x="10738" y="2863"/>
                </a:lnTo>
                <a:lnTo>
                  <a:pt x="47247" y="10380"/>
                </a:lnTo>
                <a:lnTo>
                  <a:pt x="82683" y="168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1688625" y="13137105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5" h="3809">
                <a:moveTo>
                  <a:pt x="0" y="0"/>
                </a:moveTo>
                <a:lnTo>
                  <a:pt x="4295" y="715"/>
                </a:lnTo>
                <a:lnTo>
                  <a:pt x="33646" y="357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1735514" y="13083055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5" h="33019">
                <a:moveTo>
                  <a:pt x="0" y="32930"/>
                </a:moveTo>
                <a:lnTo>
                  <a:pt x="680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1749474" y="12967085"/>
            <a:ext cx="18415" cy="83185"/>
          </a:xfrm>
          <a:custGeom>
            <a:avLst/>
            <a:gdLst/>
            <a:ahLst/>
            <a:cxnLst/>
            <a:rect l="l" t="t" r="r" b="b"/>
            <a:pathLst>
              <a:path w="18414" h="83184">
                <a:moveTo>
                  <a:pt x="0" y="82683"/>
                </a:moveTo>
                <a:lnTo>
                  <a:pt x="1789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1774530" y="12901224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5" h="33020">
                <a:moveTo>
                  <a:pt x="0" y="32930"/>
                </a:moveTo>
                <a:lnTo>
                  <a:pt x="680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1788489" y="12835006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0" y="32930"/>
                </a:moveTo>
                <a:lnTo>
                  <a:pt x="715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1802807" y="12741585"/>
            <a:ext cx="13335" cy="60325"/>
          </a:xfrm>
          <a:custGeom>
            <a:avLst/>
            <a:gdLst/>
            <a:ahLst/>
            <a:cxnLst/>
            <a:rect l="l" t="t" r="r" b="b"/>
            <a:pathLst>
              <a:path w="13335" h="60325">
                <a:moveTo>
                  <a:pt x="0" y="60133"/>
                </a:moveTo>
                <a:lnTo>
                  <a:pt x="1288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986619" y="12488740"/>
            <a:ext cx="247650" cy="73660"/>
          </a:xfrm>
          <a:custGeom>
            <a:avLst/>
            <a:gdLst/>
            <a:ahLst/>
            <a:cxnLst/>
            <a:rect l="l" t="t" r="r" b="b"/>
            <a:pathLst>
              <a:path w="247650" h="73659">
                <a:moveTo>
                  <a:pt x="247596" y="73428"/>
                </a:moveTo>
                <a:lnTo>
                  <a:pt x="214549" y="40193"/>
                </a:lnTo>
                <a:lnTo>
                  <a:pt x="175585" y="16628"/>
                </a:lnTo>
                <a:lnTo>
                  <a:pt x="132676" y="3106"/>
                </a:lnTo>
                <a:lnTo>
                  <a:pt x="87794" y="0"/>
                </a:lnTo>
                <a:lnTo>
                  <a:pt x="42911" y="7683"/>
                </a:lnTo>
                <a:lnTo>
                  <a:pt x="0" y="265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730071" y="12515369"/>
            <a:ext cx="257175" cy="98425"/>
          </a:xfrm>
          <a:custGeom>
            <a:avLst/>
            <a:gdLst/>
            <a:ahLst/>
            <a:cxnLst/>
            <a:rect l="l" t="t" r="r" b="b"/>
            <a:pathLst>
              <a:path w="257175" h="98425">
                <a:moveTo>
                  <a:pt x="256640" y="0"/>
                </a:moveTo>
                <a:lnTo>
                  <a:pt x="0" y="9807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1148141" y="12507136"/>
            <a:ext cx="81280" cy="59690"/>
          </a:xfrm>
          <a:custGeom>
            <a:avLst/>
            <a:gdLst/>
            <a:ahLst/>
            <a:cxnLst/>
            <a:rect l="l" t="t" r="r" b="b"/>
            <a:pathLst>
              <a:path w="81280" h="59690">
                <a:moveTo>
                  <a:pt x="80893" y="59417"/>
                </a:moveTo>
                <a:lnTo>
                  <a:pt x="47605" y="26129"/>
                </a:lnTo>
                <a:lnTo>
                  <a:pt x="7158" y="250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1081922" y="12495682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5" h="2540">
                <a:moveTo>
                  <a:pt x="33646" y="2505"/>
                </a:moveTo>
                <a:lnTo>
                  <a:pt x="28276" y="1431"/>
                </a:lnTo>
                <a:lnTo>
                  <a:pt x="12527" y="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922283" y="12498903"/>
            <a:ext cx="126364" cy="48895"/>
          </a:xfrm>
          <a:custGeom>
            <a:avLst/>
            <a:gdLst/>
            <a:ahLst/>
            <a:cxnLst/>
            <a:rect l="l" t="t" r="r" b="b"/>
            <a:pathLst>
              <a:path w="126365" h="48895">
                <a:moveTo>
                  <a:pt x="125993" y="0"/>
                </a:moveTo>
                <a:lnTo>
                  <a:pt x="125635" y="0"/>
                </a:lnTo>
                <a:lnTo>
                  <a:pt x="110244" y="3937"/>
                </a:lnTo>
                <a:lnTo>
                  <a:pt x="95569" y="8948"/>
                </a:lnTo>
                <a:lnTo>
                  <a:pt x="81251" y="15033"/>
                </a:lnTo>
                <a:lnTo>
                  <a:pt x="67292" y="22549"/>
                </a:lnTo>
                <a:lnTo>
                  <a:pt x="0" y="4832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858928" y="12559395"/>
            <a:ext cx="31750" cy="12065"/>
          </a:xfrm>
          <a:custGeom>
            <a:avLst/>
            <a:gdLst/>
            <a:ahLst/>
            <a:cxnLst/>
            <a:rect l="l" t="t" r="r" b="b"/>
            <a:pathLst>
              <a:path w="31750" h="12065">
                <a:moveTo>
                  <a:pt x="31498" y="0"/>
                </a:moveTo>
                <a:lnTo>
                  <a:pt x="0" y="118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732218" y="12583376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5">
                <a:moveTo>
                  <a:pt x="95211" y="0"/>
                </a:moveTo>
                <a:lnTo>
                  <a:pt x="0" y="361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1043981" y="12485660"/>
            <a:ext cx="294005" cy="285750"/>
          </a:xfrm>
          <a:custGeom>
            <a:avLst/>
            <a:gdLst/>
            <a:ahLst/>
            <a:cxnLst/>
            <a:rect l="l" t="t" r="r" b="b"/>
            <a:pathLst>
              <a:path w="294005" h="285750">
                <a:moveTo>
                  <a:pt x="293507" y="0"/>
                </a:moveTo>
                <a:lnTo>
                  <a:pt x="199370" y="85904"/>
                </a:lnTo>
                <a:lnTo>
                  <a:pt x="0" y="2852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1043565" y="12770776"/>
            <a:ext cx="676275" cy="357505"/>
          </a:xfrm>
          <a:custGeom>
            <a:avLst/>
            <a:gdLst/>
            <a:ahLst/>
            <a:cxnLst/>
            <a:rect l="l" t="t" r="r" b="b"/>
            <a:pathLst>
              <a:path w="676275" h="357505">
                <a:moveTo>
                  <a:pt x="0" y="0"/>
                </a:moveTo>
                <a:lnTo>
                  <a:pt x="32480" y="37449"/>
                </a:lnTo>
                <a:lnTo>
                  <a:pt x="66634" y="73078"/>
                </a:lnTo>
                <a:lnTo>
                  <a:pt x="102381" y="106844"/>
                </a:lnTo>
                <a:lnTo>
                  <a:pt x="139642" y="138706"/>
                </a:lnTo>
                <a:lnTo>
                  <a:pt x="178338" y="168620"/>
                </a:lnTo>
                <a:lnTo>
                  <a:pt x="218389" y="196547"/>
                </a:lnTo>
                <a:lnTo>
                  <a:pt x="259717" y="222442"/>
                </a:lnTo>
                <a:lnTo>
                  <a:pt x="302241" y="246265"/>
                </a:lnTo>
                <a:lnTo>
                  <a:pt x="345882" y="267974"/>
                </a:lnTo>
                <a:lnTo>
                  <a:pt x="390561" y="287526"/>
                </a:lnTo>
                <a:lnTo>
                  <a:pt x="436199" y="304881"/>
                </a:lnTo>
                <a:lnTo>
                  <a:pt x="482716" y="319995"/>
                </a:lnTo>
                <a:lnTo>
                  <a:pt x="530033" y="332826"/>
                </a:lnTo>
                <a:lnTo>
                  <a:pt x="578070" y="343334"/>
                </a:lnTo>
                <a:lnTo>
                  <a:pt x="626749" y="351476"/>
                </a:lnTo>
                <a:lnTo>
                  <a:pt x="675989" y="3572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1719765" y="12727267"/>
            <a:ext cx="86360" cy="400685"/>
          </a:xfrm>
          <a:custGeom>
            <a:avLst/>
            <a:gdLst/>
            <a:ahLst/>
            <a:cxnLst/>
            <a:rect l="l" t="t" r="r" b="b"/>
            <a:pathLst>
              <a:path w="86360" h="400684">
                <a:moveTo>
                  <a:pt x="0" y="400530"/>
                </a:moveTo>
                <a:lnTo>
                  <a:pt x="8590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1692920" y="11419009"/>
            <a:ext cx="1837055" cy="791845"/>
          </a:xfrm>
          <a:custGeom>
            <a:avLst/>
            <a:gdLst/>
            <a:ahLst/>
            <a:cxnLst/>
            <a:rect l="l" t="t" r="r" b="b"/>
            <a:pathLst>
              <a:path w="1837054" h="791845">
                <a:moveTo>
                  <a:pt x="1758542" y="0"/>
                </a:moveTo>
                <a:lnTo>
                  <a:pt x="1836930" y="402678"/>
                </a:lnTo>
                <a:lnTo>
                  <a:pt x="1241323" y="525092"/>
                </a:lnTo>
                <a:lnTo>
                  <a:pt x="819674" y="614576"/>
                </a:lnTo>
                <a:lnTo>
                  <a:pt x="772426" y="415564"/>
                </a:lnTo>
                <a:lnTo>
                  <a:pt x="500753" y="476771"/>
                </a:lnTo>
                <a:lnTo>
                  <a:pt x="234090" y="550506"/>
                </a:lnTo>
                <a:lnTo>
                  <a:pt x="276326" y="734485"/>
                </a:lnTo>
                <a:lnTo>
                  <a:pt x="0" y="79139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3446093" y="11417577"/>
            <a:ext cx="19685" cy="99695"/>
          </a:xfrm>
          <a:custGeom>
            <a:avLst/>
            <a:gdLst/>
            <a:ahLst/>
            <a:cxnLst/>
            <a:rect l="l" t="t" r="r" b="b"/>
            <a:pathLst>
              <a:path w="19685" h="99695">
                <a:moveTo>
                  <a:pt x="0" y="0"/>
                </a:moveTo>
                <a:lnTo>
                  <a:pt x="19328" y="995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3471864" y="11550372"/>
            <a:ext cx="6985" cy="33655"/>
          </a:xfrm>
          <a:custGeom>
            <a:avLst/>
            <a:gdLst/>
            <a:ahLst/>
            <a:cxnLst/>
            <a:rect l="l" t="t" r="r" b="b"/>
            <a:pathLst>
              <a:path w="6985" h="33654">
                <a:moveTo>
                  <a:pt x="0" y="0"/>
                </a:moveTo>
                <a:lnTo>
                  <a:pt x="6442" y="3328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3484750" y="11616590"/>
            <a:ext cx="13335" cy="66675"/>
          </a:xfrm>
          <a:custGeom>
            <a:avLst/>
            <a:gdLst/>
            <a:ahLst/>
            <a:cxnLst/>
            <a:rect l="l" t="t" r="r" b="b"/>
            <a:pathLst>
              <a:path w="13335" h="66675">
                <a:moveTo>
                  <a:pt x="0" y="0"/>
                </a:moveTo>
                <a:lnTo>
                  <a:pt x="12885" y="665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3504079" y="11716454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5" h="33020">
                <a:moveTo>
                  <a:pt x="0" y="0"/>
                </a:moveTo>
                <a:lnTo>
                  <a:pt x="6442" y="32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3492625" y="11782673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09">
                <a:moveTo>
                  <a:pt x="24339" y="0"/>
                </a:moveTo>
                <a:lnTo>
                  <a:pt x="31140" y="35077"/>
                </a:lnTo>
                <a:lnTo>
                  <a:pt x="0" y="415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3426406" y="11830994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4">
                <a:moveTo>
                  <a:pt x="33288" y="0"/>
                </a:moveTo>
                <a:lnTo>
                  <a:pt x="0" y="680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3327258" y="11844596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66218" y="0"/>
                </a:moveTo>
                <a:lnTo>
                  <a:pt x="0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3260682" y="11864998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4">
                <a:moveTo>
                  <a:pt x="33288" y="0"/>
                </a:moveTo>
                <a:lnTo>
                  <a:pt x="0" y="680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3161533" y="11878599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66218" y="0"/>
                </a:moveTo>
                <a:lnTo>
                  <a:pt x="0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3095315" y="11899002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19" h="6984">
                <a:moveTo>
                  <a:pt x="32930" y="0"/>
                </a:moveTo>
                <a:lnTo>
                  <a:pt x="0" y="680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2995809" y="11912603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66218" y="0"/>
                </a:moveTo>
                <a:lnTo>
                  <a:pt x="0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2929591" y="1193300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32930" y="0"/>
                </a:moveTo>
                <a:lnTo>
                  <a:pt x="3579" y="6084"/>
                </a:lnTo>
                <a:lnTo>
                  <a:pt x="0" y="7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2830442" y="11946966"/>
            <a:ext cx="66040" cy="13970"/>
          </a:xfrm>
          <a:custGeom>
            <a:avLst/>
            <a:gdLst/>
            <a:ahLst/>
            <a:cxnLst/>
            <a:rect l="l" t="t" r="r" b="b"/>
            <a:pathLst>
              <a:path w="66039" h="13970">
                <a:moveTo>
                  <a:pt x="65860" y="0"/>
                </a:moveTo>
                <a:lnTo>
                  <a:pt x="0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2764224" y="11968084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19" h="6984">
                <a:moveTo>
                  <a:pt x="32930" y="0"/>
                </a:moveTo>
                <a:lnTo>
                  <a:pt x="0" y="680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2664718" y="11982043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66218" y="0"/>
                </a:moveTo>
                <a:lnTo>
                  <a:pt x="0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2598499" y="12003161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5" h="6984">
                <a:moveTo>
                  <a:pt x="33288" y="0"/>
                </a:moveTo>
                <a:lnTo>
                  <a:pt x="0" y="680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2512237" y="12010678"/>
            <a:ext cx="53340" cy="17145"/>
          </a:xfrm>
          <a:custGeom>
            <a:avLst/>
            <a:gdLst/>
            <a:ahLst/>
            <a:cxnLst/>
            <a:rect l="l" t="t" r="r" b="b"/>
            <a:pathLst>
              <a:path w="53339" h="17145">
                <a:moveTo>
                  <a:pt x="53332" y="6442"/>
                </a:moveTo>
                <a:lnTo>
                  <a:pt x="3937" y="1682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2496845" y="11944818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2473580" y="1184602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15391" y="6586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2420605" y="11832068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33288" y="0"/>
                </a:moveTo>
                <a:lnTo>
                  <a:pt x="0" y="75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2321814" y="1184710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46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2255596" y="11869293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33288" y="0"/>
                </a:moveTo>
                <a:lnTo>
                  <a:pt x="0" y="7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2157164" y="11883969"/>
            <a:ext cx="66040" cy="16510"/>
          </a:xfrm>
          <a:custGeom>
            <a:avLst/>
            <a:gdLst/>
            <a:ahLst/>
            <a:cxnLst/>
            <a:rect l="l" t="t" r="r" b="b"/>
            <a:pathLst>
              <a:path w="66039" h="16509">
                <a:moveTo>
                  <a:pt x="65502" y="0"/>
                </a:moveTo>
                <a:lnTo>
                  <a:pt x="35077" y="6800"/>
                </a:lnTo>
                <a:lnTo>
                  <a:pt x="0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2092019" y="1190974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0"/>
                </a:moveTo>
                <a:lnTo>
                  <a:pt x="0" y="894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1994303" y="11927637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5" h="18415">
                <a:moveTo>
                  <a:pt x="65144" y="0"/>
                </a:moveTo>
                <a:lnTo>
                  <a:pt x="0" y="1789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1929158" y="1195484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0"/>
                </a:moveTo>
                <a:lnTo>
                  <a:pt x="0" y="894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1927010" y="11990992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40">
                <a:moveTo>
                  <a:pt x="0" y="0"/>
                </a:moveTo>
                <a:lnTo>
                  <a:pt x="14675" y="658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1949202" y="1208978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0" y="0"/>
                </a:moveTo>
                <a:lnTo>
                  <a:pt x="7516" y="3293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1890859" y="12150989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66218" y="0"/>
                </a:moveTo>
                <a:lnTo>
                  <a:pt x="0" y="1360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1824283" y="12171391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5" h="6984">
                <a:moveTo>
                  <a:pt x="33288" y="0"/>
                </a:moveTo>
                <a:lnTo>
                  <a:pt x="0" y="680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1691846" y="12184993"/>
            <a:ext cx="99695" cy="20955"/>
          </a:xfrm>
          <a:custGeom>
            <a:avLst/>
            <a:gdLst/>
            <a:ahLst/>
            <a:cxnLst/>
            <a:rect l="l" t="t" r="r" b="b"/>
            <a:pathLst>
              <a:path w="99694" h="20954">
                <a:moveTo>
                  <a:pt x="99506" y="0"/>
                </a:moveTo>
                <a:lnTo>
                  <a:pt x="0" y="207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2802165" y="11933721"/>
            <a:ext cx="940435" cy="210185"/>
          </a:xfrm>
          <a:custGeom>
            <a:avLst/>
            <a:gdLst/>
            <a:ahLst/>
            <a:cxnLst/>
            <a:rect l="l" t="t" r="r" b="b"/>
            <a:pathLst>
              <a:path w="940435" h="210184">
                <a:moveTo>
                  <a:pt x="0" y="210108"/>
                </a:moveTo>
                <a:lnTo>
                  <a:pt x="854752" y="17896"/>
                </a:lnTo>
                <a:lnTo>
                  <a:pt x="93994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3741787" y="11637254"/>
            <a:ext cx="201930" cy="296545"/>
          </a:xfrm>
          <a:custGeom>
            <a:avLst/>
            <a:gdLst/>
            <a:ahLst/>
            <a:cxnLst/>
            <a:rect l="l" t="t" r="r" b="b"/>
            <a:pathLst>
              <a:path w="201929" h="296545">
                <a:moveTo>
                  <a:pt x="0" y="296557"/>
                </a:moveTo>
                <a:lnTo>
                  <a:pt x="43393" y="283442"/>
                </a:lnTo>
                <a:lnTo>
                  <a:pt x="82681" y="263440"/>
                </a:lnTo>
                <a:lnTo>
                  <a:pt x="117314" y="237379"/>
                </a:lnTo>
                <a:lnTo>
                  <a:pt x="146745" y="206084"/>
                </a:lnTo>
                <a:lnTo>
                  <a:pt x="170426" y="170380"/>
                </a:lnTo>
                <a:lnTo>
                  <a:pt x="187809" y="131094"/>
                </a:lnTo>
                <a:lnTo>
                  <a:pt x="198348" y="89051"/>
                </a:lnTo>
                <a:lnTo>
                  <a:pt x="201492" y="45078"/>
                </a:lnTo>
                <a:lnTo>
                  <a:pt x="19669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3866310" y="11304827"/>
            <a:ext cx="72390" cy="332740"/>
          </a:xfrm>
          <a:custGeom>
            <a:avLst/>
            <a:gdLst/>
            <a:ahLst/>
            <a:cxnLst/>
            <a:rect l="l" t="t" r="r" b="b"/>
            <a:pathLst>
              <a:path w="72389" h="332740">
                <a:moveTo>
                  <a:pt x="72303" y="3325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3614035" y="11015107"/>
            <a:ext cx="252095" cy="289560"/>
          </a:xfrm>
          <a:custGeom>
            <a:avLst/>
            <a:gdLst/>
            <a:ahLst/>
            <a:cxnLst/>
            <a:rect l="l" t="t" r="r" b="b"/>
            <a:pathLst>
              <a:path w="252095" h="289559">
                <a:moveTo>
                  <a:pt x="252099" y="289436"/>
                </a:moveTo>
                <a:lnTo>
                  <a:pt x="236548" y="241643"/>
                </a:lnTo>
                <a:lnTo>
                  <a:pt x="215789" y="196425"/>
                </a:lnTo>
                <a:lnTo>
                  <a:pt x="190146" y="154152"/>
                </a:lnTo>
                <a:lnTo>
                  <a:pt x="159941" y="115197"/>
                </a:lnTo>
                <a:lnTo>
                  <a:pt x="125501" y="79933"/>
                </a:lnTo>
                <a:lnTo>
                  <a:pt x="87147" y="48730"/>
                </a:lnTo>
                <a:lnTo>
                  <a:pt x="45206" y="21962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2276714" y="10634771"/>
            <a:ext cx="1337945" cy="769620"/>
          </a:xfrm>
          <a:custGeom>
            <a:avLst/>
            <a:gdLst/>
            <a:ahLst/>
            <a:cxnLst/>
            <a:rect l="l" t="t" r="r" b="b"/>
            <a:pathLst>
              <a:path w="1337945" h="769620">
                <a:moveTo>
                  <a:pt x="1337608" y="380486"/>
                </a:moveTo>
                <a:lnTo>
                  <a:pt x="1282844" y="362231"/>
                </a:lnTo>
                <a:lnTo>
                  <a:pt x="1167946" y="769205"/>
                </a:lnTo>
                <a:lnTo>
                  <a:pt x="468180" y="565181"/>
                </a:lnTo>
                <a:lnTo>
                  <a:pt x="9664" y="436324"/>
                </a:lnTo>
                <a:lnTo>
                  <a:pt x="120266" y="2720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1818217" y="10631889"/>
            <a:ext cx="458470" cy="310515"/>
          </a:xfrm>
          <a:custGeom>
            <a:avLst/>
            <a:gdLst/>
            <a:ahLst/>
            <a:cxnLst/>
            <a:rect l="l" t="t" r="r" b="b"/>
            <a:pathLst>
              <a:path w="458469" h="310515">
                <a:moveTo>
                  <a:pt x="458248" y="2983"/>
                </a:moveTo>
                <a:lnTo>
                  <a:pt x="410606" y="0"/>
                </a:lnTo>
                <a:lnTo>
                  <a:pt x="363771" y="2299"/>
                </a:lnTo>
                <a:lnTo>
                  <a:pt x="318086" y="9651"/>
                </a:lnTo>
                <a:lnTo>
                  <a:pt x="273894" y="21826"/>
                </a:lnTo>
                <a:lnTo>
                  <a:pt x="231538" y="38593"/>
                </a:lnTo>
                <a:lnTo>
                  <a:pt x="191363" y="59722"/>
                </a:lnTo>
                <a:lnTo>
                  <a:pt x="153710" y="84983"/>
                </a:lnTo>
                <a:lnTo>
                  <a:pt x="118924" y="114145"/>
                </a:lnTo>
                <a:lnTo>
                  <a:pt x="87347" y="146978"/>
                </a:lnTo>
                <a:lnTo>
                  <a:pt x="59323" y="183252"/>
                </a:lnTo>
                <a:lnTo>
                  <a:pt x="35195" y="222736"/>
                </a:lnTo>
                <a:lnTo>
                  <a:pt x="15306" y="265201"/>
                </a:lnTo>
                <a:lnTo>
                  <a:pt x="0" y="31041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1567284" y="10942238"/>
            <a:ext cx="251460" cy="861060"/>
          </a:xfrm>
          <a:custGeom>
            <a:avLst/>
            <a:gdLst/>
            <a:ahLst/>
            <a:cxnLst/>
            <a:rect l="l" t="t" r="r" b="b"/>
            <a:pathLst>
              <a:path w="251460" h="861059">
                <a:moveTo>
                  <a:pt x="250913" y="0"/>
                </a:moveTo>
                <a:lnTo>
                  <a:pt x="173241" y="269168"/>
                </a:lnTo>
                <a:lnTo>
                  <a:pt x="122772" y="434176"/>
                </a:lnTo>
                <a:lnTo>
                  <a:pt x="0" y="86047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554501" y="11802429"/>
            <a:ext cx="148590" cy="428625"/>
          </a:xfrm>
          <a:custGeom>
            <a:avLst/>
            <a:gdLst/>
            <a:ahLst/>
            <a:cxnLst/>
            <a:rect l="l" t="t" r="r" b="b"/>
            <a:pathLst>
              <a:path w="148589" h="428625">
                <a:moveTo>
                  <a:pt x="12918" y="0"/>
                </a:moveTo>
                <a:lnTo>
                  <a:pt x="3761" y="47260"/>
                </a:lnTo>
                <a:lnTo>
                  <a:pt x="0" y="94641"/>
                </a:lnTo>
                <a:lnTo>
                  <a:pt x="1502" y="141728"/>
                </a:lnTo>
                <a:lnTo>
                  <a:pt x="8136" y="188106"/>
                </a:lnTo>
                <a:lnTo>
                  <a:pt x="19772" y="233358"/>
                </a:lnTo>
                <a:lnTo>
                  <a:pt x="36278" y="277070"/>
                </a:lnTo>
                <a:lnTo>
                  <a:pt x="57522" y="318826"/>
                </a:lnTo>
                <a:lnTo>
                  <a:pt x="83373" y="358211"/>
                </a:lnTo>
                <a:lnTo>
                  <a:pt x="113700" y="394810"/>
                </a:lnTo>
                <a:lnTo>
                  <a:pt x="148370" y="42820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1702464" y="12230903"/>
            <a:ext cx="358775" cy="93345"/>
          </a:xfrm>
          <a:custGeom>
            <a:avLst/>
            <a:gdLst/>
            <a:ahLst/>
            <a:cxnLst/>
            <a:rect l="l" t="t" r="r" b="b"/>
            <a:pathLst>
              <a:path w="358775" h="93345">
                <a:moveTo>
                  <a:pt x="0" y="0"/>
                </a:moveTo>
                <a:lnTo>
                  <a:pt x="39058" y="28056"/>
                </a:lnTo>
                <a:lnTo>
                  <a:pt x="80652" y="51250"/>
                </a:lnTo>
                <a:lnTo>
                  <a:pt x="124332" y="69477"/>
                </a:lnTo>
                <a:lnTo>
                  <a:pt x="169651" y="82635"/>
                </a:lnTo>
                <a:lnTo>
                  <a:pt x="216161" y="90621"/>
                </a:lnTo>
                <a:lnTo>
                  <a:pt x="263414" y="93331"/>
                </a:lnTo>
                <a:lnTo>
                  <a:pt x="310962" y="90663"/>
                </a:lnTo>
                <a:lnTo>
                  <a:pt x="358358" y="8251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2061237" y="12143830"/>
            <a:ext cx="741045" cy="170180"/>
          </a:xfrm>
          <a:custGeom>
            <a:avLst/>
            <a:gdLst/>
            <a:ahLst/>
            <a:cxnLst/>
            <a:rect l="l" t="t" r="r" b="b"/>
            <a:pathLst>
              <a:path w="741044" h="170179">
                <a:moveTo>
                  <a:pt x="0" y="169661"/>
                </a:moveTo>
                <a:lnTo>
                  <a:pt x="207961" y="115971"/>
                </a:lnTo>
                <a:lnTo>
                  <a:pt x="489299" y="56911"/>
                </a:lnTo>
                <a:lnTo>
                  <a:pt x="74092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3654412" y="11921910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5" h="17779">
                <a:moveTo>
                  <a:pt x="0" y="17180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3769667" y="11899360"/>
            <a:ext cx="31750" cy="13970"/>
          </a:xfrm>
          <a:custGeom>
            <a:avLst/>
            <a:gdLst/>
            <a:ahLst/>
            <a:cxnLst/>
            <a:rect l="l" t="t" r="r" b="b"/>
            <a:pathLst>
              <a:path w="31750" h="13970">
                <a:moveTo>
                  <a:pt x="0" y="13601"/>
                </a:moveTo>
                <a:lnTo>
                  <a:pt x="3937" y="12169"/>
                </a:lnTo>
                <a:lnTo>
                  <a:pt x="20402" y="5369"/>
                </a:lnTo>
                <a:lnTo>
                  <a:pt x="3114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3829801" y="11860345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90">
                <a:moveTo>
                  <a:pt x="0" y="21476"/>
                </a:moveTo>
                <a:lnTo>
                  <a:pt x="6442" y="17180"/>
                </a:lnTo>
                <a:lnTo>
                  <a:pt x="20044" y="5726"/>
                </a:lnTo>
                <a:lnTo>
                  <a:pt x="2612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3878838" y="11761196"/>
            <a:ext cx="40005" cy="74295"/>
          </a:xfrm>
          <a:custGeom>
            <a:avLst/>
            <a:gdLst/>
            <a:ahLst/>
            <a:cxnLst/>
            <a:rect l="l" t="t" r="r" b="b"/>
            <a:pathLst>
              <a:path w="40004" h="74295">
                <a:moveTo>
                  <a:pt x="0" y="74092"/>
                </a:moveTo>
                <a:lnTo>
                  <a:pt x="25413" y="34719"/>
                </a:lnTo>
                <a:lnTo>
                  <a:pt x="39373" y="1789"/>
                </a:lnTo>
                <a:lnTo>
                  <a:pt x="397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3927160" y="11694621"/>
            <a:ext cx="3810" cy="33655"/>
          </a:xfrm>
          <a:custGeom>
            <a:avLst/>
            <a:gdLst/>
            <a:ahLst/>
            <a:cxnLst/>
            <a:rect l="l" t="t" r="r" b="b"/>
            <a:pathLst>
              <a:path w="3810" h="33654">
                <a:moveTo>
                  <a:pt x="0" y="33646"/>
                </a:moveTo>
                <a:lnTo>
                  <a:pt x="2505" y="16465"/>
                </a:lnTo>
                <a:lnTo>
                  <a:pt x="357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3923580" y="11627686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4" h="33654">
                <a:moveTo>
                  <a:pt x="5726" y="33288"/>
                </a:moveTo>
                <a:lnTo>
                  <a:pt x="5369" y="29708"/>
                </a:lnTo>
                <a:lnTo>
                  <a:pt x="2505" y="1216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3898525" y="11511715"/>
            <a:ext cx="18415" cy="83185"/>
          </a:xfrm>
          <a:custGeom>
            <a:avLst/>
            <a:gdLst/>
            <a:ahLst/>
            <a:cxnLst/>
            <a:rect l="l" t="t" r="r" b="b"/>
            <a:pathLst>
              <a:path w="18414" h="83184">
                <a:moveTo>
                  <a:pt x="17896" y="826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3883849" y="11445496"/>
            <a:ext cx="7620" cy="33655"/>
          </a:xfrm>
          <a:custGeom>
            <a:avLst/>
            <a:gdLst/>
            <a:ahLst/>
            <a:cxnLst/>
            <a:rect l="l" t="t" r="r" b="b"/>
            <a:pathLst>
              <a:path w="7620" h="33654">
                <a:moveTo>
                  <a:pt x="7158" y="3328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3869532" y="11379278"/>
            <a:ext cx="7620" cy="33655"/>
          </a:xfrm>
          <a:custGeom>
            <a:avLst/>
            <a:gdLst/>
            <a:ahLst/>
            <a:cxnLst/>
            <a:rect l="l" t="t" r="r" b="b"/>
            <a:pathLst>
              <a:path w="7620" h="33654">
                <a:moveTo>
                  <a:pt x="7158" y="3328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3840181" y="11264738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5">
                <a:moveTo>
                  <a:pt x="22192" y="81609"/>
                </a:moveTo>
                <a:lnTo>
                  <a:pt x="13959" y="42952"/>
                </a:lnTo>
                <a:lnTo>
                  <a:pt x="7158" y="2004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3810830" y="11203531"/>
            <a:ext cx="15875" cy="30480"/>
          </a:xfrm>
          <a:custGeom>
            <a:avLst/>
            <a:gdLst/>
            <a:ahLst/>
            <a:cxnLst/>
            <a:rect l="l" t="t" r="r" b="b"/>
            <a:pathLst>
              <a:path w="15875" h="30479">
                <a:moveTo>
                  <a:pt x="15749" y="30066"/>
                </a:moveTo>
                <a:lnTo>
                  <a:pt x="8232" y="1467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3772173" y="11148051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20402" y="27203"/>
                </a:moveTo>
                <a:lnTo>
                  <a:pt x="7874" y="966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3685195" y="11068232"/>
            <a:ext cx="64769" cy="55244"/>
          </a:xfrm>
          <a:custGeom>
            <a:avLst/>
            <a:gdLst/>
            <a:ahLst/>
            <a:cxnLst/>
            <a:rect l="l" t="t" r="r" b="b"/>
            <a:pathLst>
              <a:path w="64770" h="55245">
                <a:moveTo>
                  <a:pt x="64428" y="54764"/>
                </a:moveTo>
                <a:lnTo>
                  <a:pt x="62996" y="52974"/>
                </a:lnTo>
                <a:lnTo>
                  <a:pt x="45815" y="36151"/>
                </a:lnTo>
                <a:lnTo>
                  <a:pt x="27561" y="20760"/>
                </a:lnTo>
                <a:lnTo>
                  <a:pt x="8590" y="6084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3626493" y="11034943"/>
            <a:ext cx="30480" cy="15875"/>
          </a:xfrm>
          <a:custGeom>
            <a:avLst/>
            <a:gdLst/>
            <a:ahLst/>
            <a:cxnLst/>
            <a:rect l="l" t="t" r="r" b="b"/>
            <a:pathLst>
              <a:path w="30479" h="15875">
                <a:moveTo>
                  <a:pt x="30066" y="15391"/>
                </a:moveTo>
                <a:lnTo>
                  <a:pt x="26487" y="13243"/>
                </a:lnTo>
                <a:lnTo>
                  <a:pt x="5369" y="214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3566717" y="11013109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28276" y="9306"/>
                </a:moveTo>
                <a:lnTo>
                  <a:pt x="1431" y="0"/>
                </a:lnTo>
                <a:lnTo>
                  <a:pt x="0" y="536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3534503" y="11051051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5" h="81915">
                <a:moveTo>
                  <a:pt x="22907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3516248" y="1116523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3497636" y="1123037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3465422" y="11295521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5" h="81915">
                <a:moveTo>
                  <a:pt x="22907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3430702" y="11409703"/>
            <a:ext cx="26034" cy="10160"/>
          </a:xfrm>
          <a:custGeom>
            <a:avLst/>
            <a:gdLst/>
            <a:ahLst/>
            <a:cxnLst/>
            <a:rect l="l" t="t" r="r" b="b"/>
            <a:pathLst>
              <a:path w="26035" h="10159">
                <a:moveTo>
                  <a:pt x="25413" y="0"/>
                </a:moveTo>
                <a:lnTo>
                  <a:pt x="22907" y="10022"/>
                </a:lnTo>
                <a:lnTo>
                  <a:pt x="0" y="322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3365915" y="1139395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3252091" y="1136102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81251" y="236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3186947" y="1134205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3121803" y="1132308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3007979" y="11289794"/>
            <a:ext cx="81915" cy="24130"/>
          </a:xfrm>
          <a:custGeom>
            <a:avLst/>
            <a:gdLst/>
            <a:ahLst/>
            <a:cxnLst/>
            <a:rect l="l" t="t" r="r" b="b"/>
            <a:pathLst>
              <a:path w="81914" h="24129">
                <a:moveTo>
                  <a:pt x="81609" y="236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2943192" y="1127082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2878048" y="1125185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2764224" y="1121856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98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2699080" y="1119995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2634293" y="1118098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2520469" y="1114805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6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2455325" y="1112908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2390180" y="1111011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2276356" y="11077180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62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2284589" y="1101203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2302486" y="10946533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32930"/>
                </a:moveTo>
                <a:lnTo>
                  <a:pt x="859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2320025" y="10832351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5">
                <a:moveTo>
                  <a:pt x="0" y="81609"/>
                </a:moveTo>
                <a:lnTo>
                  <a:pt x="2219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2351165" y="10766849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32572"/>
                </a:moveTo>
                <a:lnTo>
                  <a:pt x="859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2368704" y="1070134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930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2304276" y="10649804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82325" y="18970"/>
                </a:moveTo>
                <a:lnTo>
                  <a:pt x="82325" y="18612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2237341" y="10641571"/>
            <a:ext cx="34290" cy="1905"/>
          </a:xfrm>
          <a:custGeom>
            <a:avLst/>
            <a:gdLst/>
            <a:ahLst/>
            <a:cxnLst/>
            <a:rect l="l" t="t" r="r" b="b"/>
            <a:pathLst>
              <a:path w="34289" h="1904">
                <a:moveTo>
                  <a:pt x="34003" y="1431"/>
                </a:moveTo>
                <a:lnTo>
                  <a:pt x="13601" y="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2170049" y="10642644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5" h="4445">
                <a:moveTo>
                  <a:pt x="33646" y="0"/>
                </a:moveTo>
                <a:lnTo>
                  <a:pt x="31856" y="357"/>
                </a:lnTo>
                <a:lnTo>
                  <a:pt x="7874" y="2863"/>
                </a:lnTo>
                <a:lnTo>
                  <a:pt x="0" y="42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2056941" y="10653383"/>
            <a:ext cx="80010" cy="27940"/>
          </a:xfrm>
          <a:custGeom>
            <a:avLst/>
            <a:gdLst/>
            <a:ahLst/>
            <a:cxnLst/>
            <a:rect l="l" t="t" r="r" b="b"/>
            <a:pathLst>
              <a:path w="80010" h="27940">
                <a:moveTo>
                  <a:pt x="79819" y="0"/>
                </a:moveTo>
                <a:lnTo>
                  <a:pt x="73019" y="1431"/>
                </a:lnTo>
                <a:lnTo>
                  <a:pt x="49753" y="8232"/>
                </a:lnTo>
                <a:lnTo>
                  <a:pt x="26845" y="16465"/>
                </a:lnTo>
                <a:lnTo>
                  <a:pt x="4295" y="25771"/>
                </a:lnTo>
                <a:lnTo>
                  <a:pt x="0" y="275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1997882" y="10696335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10" h="18415">
                <a:moveTo>
                  <a:pt x="28992" y="0"/>
                </a:moveTo>
                <a:lnTo>
                  <a:pt x="20044" y="5011"/>
                </a:lnTo>
                <a:lnTo>
                  <a:pt x="0" y="1789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1944907" y="10734277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13601" y="9664"/>
                </a:ln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1870099" y="10780093"/>
            <a:ext cx="51435" cy="67945"/>
          </a:xfrm>
          <a:custGeom>
            <a:avLst/>
            <a:gdLst/>
            <a:ahLst/>
            <a:cxnLst/>
            <a:rect l="l" t="t" r="r" b="b"/>
            <a:pathLst>
              <a:path w="51435" h="67945">
                <a:moveTo>
                  <a:pt x="50826" y="0"/>
                </a:moveTo>
                <a:lnTo>
                  <a:pt x="36867" y="15749"/>
                </a:lnTo>
                <a:lnTo>
                  <a:pt x="21834" y="34719"/>
                </a:lnTo>
                <a:lnTo>
                  <a:pt x="7874" y="54764"/>
                </a:lnTo>
                <a:lnTo>
                  <a:pt x="0" y="6764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1839674" y="1087709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69" h="31115">
                <a:moveTo>
                  <a:pt x="13959" y="0"/>
                </a:moveTo>
                <a:lnTo>
                  <a:pt x="3579" y="21834"/>
                </a:lnTo>
                <a:lnTo>
                  <a:pt x="0" y="3078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1818198" y="1093973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8232" y="5011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1783836" y="11004518"/>
            <a:ext cx="24765" cy="81280"/>
          </a:xfrm>
          <a:custGeom>
            <a:avLst/>
            <a:gdLst/>
            <a:ahLst/>
            <a:cxnLst/>
            <a:rect l="l" t="t" r="r" b="b"/>
            <a:pathLst>
              <a:path w="24764" h="81279">
                <a:moveTo>
                  <a:pt x="24339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1764507" y="1111834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1745179" y="1118312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1712248" y="11247915"/>
            <a:ext cx="23495" cy="81915"/>
          </a:xfrm>
          <a:custGeom>
            <a:avLst/>
            <a:gdLst/>
            <a:ahLst/>
            <a:cxnLst/>
            <a:rect l="l" t="t" r="r" b="b"/>
            <a:pathLst>
              <a:path w="23494" h="81915">
                <a:moveTo>
                  <a:pt x="23265" y="0"/>
                </a:moveTo>
                <a:lnTo>
                  <a:pt x="0" y="8160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1693636" y="1136209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4653" y="16465"/>
                </a:ln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1674665" y="1142724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1642093" y="11492386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4" h="81279">
                <a:moveTo>
                  <a:pt x="23265" y="0"/>
                </a:move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1623480" y="1160621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1604510" y="1167135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1572653" y="11736499"/>
            <a:ext cx="22860" cy="81280"/>
          </a:xfrm>
          <a:custGeom>
            <a:avLst/>
            <a:gdLst/>
            <a:ahLst/>
            <a:cxnLst/>
            <a:rect l="l" t="t" r="r" b="b"/>
            <a:pathLst>
              <a:path w="22859" h="81279">
                <a:moveTo>
                  <a:pt x="22549" y="0"/>
                </a:moveTo>
                <a:lnTo>
                  <a:pt x="2863" y="68365"/>
                </a:lnTo>
                <a:lnTo>
                  <a:pt x="0" y="8125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1563347" y="11851038"/>
            <a:ext cx="3175" cy="34290"/>
          </a:xfrm>
          <a:custGeom>
            <a:avLst/>
            <a:gdLst/>
            <a:ahLst/>
            <a:cxnLst/>
            <a:rect l="l" t="t" r="r" b="b"/>
            <a:pathLst>
              <a:path w="3175" h="34290">
                <a:moveTo>
                  <a:pt x="2863" y="0"/>
                </a:moveTo>
                <a:lnTo>
                  <a:pt x="357" y="22192"/>
                </a:lnTo>
                <a:lnTo>
                  <a:pt x="0" y="340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1562631" y="11918688"/>
            <a:ext cx="2540" cy="34290"/>
          </a:xfrm>
          <a:custGeom>
            <a:avLst/>
            <a:gdLst/>
            <a:ahLst/>
            <a:cxnLst/>
            <a:rect l="l" t="t" r="r" b="b"/>
            <a:pathLst>
              <a:path w="2540" h="34290">
                <a:moveTo>
                  <a:pt x="0" y="0"/>
                </a:moveTo>
                <a:lnTo>
                  <a:pt x="0" y="715"/>
                </a:lnTo>
                <a:lnTo>
                  <a:pt x="1431" y="23623"/>
                </a:lnTo>
                <a:lnTo>
                  <a:pt x="2505" y="3400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1570148" y="11985980"/>
            <a:ext cx="25400" cy="81280"/>
          </a:xfrm>
          <a:custGeom>
            <a:avLst/>
            <a:gdLst/>
            <a:ahLst/>
            <a:cxnLst/>
            <a:rect l="l" t="t" r="r" b="b"/>
            <a:pathLst>
              <a:path w="25400" h="81279">
                <a:moveTo>
                  <a:pt x="0" y="0"/>
                </a:moveTo>
                <a:lnTo>
                  <a:pt x="357" y="2147"/>
                </a:lnTo>
                <a:lnTo>
                  <a:pt x="5726" y="24697"/>
                </a:lnTo>
                <a:lnTo>
                  <a:pt x="12169" y="46889"/>
                </a:lnTo>
                <a:lnTo>
                  <a:pt x="20044" y="68723"/>
                </a:lnTo>
                <a:lnTo>
                  <a:pt x="25055" y="8089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1609879" y="12097299"/>
            <a:ext cx="17780" cy="29845"/>
          </a:xfrm>
          <a:custGeom>
            <a:avLst/>
            <a:gdLst/>
            <a:ahLst/>
            <a:cxnLst/>
            <a:rect l="l" t="t" r="r" b="b"/>
            <a:pathLst>
              <a:path w="17780" h="29845">
                <a:moveTo>
                  <a:pt x="0" y="0"/>
                </a:moveTo>
                <a:lnTo>
                  <a:pt x="10738" y="19328"/>
                </a:lnTo>
                <a:lnTo>
                  <a:pt x="17180" y="293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1646388" y="12154210"/>
            <a:ext cx="22225" cy="26670"/>
          </a:xfrm>
          <a:custGeom>
            <a:avLst/>
            <a:gdLst/>
            <a:ahLst/>
            <a:cxnLst/>
            <a:rect l="l" t="t" r="r" b="b"/>
            <a:pathLst>
              <a:path w="22225" h="26670">
                <a:moveTo>
                  <a:pt x="0" y="0"/>
                </a:moveTo>
                <a:lnTo>
                  <a:pt x="357" y="715"/>
                </a:lnTo>
                <a:lnTo>
                  <a:pt x="15033" y="18612"/>
                </a:lnTo>
                <a:lnTo>
                  <a:pt x="21834" y="2612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1691846" y="12204322"/>
            <a:ext cx="68580" cy="50165"/>
          </a:xfrm>
          <a:custGeom>
            <a:avLst/>
            <a:gdLst/>
            <a:ahLst/>
            <a:cxnLst/>
            <a:rect l="l" t="t" r="r" b="b"/>
            <a:pathLst>
              <a:path w="68580" h="50165">
                <a:moveTo>
                  <a:pt x="0" y="0"/>
                </a:moveTo>
                <a:lnTo>
                  <a:pt x="1789" y="1789"/>
                </a:lnTo>
                <a:lnTo>
                  <a:pt x="18970" y="16823"/>
                </a:lnTo>
                <a:lnTo>
                  <a:pt x="41878" y="33288"/>
                </a:lnTo>
                <a:lnTo>
                  <a:pt x="65144" y="48321"/>
                </a:lnTo>
                <a:lnTo>
                  <a:pt x="68007" y="50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1789563" y="12270898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80" h="15240">
                <a:moveTo>
                  <a:pt x="0" y="0"/>
                </a:moveTo>
                <a:lnTo>
                  <a:pt x="16107" y="8232"/>
                </a:lnTo>
                <a:lnTo>
                  <a:pt x="30424" y="146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1851128" y="1229881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0"/>
                </a:moveTo>
                <a:lnTo>
                  <a:pt x="5726" y="2147"/>
                </a:lnTo>
                <a:lnTo>
                  <a:pt x="30424" y="6800"/>
                </a:lnTo>
                <a:lnTo>
                  <a:pt x="32930" y="7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1917704" y="12309555"/>
            <a:ext cx="85090" cy="2540"/>
          </a:xfrm>
          <a:custGeom>
            <a:avLst/>
            <a:gdLst/>
            <a:ahLst/>
            <a:cxnLst/>
            <a:rect l="l" t="t" r="r" b="b"/>
            <a:pathLst>
              <a:path w="85089" h="2540">
                <a:moveTo>
                  <a:pt x="0" y="357"/>
                </a:moveTo>
                <a:lnTo>
                  <a:pt x="13601" y="1431"/>
                </a:lnTo>
                <a:lnTo>
                  <a:pt x="38657" y="2147"/>
                </a:lnTo>
                <a:lnTo>
                  <a:pt x="63354" y="1431"/>
                </a:lnTo>
                <a:lnTo>
                  <a:pt x="848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2036181" y="1229810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158"/>
                </a:moveTo>
                <a:lnTo>
                  <a:pt x="19328" y="3579"/>
                </a:lnTo>
                <a:lnTo>
                  <a:pt x="21834" y="2863"/>
                </a:ln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2102041" y="12281278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19" h="8890">
                <a:moveTo>
                  <a:pt x="0" y="8590"/>
                </a:moveTo>
                <a:lnTo>
                  <a:pt x="3257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2167544" y="12251928"/>
            <a:ext cx="82550" cy="21590"/>
          </a:xfrm>
          <a:custGeom>
            <a:avLst/>
            <a:gdLst/>
            <a:ahLst/>
            <a:cxnLst/>
            <a:rect l="l" t="t" r="r" b="b"/>
            <a:pathLst>
              <a:path w="82550" h="21590">
                <a:moveTo>
                  <a:pt x="0" y="21118"/>
                </a:moveTo>
                <a:lnTo>
                  <a:pt x="819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2282441" y="12237252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5" h="6984">
                <a:moveTo>
                  <a:pt x="0" y="6800"/>
                </a:moveTo>
                <a:lnTo>
                  <a:pt x="3328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2348660" y="12223292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5" h="6984">
                <a:moveTo>
                  <a:pt x="0" y="6800"/>
                </a:moveTo>
                <a:lnTo>
                  <a:pt x="3328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2415236" y="12198953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5" h="17779">
                <a:moveTo>
                  <a:pt x="0" y="17180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2531207" y="1218463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158"/>
                </a:moveTo>
                <a:lnTo>
                  <a:pt x="16465" y="3937"/>
                </a:ln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2597425" y="1216960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2663286" y="12143472"/>
            <a:ext cx="83185" cy="19050"/>
          </a:xfrm>
          <a:custGeom>
            <a:avLst/>
            <a:gdLst/>
            <a:ahLst/>
            <a:cxnLst/>
            <a:rect l="l" t="t" r="r" b="b"/>
            <a:pathLst>
              <a:path w="83185" h="19050">
                <a:moveTo>
                  <a:pt x="0" y="18612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2778899" y="1212843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20402" y="2863"/>
                </a:ln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2845118" y="1211376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2910978" y="12087635"/>
            <a:ext cx="83185" cy="19050"/>
          </a:xfrm>
          <a:custGeom>
            <a:avLst/>
            <a:gdLst/>
            <a:ahLst/>
            <a:cxnLst/>
            <a:rect l="l" t="t" r="r" b="b"/>
            <a:pathLst>
              <a:path w="83185" h="19050">
                <a:moveTo>
                  <a:pt x="0" y="18612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3026949" y="1207295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3092810" y="1205792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3159028" y="12032154"/>
            <a:ext cx="83185" cy="19050"/>
          </a:xfrm>
          <a:custGeom>
            <a:avLst/>
            <a:gdLst/>
            <a:ahLst/>
            <a:cxnLst/>
            <a:rect l="l" t="t" r="r" b="b"/>
            <a:pathLst>
              <a:path w="83185" h="19050">
                <a:moveTo>
                  <a:pt x="0" y="18612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3274641" y="1201712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3340860" y="1200244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158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3406720" y="11976317"/>
            <a:ext cx="83185" cy="19050"/>
          </a:xfrm>
          <a:custGeom>
            <a:avLst/>
            <a:gdLst/>
            <a:ahLst/>
            <a:cxnLst/>
            <a:rect l="l" t="t" r="r" b="b"/>
            <a:pathLst>
              <a:path w="83185" h="19050">
                <a:moveTo>
                  <a:pt x="0" y="18612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3522333" y="11961641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158"/>
                </a:moveTo>
                <a:lnTo>
                  <a:pt x="3328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3588552" y="1194660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1861150" y="12289511"/>
            <a:ext cx="139700" cy="9525"/>
          </a:xfrm>
          <a:custGeom>
            <a:avLst/>
            <a:gdLst/>
            <a:ahLst/>
            <a:cxnLst/>
            <a:rect l="l" t="t" r="r" b="b"/>
            <a:pathLst>
              <a:path w="139700" h="9525">
                <a:moveTo>
                  <a:pt x="0" y="0"/>
                </a:moveTo>
                <a:lnTo>
                  <a:pt x="23981" y="4295"/>
                </a:lnTo>
                <a:lnTo>
                  <a:pt x="47963" y="7158"/>
                </a:lnTo>
                <a:lnTo>
                  <a:pt x="71945" y="8948"/>
                </a:lnTo>
                <a:lnTo>
                  <a:pt x="95926" y="9306"/>
                </a:lnTo>
                <a:lnTo>
                  <a:pt x="119908" y="8948"/>
                </a:lnTo>
                <a:lnTo>
                  <a:pt x="139237" y="7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2034033" y="1228557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158"/>
                </a:moveTo>
                <a:lnTo>
                  <a:pt x="18612" y="3579"/>
                </a:lnTo>
                <a:lnTo>
                  <a:pt x="21118" y="3221"/>
                </a:ln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2099894" y="12268751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19" h="8890">
                <a:moveTo>
                  <a:pt x="0" y="8590"/>
                </a:moveTo>
                <a:lnTo>
                  <a:pt x="3257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2165396" y="12239400"/>
            <a:ext cx="81915" cy="21590"/>
          </a:xfrm>
          <a:custGeom>
            <a:avLst/>
            <a:gdLst/>
            <a:ahLst/>
            <a:cxnLst/>
            <a:rect l="l" t="t" r="r" b="b"/>
            <a:pathLst>
              <a:path w="81914" h="21590">
                <a:moveTo>
                  <a:pt x="0" y="21118"/>
                </a:moveTo>
                <a:lnTo>
                  <a:pt x="8160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2279936" y="12224724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5" h="6984">
                <a:moveTo>
                  <a:pt x="0" y="6800"/>
                </a:moveTo>
                <a:lnTo>
                  <a:pt x="3328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2346154" y="12210764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0" y="7158"/>
                </a:moveTo>
                <a:lnTo>
                  <a:pt x="3328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2412372" y="12186425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5" h="17779">
                <a:moveTo>
                  <a:pt x="0" y="17538"/>
                </a:moveTo>
                <a:lnTo>
                  <a:pt x="8268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2528344" y="1217246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158"/>
                </a:moveTo>
                <a:lnTo>
                  <a:pt x="16823" y="3579"/>
                </a:ln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2594204" y="12157432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2660422" y="12119133"/>
            <a:ext cx="136525" cy="31115"/>
          </a:xfrm>
          <a:custGeom>
            <a:avLst/>
            <a:gdLst/>
            <a:ahLst/>
            <a:cxnLst/>
            <a:rect l="l" t="t" r="r" b="b"/>
            <a:pathLst>
              <a:path w="136525" h="31115">
                <a:moveTo>
                  <a:pt x="0" y="30782"/>
                </a:moveTo>
                <a:lnTo>
                  <a:pt x="13601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1328868" y="12475911"/>
            <a:ext cx="487045" cy="265430"/>
          </a:xfrm>
          <a:custGeom>
            <a:avLst/>
            <a:gdLst/>
            <a:ahLst/>
            <a:cxnLst/>
            <a:rect l="l" t="t" r="r" b="b"/>
            <a:pathLst>
              <a:path w="487044" h="265429">
                <a:moveTo>
                  <a:pt x="0" y="0"/>
                </a:moveTo>
                <a:lnTo>
                  <a:pt x="35779" y="37361"/>
                </a:lnTo>
                <a:lnTo>
                  <a:pt x="73637" y="72285"/>
                </a:lnTo>
                <a:lnTo>
                  <a:pt x="113445" y="104701"/>
                </a:lnTo>
                <a:lnTo>
                  <a:pt x="155075" y="134540"/>
                </a:lnTo>
                <a:lnTo>
                  <a:pt x="198399" y="161731"/>
                </a:lnTo>
                <a:lnTo>
                  <a:pt x="243287" y="186206"/>
                </a:lnTo>
                <a:lnTo>
                  <a:pt x="289612" y="207892"/>
                </a:lnTo>
                <a:lnTo>
                  <a:pt x="337244" y="226721"/>
                </a:lnTo>
                <a:lnTo>
                  <a:pt x="386057" y="242623"/>
                </a:lnTo>
                <a:lnTo>
                  <a:pt x="435921" y="255527"/>
                </a:lnTo>
                <a:lnTo>
                  <a:pt x="486707" y="26536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9529940" y="2815647"/>
            <a:ext cx="41275" cy="142875"/>
          </a:xfrm>
          <a:custGeom>
            <a:avLst/>
            <a:gdLst/>
            <a:ahLst/>
            <a:cxnLst/>
            <a:rect l="l" t="t" r="r" b="b"/>
            <a:pathLst>
              <a:path w="41275" h="142875">
                <a:moveTo>
                  <a:pt x="0" y="142458"/>
                </a:moveTo>
                <a:lnTo>
                  <a:pt x="4116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9563944" y="2749071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4" h="33019">
                <a:moveTo>
                  <a:pt x="6800" y="32930"/>
                </a:moveTo>
                <a:lnTo>
                  <a:pt x="6442" y="29708"/>
                </a:lnTo>
                <a:lnTo>
                  <a:pt x="3579" y="1395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9462289" y="2617351"/>
            <a:ext cx="89535" cy="100330"/>
          </a:xfrm>
          <a:custGeom>
            <a:avLst/>
            <a:gdLst/>
            <a:ahLst/>
            <a:cxnLst/>
            <a:rect l="l" t="t" r="r" b="b"/>
            <a:pathLst>
              <a:path w="89534" h="100330">
                <a:moveTo>
                  <a:pt x="89126" y="100222"/>
                </a:moveTo>
                <a:lnTo>
                  <a:pt x="63712" y="61565"/>
                </a:lnTo>
                <a:lnTo>
                  <a:pt x="41878" y="39015"/>
                </a:lnTo>
                <a:lnTo>
                  <a:pt x="26845" y="23623"/>
                </a:lnTo>
                <a:lnTo>
                  <a:pt x="11096" y="894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9405377" y="2580841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29350" y="16823"/>
                </a:moveTo>
                <a:lnTo>
                  <a:pt x="15391" y="8232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9245738" y="2526435"/>
            <a:ext cx="128905" cy="40640"/>
          </a:xfrm>
          <a:custGeom>
            <a:avLst/>
            <a:gdLst/>
            <a:ahLst/>
            <a:cxnLst/>
            <a:rect l="l" t="t" r="r" b="b"/>
            <a:pathLst>
              <a:path w="128904" h="40639">
                <a:moveTo>
                  <a:pt x="128857" y="40088"/>
                </a:moveTo>
                <a:lnTo>
                  <a:pt x="117045" y="3543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9180952" y="250674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9006278" y="2455921"/>
            <a:ext cx="142240" cy="41275"/>
          </a:xfrm>
          <a:custGeom>
            <a:avLst/>
            <a:gdLst/>
            <a:ahLst/>
            <a:cxnLst/>
            <a:rect l="l" t="t" r="r" b="b"/>
            <a:pathLst>
              <a:path w="142240" h="41275">
                <a:moveTo>
                  <a:pt x="142100" y="40804"/>
                </a:moveTo>
                <a:lnTo>
                  <a:pt x="122056" y="34719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8450045" y="2455921"/>
            <a:ext cx="556260" cy="1963420"/>
          </a:xfrm>
          <a:custGeom>
            <a:avLst/>
            <a:gdLst/>
            <a:ahLst/>
            <a:cxnLst/>
            <a:rect l="l" t="t" r="r" b="b"/>
            <a:pathLst>
              <a:path w="556259" h="1963420">
                <a:moveTo>
                  <a:pt x="0" y="1963281"/>
                </a:moveTo>
                <a:lnTo>
                  <a:pt x="55623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9536383" y="2810994"/>
            <a:ext cx="43180" cy="149225"/>
          </a:xfrm>
          <a:custGeom>
            <a:avLst/>
            <a:gdLst/>
            <a:ahLst/>
            <a:cxnLst/>
            <a:rect l="l" t="t" r="r" b="b"/>
            <a:pathLst>
              <a:path w="43179" h="149225">
                <a:moveTo>
                  <a:pt x="0" y="148901"/>
                </a:moveTo>
                <a:lnTo>
                  <a:pt x="4295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9508843" y="2651145"/>
            <a:ext cx="70485" cy="160020"/>
          </a:xfrm>
          <a:custGeom>
            <a:avLst/>
            <a:gdLst/>
            <a:ahLst/>
            <a:cxnLst/>
            <a:rect l="l" t="t" r="r" b="b"/>
            <a:pathLst>
              <a:path w="70484" h="160019">
                <a:moveTo>
                  <a:pt x="70464" y="159792"/>
                </a:moveTo>
                <a:lnTo>
                  <a:pt x="66293" y="114774"/>
                </a:lnTo>
                <a:lnTo>
                  <a:pt x="52735" y="72177"/>
                </a:lnTo>
                <a:lnTo>
                  <a:pt x="30426" y="3344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9364593" y="2555179"/>
            <a:ext cx="144780" cy="96520"/>
          </a:xfrm>
          <a:custGeom>
            <a:avLst/>
            <a:gdLst/>
            <a:ahLst/>
            <a:cxnLst/>
            <a:rect l="l" t="t" r="r" b="b"/>
            <a:pathLst>
              <a:path w="144779" h="96519">
                <a:moveTo>
                  <a:pt x="144168" y="95970"/>
                </a:moveTo>
                <a:lnTo>
                  <a:pt x="112644" y="65613"/>
                </a:lnTo>
                <a:lnTo>
                  <a:pt x="77848" y="39326"/>
                </a:lnTo>
                <a:lnTo>
                  <a:pt x="40170" y="1736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286961" y="1376743"/>
            <a:ext cx="4077970" cy="1179195"/>
          </a:xfrm>
          <a:custGeom>
            <a:avLst/>
            <a:gdLst/>
            <a:ahLst/>
            <a:cxnLst/>
            <a:rect l="l" t="t" r="r" b="b"/>
            <a:pathLst>
              <a:path w="4077970" h="1179195">
                <a:moveTo>
                  <a:pt x="4077970" y="1178684"/>
                </a:moveTo>
                <a:lnTo>
                  <a:pt x="3843164" y="1107455"/>
                </a:lnTo>
                <a:lnTo>
                  <a:pt x="3721107" y="1072735"/>
                </a:lnTo>
                <a:lnTo>
                  <a:pt x="3596187" y="1039089"/>
                </a:lnTo>
                <a:lnTo>
                  <a:pt x="2795126" y="807862"/>
                </a:lnTo>
                <a:lnTo>
                  <a:pt x="1997285" y="571266"/>
                </a:lnTo>
                <a:lnTo>
                  <a:pt x="1253851" y="362589"/>
                </a:lnTo>
                <a:lnTo>
                  <a:pt x="478561" y="136015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129296" y="1348750"/>
            <a:ext cx="158115" cy="27940"/>
          </a:xfrm>
          <a:custGeom>
            <a:avLst/>
            <a:gdLst/>
            <a:ahLst/>
            <a:cxnLst/>
            <a:rect l="l" t="t" r="r" b="b"/>
            <a:pathLst>
              <a:path w="158114" h="27940">
                <a:moveTo>
                  <a:pt x="157762" y="27904"/>
                </a:moveTo>
                <a:lnTo>
                  <a:pt x="119005" y="17374"/>
                </a:lnTo>
                <a:lnTo>
                  <a:pt x="79721" y="9200"/>
                </a:lnTo>
                <a:lnTo>
                  <a:pt x="40017" y="3403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4940292" y="1348754"/>
            <a:ext cx="189230" cy="84455"/>
          </a:xfrm>
          <a:custGeom>
            <a:avLst/>
            <a:gdLst/>
            <a:ahLst/>
            <a:cxnLst/>
            <a:rect l="l" t="t" r="r" b="b"/>
            <a:pathLst>
              <a:path w="189229" h="84455">
                <a:moveTo>
                  <a:pt x="188791" y="0"/>
                </a:moveTo>
                <a:lnTo>
                  <a:pt x="136855" y="9145"/>
                </a:lnTo>
                <a:lnTo>
                  <a:pt x="87433" y="26522"/>
                </a:lnTo>
                <a:lnTo>
                  <a:pt x="41492" y="51701"/>
                </a:lnTo>
                <a:lnTo>
                  <a:pt x="0" y="8424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3594994" y="1433297"/>
            <a:ext cx="1345565" cy="1741805"/>
          </a:xfrm>
          <a:custGeom>
            <a:avLst/>
            <a:gdLst/>
            <a:ahLst/>
            <a:cxnLst/>
            <a:rect l="l" t="t" r="r" b="b"/>
            <a:pathLst>
              <a:path w="1345564" h="1741805">
                <a:moveTo>
                  <a:pt x="1345483" y="0"/>
                </a:moveTo>
                <a:lnTo>
                  <a:pt x="963922" y="320353"/>
                </a:lnTo>
                <a:lnTo>
                  <a:pt x="0" y="1122488"/>
                </a:lnTo>
                <a:lnTo>
                  <a:pt x="303530" y="1513355"/>
                </a:lnTo>
                <a:lnTo>
                  <a:pt x="438472" y="1673711"/>
                </a:lnTo>
                <a:lnTo>
                  <a:pt x="486435" y="174171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8443602" y="4333656"/>
            <a:ext cx="24130" cy="83820"/>
          </a:xfrm>
          <a:custGeom>
            <a:avLst/>
            <a:gdLst/>
            <a:ahLst/>
            <a:cxnLst/>
            <a:rect l="l" t="t" r="r" b="b"/>
            <a:pathLst>
              <a:path w="24129" h="83820">
                <a:moveTo>
                  <a:pt x="0" y="83757"/>
                </a:moveTo>
                <a:lnTo>
                  <a:pt x="2362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8476532" y="426851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8494787" y="4106009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5" h="130175">
                <a:moveTo>
                  <a:pt x="0" y="129930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8540961" y="404086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8559574" y="3878003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0" y="130288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8605748" y="381285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8624003" y="3650355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5" h="130175">
                <a:moveTo>
                  <a:pt x="0" y="129930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8670176" y="358521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8688431" y="3422350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0" y="130288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8734604" y="33575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8753217" y="3194702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0" y="130288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8799033" y="312955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8817646" y="2967055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5" h="130175">
                <a:moveTo>
                  <a:pt x="0" y="129930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8863820" y="290191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8882074" y="2739049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0" y="130288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8928248" y="267390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8946503" y="2511401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0" y="130288"/>
                </a:moveTo>
                <a:lnTo>
                  <a:pt x="3686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8991961" y="2451984"/>
            <a:ext cx="8255" cy="27305"/>
          </a:xfrm>
          <a:custGeom>
            <a:avLst/>
            <a:gdLst/>
            <a:ahLst/>
            <a:cxnLst/>
            <a:rect l="l" t="t" r="r" b="b"/>
            <a:pathLst>
              <a:path w="8254" h="27305">
                <a:moveTo>
                  <a:pt x="715" y="26845"/>
                </a:moveTo>
                <a:lnTo>
                  <a:pt x="7874" y="214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8828742" y="2407242"/>
            <a:ext cx="130810" cy="36195"/>
          </a:xfrm>
          <a:custGeom>
            <a:avLst/>
            <a:gdLst/>
            <a:ahLst/>
            <a:cxnLst/>
            <a:rect l="l" t="t" r="r" b="b"/>
            <a:pathLst>
              <a:path w="130809" h="36194">
                <a:moveTo>
                  <a:pt x="130288" y="36151"/>
                </a:moveTo>
                <a:lnTo>
                  <a:pt x="52616" y="1539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8763598" y="238862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8601452" y="234174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8536308" y="232276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8373805" y="2275879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8309018" y="225726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8146515" y="2210377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8081371" y="219140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7919225" y="2143443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2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7854439" y="212411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7692294" y="2076151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2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7627507" y="205682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7465362" y="2008858"/>
            <a:ext cx="130175" cy="38735"/>
          </a:xfrm>
          <a:custGeom>
            <a:avLst/>
            <a:gdLst/>
            <a:ahLst/>
            <a:cxnLst/>
            <a:rect l="l" t="t" r="r" b="b"/>
            <a:pathLst>
              <a:path w="130175" h="38735">
                <a:moveTo>
                  <a:pt x="129573" y="3829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7400576" y="198953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7238072" y="194192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44384" y="12527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7172928" y="192367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7010424" y="1878212"/>
            <a:ext cx="130175" cy="36830"/>
          </a:xfrm>
          <a:custGeom>
            <a:avLst/>
            <a:gdLst/>
            <a:ahLst/>
            <a:cxnLst/>
            <a:rect l="l" t="t" r="r" b="b"/>
            <a:pathLst>
              <a:path w="130175" h="36830">
                <a:moveTo>
                  <a:pt x="129930" y="3650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6945280" y="185995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6782419" y="1814141"/>
            <a:ext cx="130810" cy="36830"/>
          </a:xfrm>
          <a:custGeom>
            <a:avLst/>
            <a:gdLst/>
            <a:ahLst/>
            <a:cxnLst/>
            <a:rect l="l" t="t" r="r" b="b"/>
            <a:pathLst>
              <a:path w="130809" h="36830">
                <a:moveTo>
                  <a:pt x="130288" y="3650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6717275" y="179588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6554413" y="1750070"/>
            <a:ext cx="130810" cy="36830"/>
          </a:xfrm>
          <a:custGeom>
            <a:avLst/>
            <a:gdLst/>
            <a:ahLst/>
            <a:cxnLst/>
            <a:rect l="l" t="t" r="r" b="b"/>
            <a:pathLst>
              <a:path w="130809" h="36830">
                <a:moveTo>
                  <a:pt x="130288" y="3650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6489269" y="173145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6327124" y="168385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6261979" y="166488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6099834" y="161763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6035048" y="159866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872545" y="155105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807758" y="153208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645255" y="1485555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5">
                <a:moveTo>
                  <a:pt x="129930" y="37225"/>
                </a:moveTo>
                <a:lnTo>
                  <a:pt x="118119" y="33646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580110" y="146694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417249" y="1420769"/>
            <a:ext cx="130810" cy="37465"/>
          </a:xfrm>
          <a:custGeom>
            <a:avLst/>
            <a:gdLst/>
            <a:ahLst/>
            <a:cxnLst/>
            <a:rect l="l" t="t" r="r" b="b"/>
            <a:pathLst>
              <a:path w="130810" h="37465">
                <a:moveTo>
                  <a:pt x="130288" y="3722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352463" y="140251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8948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188170" y="1361709"/>
            <a:ext cx="132080" cy="31750"/>
          </a:xfrm>
          <a:custGeom>
            <a:avLst/>
            <a:gdLst/>
            <a:ahLst/>
            <a:cxnLst/>
            <a:rect l="l" t="t" r="r" b="b"/>
            <a:pathLst>
              <a:path w="132079" h="31750">
                <a:moveTo>
                  <a:pt x="131720" y="31498"/>
                </a:moveTo>
                <a:lnTo>
                  <a:pt x="97000" y="21476"/>
                </a:lnTo>
                <a:lnTo>
                  <a:pt x="71587" y="14317"/>
                </a:lnTo>
                <a:lnTo>
                  <a:pt x="45815" y="8232"/>
                </a:lnTo>
                <a:lnTo>
                  <a:pt x="20044" y="3221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121236" y="1355624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40">
                <a:moveTo>
                  <a:pt x="33646" y="2147"/>
                </a:moveTo>
                <a:lnTo>
                  <a:pt x="8232" y="0"/>
                </a:lnTo>
                <a:lnTo>
                  <a:pt x="0" y="10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66607" y="1362425"/>
            <a:ext cx="121285" cy="57785"/>
          </a:xfrm>
          <a:custGeom>
            <a:avLst/>
            <a:gdLst/>
            <a:ahLst/>
            <a:cxnLst/>
            <a:rect l="l" t="t" r="r" b="b"/>
            <a:pathLst>
              <a:path w="121285" h="57784">
                <a:moveTo>
                  <a:pt x="120982" y="0"/>
                </a:moveTo>
                <a:lnTo>
                  <a:pt x="82683" y="11453"/>
                </a:lnTo>
                <a:lnTo>
                  <a:pt x="45457" y="28276"/>
                </a:lnTo>
                <a:lnTo>
                  <a:pt x="10380" y="49753"/>
                </a:lnTo>
                <a:lnTo>
                  <a:pt x="0" y="576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14706" y="1441887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785133" y="1485555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97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733590" y="1594010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4604018" y="1637678"/>
            <a:ext cx="103505" cy="86995"/>
          </a:xfrm>
          <a:custGeom>
            <a:avLst/>
            <a:gdLst/>
            <a:ahLst/>
            <a:cxnLst/>
            <a:rect l="l" t="t" r="r" b="b"/>
            <a:pathLst>
              <a:path w="103504" h="86994">
                <a:moveTo>
                  <a:pt x="103443" y="0"/>
                </a:moveTo>
                <a:lnTo>
                  <a:pt x="0" y="8697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4552117" y="1746491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771" y="0"/>
                </a:moveTo>
                <a:lnTo>
                  <a:pt x="11096" y="12169"/>
                </a:lnTo>
                <a:lnTo>
                  <a:pt x="0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4422186" y="1789801"/>
            <a:ext cx="104139" cy="86360"/>
          </a:xfrm>
          <a:custGeom>
            <a:avLst/>
            <a:gdLst/>
            <a:ahLst/>
            <a:cxnLst/>
            <a:rect l="l" t="t" r="r" b="b"/>
            <a:pathLst>
              <a:path w="104139" h="86360">
                <a:moveTo>
                  <a:pt x="103801" y="0"/>
                </a:moveTo>
                <a:lnTo>
                  <a:pt x="0" y="8626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4369927" y="1897898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26129" y="0"/>
                </a:moveTo>
                <a:lnTo>
                  <a:pt x="0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4239996" y="1941209"/>
            <a:ext cx="104775" cy="86995"/>
          </a:xfrm>
          <a:custGeom>
            <a:avLst/>
            <a:gdLst/>
            <a:ahLst/>
            <a:cxnLst/>
            <a:rect l="l" t="t" r="r" b="b"/>
            <a:pathLst>
              <a:path w="104775" h="86994">
                <a:moveTo>
                  <a:pt x="104159" y="0"/>
                </a:moveTo>
                <a:lnTo>
                  <a:pt x="0" y="866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4188095" y="2049305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26129" y="0"/>
                </a:moveTo>
                <a:lnTo>
                  <a:pt x="0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4058164" y="2092616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6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4006263" y="2200712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771" y="0"/>
                </a:moveTo>
                <a:lnTo>
                  <a:pt x="0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3875975" y="2244023"/>
            <a:ext cx="104775" cy="86995"/>
          </a:xfrm>
          <a:custGeom>
            <a:avLst/>
            <a:gdLst/>
            <a:ahLst/>
            <a:cxnLst/>
            <a:rect l="l" t="t" r="r" b="b"/>
            <a:pathLst>
              <a:path w="104775" h="86994">
                <a:moveTo>
                  <a:pt x="104159" y="0"/>
                </a:moveTo>
                <a:lnTo>
                  <a:pt x="0" y="866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3824074" y="2352120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26129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3694143" y="2395430"/>
            <a:ext cx="104775" cy="86995"/>
          </a:xfrm>
          <a:custGeom>
            <a:avLst/>
            <a:gdLst/>
            <a:ahLst/>
            <a:cxnLst/>
            <a:rect l="l" t="t" r="r" b="b"/>
            <a:pathLst>
              <a:path w="104775" h="86994">
                <a:moveTo>
                  <a:pt x="104159" y="0"/>
                </a:moveTo>
                <a:lnTo>
                  <a:pt x="0" y="866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3642242" y="2503527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771" y="0"/>
                </a:moveTo>
                <a:lnTo>
                  <a:pt x="0" y="21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3604301" y="2546837"/>
            <a:ext cx="73660" cy="104775"/>
          </a:xfrm>
          <a:custGeom>
            <a:avLst/>
            <a:gdLst/>
            <a:ahLst/>
            <a:cxnLst/>
            <a:rect l="l" t="t" r="r" b="b"/>
            <a:pathLst>
              <a:path w="73660" h="104775">
                <a:moveTo>
                  <a:pt x="11811" y="0"/>
                </a:moveTo>
                <a:lnTo>
                  <a:pt x="0" y="10022"/>
                </a:lnTo>
                <a:lnTo>
                  <a:pt x="73376" y="1045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3698438" y="2678200"/>
            <a:ext cx="20955" cy="26670"/>
          </a:xfrm>
          <a:custGeom>
            <a:avLst/>
            <a:gdLst/>
            <a:ahLst/>
            <a:cxnLst/>
            <a:rect l="l" t="t" r="r" b="b"/>
            <a:pathLst>
              <a:path w="20954" h="26669">
                <a:moveTo>
                  <a:pt x="0" y="0"/>
                </a:moveTo>
                <a:lnTo>
                  <a:pt x="20760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3739959" y="2731532"/>
            <a:ext cx="83185" cy="106680"/>
          </a:xfrm>
          <a:custGeom>
            <a:avLst/>
            <a:gdLst/>
            <a:ahLst/>
            <a:cxnLst/>
            <a:rect l="l" t="t" r="r" b="b"/>
            <a:pathLst>
              <a:path w="83185" h="106680">
                <a:moveTo>
                  <a:pt x="0" y="0"/>
                </a:moveTo>
                <a:lnTo>
                  <a:pt x="83041" y="1066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3843760" y="2865043"/>
            <a:ext cx="20955" cy="26670"/>
          </a:xfrm>
          <a:custGeom>
            <a:avLst/>
            <a:gdLst/>
            <a:ahLst/>
            <a:cxnLst/>
            <a:rect l="l" t="t" r="r" b="b"/>
            <a:pathLst>
              <a:path w="20954" h="26669">
                <a:moveTo>
                  <a:pt x="0" y="0"/>
                </a:moveTo>
                <a:lnTo>
                  <a:pt x="20760" y="2648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3885281" y="2918375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0"/>
                </a:moveTo>
                <a:lnTo>
                  <a:pt x="18612" y="23981"/>
                </a:lnTo>
                <a:lnTo>
                  <a:pt x="86262" y="1045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3993020" y="3048664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0" y="0"/>
                </a:moveTo>
                <a:lnTo>
                  <a:pt x="21834" y="2577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4036688" y="3100565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0" y="0"/>
                </a:moveTo>
                <a:lnTo>
                  <a:pt x="2147" y="2505"/>
                </a:lnTo>
                <a:lnTo>
                  <a:pt x="50469" y="7051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9042788" y="2492431"/>
            <a:ext cx="90805" cy="325755"/>
          </a:xfrm>
          <a:custGeom>
            <a:avLst/>
            <a:gdLst/>
            <a:ahLst/>
            <a:cxnLst/>
            <a:rect l="l" t="t" r="r" b="b"/>
            <a:pathLst>
              <a:path w="90804" h="325755">
                <a:moveTo>
                  <a:pt x="90557" y="0"/>
                </a:moveTo>
                <a:lnTo>
                  <a:pt x="0" y="32536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9108290" y="2494221"/>
            <a:ext cx="31750" cy="114300"/>
          </a:xfrm>
          <a:custGeom>
            <a:avLst/>
            <a:gdLst/>
            <a:ahLst/>
            <a:cxnLst/>
            <a:rect l="l" t="t" r="r" b="b"/>
            <a:pathLst>
              <a:path w="31750" h="114300">
                <a:moveTo>
                  <a:pt x="31498" y="0"/>
                </a:moveTo>
                <a:lnTo>
                  <a:pt x="0" y="1138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9090035" y="264061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8948" y="0"/>
                </a:moveTo>
                <a:lnTo>
                  <a:pt x="0" y="3257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9049231" y="2705761"/>
            <a:ext cx="32384" cy="114300"/>
          </a:xfrm>
          <a:custGeom>
            <a:avLst/>
            <a:gdLst/>
            <a:ahLst/>
            <a:cxnLst/>
            <a:rect l="l" t="t" r="r" b="b"/>
            <a:pathLst>
              <a:path w="32384" h="114300">
                <a:moveTo>
                  <a:pt x="31856" y="0"/>
                </a:moveTo>
                <a:lnTo>
                  <a:pt x="0" y="1138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4293687" y="9500827"/>
            <a:ext cx="283845" cy="1826260"/>
          </a:xfrm>
          <a:custGeom>
            <a:avLst/>
            <a:gdLst/>
            <a:ahLst/>
            <a:cxnLst/>
            <a:rect l="l" t="t" r="r" b="b"/>
            <a:pathLst>
              <a:path w="283845" h="1826259">
                <a:moveTo>
                  <a:pt x="283843" y="0"/>
                </a:moveTo>
                <a:lnTo>
                  <a:pt x="79103" y="712651"/>
                </a:lnTo>
                <a:lnTo>
                  <a:pt x="0" y="981103"/>
                </a:lnTo>
                <a:lnTo>
                  <a:pt x="47963" y="1250988"/>
                </a:lnTo>
                <a:lnTo>
                  <a:pt x="95926" y="1438188"/>
                </a:lnTo>
                <a:lnTo>
                  <a:pt x="185769" y="182583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4479314" y="11326459"/>
            <a:ext cx="401955" cy="231775"/>
          </a:xfrm>
          <a:custGeom>
            <a:avLst/>
            <a:gdLst/>
            <a:ahLst/>
            <a:cxnLst/>
            <a:rect l="l" t="t" r="r" b="b"/>
            <a:pathLst>
              <a:path w="401954" h="231775">
                <a:moveTo>
                  <a:pt x="0" y="0"/>
                </a:moveTo>
                <a:lnTo>
                  <a:pt x="17142" y="48418"/>
                </a:lnTo>
                <a:lnTo>
                  <a:pt x="41751" y="92919"/>
                </a:lnTo>
                <a:lnTo>
                  <a:pt x="73181" y="132690"/>
                </a:lnTo>
                <a:lnTo>
                  <a:pt x="110791" y="166916"/>
                </a:lnTo>
                <a:lnTo>
                  <a:pt x="153936" y="194785"/>
                </a:lnTo>
                <a:lnTo>
                  <a:pt x="201085" y="215163"/>
                </a:lnTo>
                <a:lnTo>
                  <a:pt x="250441" y="227405"/>
                </a:lnTo>
                <a:lnTo>
                  <a:pt x="300972" y="231428"/>
                </a:lnTo>
                <a:lnTo>
                  <a:pt x="351644" y="227151"/>
                </a:lnTo>
                <a:lnTo>
                  <a:pt x="401423" y="21449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4881060" y="11222144"/>
            <a:ext cx="1383665" cy="319405"/>
          </a:xfrm>
          <a:custGeom>
            <a:avLst/>
            <a:gdLst/>
            <a:ahLst/>
            <a:cxnLst/>
            <a:rect l="l" t="t" r="r" b="b"/>
            <a:pathLst>
              <a:path w="1383664" h="319404">
                <a:moveTo>
                  <a:pt x="0" y="318921"/>
                </a:moveTo>
                <a:lnTo>
                  <a:pt x="176462" y="283127"/>
                </a:lnTo>
                <a:lnTo>
                  <a:pt x="781375" y="141384"/>
                </a:lnTo>
                <a:lnTo>
                  <a:pt x="1273538" y="31498"/>
                </a:lnTo>
                <a:lnTo>
                  <a:pt x="138306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6263977" y="10956906"/>
            <a:ext cx="495934" cy="265430"/>
          </a:xfrm>
          <a:custGeom>
            <a:avLst/>
            <a:gdLst/>
            <a:ahLst/>
            <a:cxnLst/>
            <a:rect l="l" t="t" r="r" b="b"/>
            <a:pathLst>
              <a:path w="495934" h="265429">
                <a:moveTo>
                  <a:pt x="0" y="264947"/>
                </a:moveTo>
                <a:lnTo>
                  <a:pt x="49769" y="250748"/>
                </a:lnTo>
                <a:lnTo>
                  <a:pt x="98786" y="234473"/>
                </a:lnTo>
                <a:lnTo>
                  <a:pt x="146990" y="216154"/>
                </a:lnTo>
                <a:lnTo>
                  <a:pt x="194318" y="195824"/>
                </a:lnTo>
                <a:lnTo>
                  <a:pt x="240709" y="173518"/>
                </a:lnTo>
                <a:lnTo>
                  <a:pt x="286101" y="149266"/>
                </a:lnTo>
                <a:lnTo>
                  <a:pt x="330432" y="123103"/>
                </a:lnTo>
                <a:lnTo>
                  <a:pt x="373641" y="95062"/>
                </a:lnTo>
                <a:lnTo>
                  <a:pt x="415664" y="65176"/>
                </a:lnTo>
                <a:lnTo>
                  <a:pt x="456442" y="33477"/>
                </a:lnTo>
                <a:lnTo>
                  <a:pt x="49591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6760057" y="10592173"/>
            <a:ext cx="298450" cy="365125"/>
          </a:xfrm>
          <a:custGeom>
            <a:avLst/>
            <a:gdLst/>
            <a:ahLst/>
            <a:cxnLst/>
            <a:rect l="l" t="t" r="r" b="b"/>
            <a:pathLst>
              <a:path w="298450" h="365125">
                <a:moveTo>
                  <a:pt x="0" y="365074"/>
                </a:moveTo>
                <a:lnTo>
                  <a:pt x="40463" y="331001"/>
                </a:lnTo>
                <a:lnTo>
                  <a:pt x="79224" y="295151"/>
                </a:lnTo>
                <a:lnTo>
                  <a:pt x="116229" y="257591"/>
                </a:lnTo>
                <a:lnTo>
                  <a:pt x="151423" y="218385"/>
                </a:lnTo>
                <a:lnTo>
                  <a:pt x="184754" y="177601"/>
                </a:lnTo>
                <a:lnTo>
                  <a:pt x="216166" y="135304"/>
                </a:lnTo>
                <a:lnTo>
                  <a:pt x="245605" y="91561"/>
                </a:lnTo>
                <a:lnTo>
                  <a:pt x="273018" y="46437"/>
                </a:lnTo>
                <a:lnTo>
                  <a:pt x="29835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7058307" y="10084839"/>
            <a:ext cx="190500" cy="507365"/>
          </a:xfrm>
          <a:custGeom>
            <a:avLst/>
            <a:gdLst/>
            <a:ahLst/>
            <a:cxnLst/>
            <a:rect l="l" t="t" r="r" b="b"/>
            <a:pathLst>
              <a:path w="190500" h="507365">
                <a:moveTo>
                  <a:pt x="0" y="507332"/>
                </a:moveTo>
                <a:lnTo>
                  <a:pt x="21303" y="462800"/>
                </a:lnTo>
                <a:lnTo>
                  <a:pt x="41819" y="417918"/>
                </a:lnTo>
                <a:lnTo>
                  <a:pt x="61545" y="372698"/>
                </a:lnTo>
                <a:lnTo>
                  <a:pt x="80476" y="327149"/>
                </a:lnTo>
                <a:lnTo>
                  <a:pt x="98608" y="281282"/>
                </a:lnTo>
                <a:lnTo>
                  <a:pt x="115938" y="235109"/>
                </a:lnTo>
                <a:lnTo>
                  <a:pt x="132461" y="188638"/>
                </a:lnTo>
                <a:lnTo>
                  <a:pt x="148174" y="141881"/>
                </a:lnTo>
                <a:lnTo>
                  <a:pt x="163072" y="94849"/>
                </a:lnTo>
                <a:lnTo>
                  <a:pt x="177152" y="47552"/>
                </a:lnTo>
                <a:lnTo>
                  <a:pt x="19040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7249168" y="4664390"/>
            <a:ext cx="1550035" cy="5420995"/>
          </a:xfrm>
          <a:custGeom>
            <a:avLst/>
            <a:gdLst/>
            <a:ahLst/>
            <a:cxnLst/>
            <a:rect l="l" t="t" r="r" b="b"/>
            <a:pathLst>
              <a:path w="1550034" h="5420995">
                <a:moveTo>
                  <a:pt x="0" y="5420590"/>
                </a:moveTo>
                <a:lnTo>
                  <a:pt x="86620" y="5115270"/>
                </a:lnTo>
                <a:lnTo>
                  <a:pt x="219057" y="4648163"/>
                </a:lnTo>
                <a:lnTo>
                  <a:pt x="334670" y="4245126"/>
                </a:lnTo>
                <a:lnTo>
                  <a:pt x="600259" y="3323440"/>
                </a:lnTo>
                <a:lnTo>
                  <a:pt x="847951" y="2484079"/>
                </a:lnTo>
                <a:lnTo>
                  <a:pt x="154950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2067679" y="3366870"/>
            <a:ext cx="2900045" cy="6805930"/>
          </a:xfrm>
          <a:custGeom>
            <a:avLst/>
            <a:gdLst/>
            <a:ahLst/>
            <a:cxnLst/>
            <a:rect l="l" t="t" r="r" b="b"/>
            <a:pathLst>
              <a:path w="2900045" h="6805930">
                <a:moveTo>
                  <a:pt x="2053123" y="0"/>
                </a:moveTo>
                <a:lnTo>
                  <a:pt x="1781807" y="944236"/>
                </a:lnTo>
                <a:lnTo>
                  <a:pt x="1431388" y="2138312"/>
                </a:lnTo>
                <a:lnTo>
                  <a:pt x="1140385" y="3150914"/>
                </a:lnTo>
                <a:lnTo>
                  <a:pt x="907726" y="3950187"/>
                </a:lnTo>
                <a:lnTo>
                  <a:pt x="791039" y="4362530"/>
                </a:lnTo>
                <a:lnTo>
                  <a:pt x="546926" y="4294880"/>
                </a:lnTo>
                <a:lnTo>
                  <a:pt x="386929" y="4855050"/>
                </a:lnTo>
                <a:lnTo>
                  <a:pt x="136015" y="5715172"/>
                </a:lnTo>
                <a:lnTo>
                  <a:pt x="0" y="6182637"/>
                </a:lnTo>
                <a:lnTo>
                  <a:pt x="634621" y="6362679"/>
                </a:lnTo>
                <a:lnTo>
                  <a:pt x="1069514" y="6492968"/>
                </a:lnTo>
                <a:lnTo>
                  <a:pt x="1734560" y="6685895"/>
                </a:lnTo>
                <a:lnTo>
                  <a:pt x="2142965" y="6805446"/>
                </a:lnTo>
                <a:lnTo>
                  <a:pt x="2236387" y="6492968"/>
                </a:lnTo>
                <a:lnTo>
                  <a:pt x="2486584" y="5617455"/>
                </a:lnTo>
                <a:lnTo>
                  <a:pt x="2645866" y="5055853"/>
                </a:lnTo>
                <a:lnTo>
                  <a:pt x="2899643" y="51335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456917" y="2954348"/>
            <a:ext cx="15023716" cy="9797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9082877" y="6913662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0" y="12993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9066770" y="6909010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4" h="130175">
                <a:moveTo>
                  <a:pt x="38299" y="0"/>
                </a:moveTo>
                <a:lnTo>
                  <a:pt x="0" y="1295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9065441" y="7038527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315" y="0"/>
                </a:moveTo>
                <a:lnTo>
                  <a:pt x="0" y="4455"/>
                </a:lnTo>
                <a:lnTo>
                  <a:pt x="2545" y="9133"/>
                </a:lnTo>
                <a:lnTo>
                  <a:pt x="7001" y="10448"/>
                </a:lnTo>
                <a:lnTo>
                  <a:pt x="11456" y="11764"/>
                </a:lnTo>
                <a:lnTo>
                  <a:pt x="16134" y="9218"/>
                </a:lnTo>
                <a:lnTo>
                  <a:pt x="17449" y="476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9105055" y="6901953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134" y="11764"/>
                </a:moveTo>
                <a:lnTo>
                  <a:pt x="17449" y="7308"/>
                </a:lnTo>
                <a:lnTo>
                  <a:pt x="14904" y="2630"/>
                </a:lnTo>
                <a:lnTo>
                  <a:pt x="10448" y="1315"/>
                </a:lnTo>
                <a:lnTo>
                  <a:pt x="5993" y="0"/>
                </a:lnTo>
                <a:lnTo>
                  <a:pt x="1315" y="2545"/>
                </a:lnTo>
                <a:lnTo>
                  <a:pt x="0" y="700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9085740" y="6973796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16465" y="5011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9140862" y="6713576"/>
            <a:ext cx="41275" cy="128905"/>
          </a:xfrm>
          <a:custGeom>
            <a:avLst/>
            <a:gdLst/>
            <a:ahLst/>
            <a:cxnLst/>
            <a:rect l="l" t="t" r="r" b="b"/>
            <a:pathLst>
              <a:path w="41275" h="128904">
                <a:moveTo>
                  <a:pt x="40804" y="0"/>
                </a:moveTo>
                <a:lnTo>
                  <a:pt x="0" y="12885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9124756" y="6708207"/>
            <a:ext cx="40640" cy="129539"/>
          </a:xfrm>
          <a:custGeom>
            <a:avLst/>
            <a:gdLst/>
            <a:ahLst/>
            <a:cxnLst/>
            <a:rect l="l" t="t" r="r" b="b"/>
            <a:pathLst>
              <a:path w="40640" h="129540">
                <a:moveTo>
                  <a:pt x="40446" y="0"/>
                </a:moveTo>
                <a:lnTo>
                  <a:pt x="0" y="12921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9123030" y="6837212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400" y="0"/>
                </a:moveTo>
                <a:lnTo>
                  <a:pt x="0" y="4429"/>
                </a:lnTo>
                <a:lnTo>
                  <a:pt x="2455" y="9155"/>
                </a:lnTo>
                <a:lnTo>
                  <a:pt x="6884" y="10556"/>
                </a:lnTo>
                <a:lnTo>
                  <a:pt x="11313" y="11957"/>
                </a:lnTo>
                <a:lnTo>
                  <a:pt x="16039" y="9502"/>
                </a:lnTo>
                <a:lnTo>
                  <a:pt x="17440" y="507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9165236" y="6701470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039" y="11957"/>
                </a:moveTo>
                <a:lnTo>
                  <a:pt x="17440" y="7528"/>
                </a:lnTo>
                <a:lnTo>
                  <a:pt x="14985" y="2801"/>
                </a:lnTo>
                <a:lnTo>
                  <a:pt x="10556" y="1400"/>
                </a:lnTo>
                <a:lnTo>
                  <a:pt x="6127" y="0"/>
                </a:lnTo>
                <a:lnTo>
                  <a:pt x="1400" y="2455"/>
                </a:lnTo>
                <a:lnTo>
                  <a:pt x="0" y="688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9144800" y="6772993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16465" y="5011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9203501" y="6500246"/>
            <a:ext cx="41275" cy="129539"/>
          </a:xfrm>
          <a:custGeom>
            <a:avLst/>
            <a:gdLst/>
            <a:ahLst/>
            <a:cxnLst/>
            <a:rect l="l" t="t" r="r" b="b"/>
            <a:pathLst>
              <a:path w="41275" h="129540">
                <a:moveTo>
                  <a:pt x="40804" y="0"/>
                </a:moveTo>
                <a:lnTo>
                  <a:pt x="0" y="12921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9187395" y="6495234"/>
            <a:ext cx="41275" cy="128905"/>
          </a:xfrm>
          <a:custGeom>
            <a:avLst/>
            <a:gdLst/>
            <a:ahLst/>
            <a:cxnLst/>
            <a:rect l="l" t="t" r="r" b="b"/>
            <a:pathLst>
              <a:path w="41275" h="128904">
                <a:moveTo>
                  <a:pt x="40804" y="0"/>
                </a:moveTo>
                <a:lnTo>
                  <a:pt x="0" y="12885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9185665" y="6623866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409" y="0"/>
                </a:moveTo>
                <a:lnTo>
                  <a:pt x="0" y="4426"/>
                </a:lnTo>
                <a:lnTo>
                  <a:pt x="2445" y="9157"/>
                </a:lnTo>
                <a:lnTo>
                  <a:pt x="6871" y="10567"/>
                </a:lnTo>
                <a:lnTo>
                  <a:pt x="11298" y="11977"/>
                </a:lnTo>
                <a:lnTo>
                  <a:pt x="16029" y="9531"/>
                </a:lnTo>
                <a:lnTo>
                  <a:pt x="17439" y="510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9228238" y="6488136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6029" y="11977"/>
                </a:moveTo>
                <a:lnTo>
                  <a:pt x="17439" y="7550"/>
                </a:lnTo>
                <a:lnTo>
                  <a:pt x="14993" y="2819"/>
                </a:lnTo>
                <a:lnTo>
                  <a:pt x="10567" y="1409"/>
                </a:lnTo>
                <a:lnTo>
                  <a:pt x="6140" y="0"/>
                </a:lnTo>
                <a:lnTo>
                  <a:pt x="1409" y="2445"/>
                </a:lnTo>
                <a:lnTo>
                  <a:pt x="0" y="687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9207796" y="6559663"/>
            <a:ext cx="16510" cy="5715"/>
          </a:xfrm>
          <a:custGeom>
            <a:avLst/>
            <a:gdLst/>
            <a:ahLst/>
            <a:cxnLst/>
            <a:rect l="l" t="t" r="r" b="b"/>
            <a:pathLst>
              <a:path w="16509" h="5715">
                <a:moveTo>
                  <a:pt x="16107" y="5369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9266140" y="6285484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10">
                <a:moveTo>
                  <a:pt x="36509" y="0"/>
                </a:moveTo>
                <a:lnTo>
                  <a:pt x="0" y="13064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9250033" y="6281189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5" h="130810">
                <a:moveTo>
                  <a:pt x="36151" y="0"/>
                </a:moveTo>
                <a:lnTo>
                  <a:pt x="0" y="13028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9248739" y="6411195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243" y="0"/>
                </a:moveTo>
                <a:lnTo>
                  <a:pt x="0" y="4476"/>
                </a:lnTo>
                <a:lnTo>
                  <a:pt x="2620" y="9112"/>
                </a:lnTo>
                <a:lnTo>
                  <a:pt x="7096" y="10355"/>
                </a:lnTo>
                <a:lnTo>
                  <a:pt x="11572" y="11599"/>
                </a:lnTo>
                <a:lnTo>
                  <a:pt x="16209" y="8978"/>
                </a:lnTo>
                <a:lnTo>
                  <a:pt x="17452" y="450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9286133" y="6273809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6209" y="11599"/>
                </a:moveTo>
                <a:lnTo>
                  <a:pt x="17452" y="7123"/>
                </a:lnTo>
                <a:lnTo>
                  <a:pt x="14831" y="2486"/>
                </a:lnTo>
                <a:lnTo>
                  <a:pt x="10355" y="1243"/>
                </a:lnTo>
                <a:lnTo>
                  <a:pt x="5879" y="0"/>
                </a:lnTo>
                <a:lnTo>
                  <a:pt x="1243" y="2620"/>
                </a:lnTo>
                <a:lnTo>
                  <a:pt x="0" y="709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9267930" y="6346333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16465" y="465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9358488" y="5976585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37225" y="0"/>
                </a:moveTo>
                <a:lnTo>
                  <a:pt x="0" y="13028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9342381" y="5971931"/>
            <a:ext cx="37465" cy="130810"/>
          </a:xfrm>
          <a:custGeom>
            <a:avLst/>
            <a:gdLst/>
            <a:ahLst/>
            <a:cxnLst/>
            <a:rect l="l" t="t" r="r" b="b"/>
            <a:pathLst>
              <a:path w="37465" h="130810">
                <a:moveTo>
                  <a:pt x="37225" y="0"/>
                </a:moveTo>
                <a:lnTo>
                  <a:pt x="0" y="13028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9341071" y="6101880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275" y="0"/>
                </a:moveTo>
                <a:lnTo>
                  <a:pt x="0" y="4467"/>
                </a:lnTo>
                <a:lnTo>
                  <a:pt x="2587" y="9122"/>
                </a:lnTo>
                <a:lnTo>
                  <a:pt x="7054" y="10397"/>
                </a:lnTo>
                <a:lnTo>
                  <a:pt x="11522" y="11672"/>
                </a:lnTo>
                <a:lnTo>
                  <a:pt x="16177" y="9084"/>
                </a:lnTo>
                <a:lnTo>
                  <a:pt x="17452" y="461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9379213" y="5964894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6177" y="11672"/>
                </a:moveTo>
                <a:lnTo>
                  <a:pt x="17452" y="7205"/>
                </a:lnTo>
                <a:lnTo>
                  <a:pt x="14864" y="2550"/>
                </a:lnTo>
                <a:lnTo>
                  <a:pt x="10397" y="1275"/>
                </a:lnTo>
                <a:lnTo>
                  <a:pt x="5930" y="0"/>
                </a:lnTo>
                <a:lnTo>
                  <a:pt x="1275" y="2587"/>
                </a:lnTo>
                <a:lnTo>
                  <a:pt x="0" y="705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9360993" y="6037076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16107" y="465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9417190" y="5770771"/>
            <a:ext cx="34925" cy="130810"/>
          </a:xfrm>
          <a:custGeom>
            <a:avLst/>
            <a:gdLst/>
            <a:ahLst/>
            <a:cxnLst/>
            <a:rect l="l" t="t" r="r" b="b"/>
            <a:pathLst>
              <a:path w="34925" h="130810">
                <a:moveTo>
                  <a:pt x="34719" y="0"/>
                </a:moveTo>
                <a:lnTo>
                  <a:pt x="0" y="13064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9401082" y="5766118"/>
            <a:ext cx="34925" cy="131445"/>
          </a:xfrm>
          <a:custGeom>
            <a:avLst/>
            <a:gdLst/>
            <a:ahLst/>
            <a:cxnLst/>
            <a:rect l="l" t="t" r="r" b="b"/>
            <a:pathLst>
              <a:path w="34925" h="131445">
                <a:moveTo>
                  <a:pt x="34361" y="0"/>
                </a:moveTo>
                <a:lnTo>
                  <a:pt x="0" y="13100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9399816" y="5896940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188" y="0"/>
                </a:moveTo>
                <a:lnTo>
                  <a:pt x="0" y="4490"/>
                </a:lnTo>
                <a:lnTo>
                  <a:pt x="2677" y="9094"/>
                </a:lnTo>
                <a:lnTo>
                  <a:pt x="7168" y="10283"/>
                </a:lnTo>
                <a:lnTo>
                  <a:pt x="11659" y="11471"/>
                </a:lnTo>
                <a:lnTo>
                  <a:pt x="16263" y="8794"/>
                </a:lnTo>
                <a:lnTo>
                  <a:pt x="17451" y="430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9435366" y="5758767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6263" y="11471"/>
                </a:moveTo>
                <a:lnTo>
                  <a:pt x="17451" y="6980"/>
                </a:lnTo>
                <a:lnTo>
                  <a:pt x="14774" y="2376"/>
                </a:lnTo>
                <a:lnTo>
                  <a:pt x="10283" y="1188"/>
                </a:lnTo>
                <a:lnTo>
                  <a:pt x="5792" y="0"/>
                </a:lnTo>
                <a:lnTo>
                  <a:pt x="1188" y="2677"/>
                </a:lnTo>
                <a:lnTo>
                  <a:pt x="0" y="716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9418263" y="5831620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16465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9474817" y="5564600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5" h="130810">
                <a:moveTo>
                  <a:pt x="36151" y="0"/>
                </a:moveTo>
                <a:lnTo>
                  <a:pt x="0" y="13028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9458711" y="5559947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5" h="130810">
                <a:moveTo>
                  <a:pt x="35793" y="0"/>
                </a:moveTo>
                <a:lnTo>
                  <a:pt x="0" y="13064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9457062" y="5690326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234" y="0"/>
                </a:moveTo>
                <a:lnTo>
                  <a:pt x="0" y="4478"/>
                </a:lnTo>
                <a:lnTo>
                  <a:pt x="2629" y="9109"/>
                </a:lnTo>
                <a:lnTo>
                  <a:pt x="7107" y="10344"/>
                </a:lnTo>
                <a:lnTo>
                  <a:pt x="11586" y="11579"/>
                </a:lnTo>
                <a:lnTo>
                  <a:pt x="16217" y="8949"/>
                </a:lnTo>
                <a:lnTo>
                  <a:pt x="17452" y="447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9494449" y="5552571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6217" y="11579"/>
                </a:moveTo>
                <a:lnTo>
                  <a:pt x="17452" y="7100"/>
                </a:lnTo>
                <a:lnTo>
                  <a:pt x="14823" y="2469"/>
                </a:lnTo>
                <a:lnTo>
                  <a:pt x="10344" y="1234"/>
                </a:lnTo>
                <a:lnTo>
                  <a:pt x="5866" y="0"/>
                </a:lnTo>
                <a:lnTo>
                  <a:pt x="1234" y="2629"/>
                </a:lnTo>
                <a:lnTo>
                  <a:pt x="0" y="710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9476607" y="5625091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16107" y="465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9539604" y="5365945"/>
            <a:ext cx="33020" cy="131445"/>
          </a:xfrm>
          <a:custGeom>
            <a:avLst/>
            <a:gdLst/>
            <a:ahLst/>
            <a:cxnLst/>
            <a:rect l="l" t="t" r="r" b="b"/>
            <a:pathLst>
              <a:path w="33020" h="131445">
                <a:moveTo>
                  <a:pt x="32930" y="0"/>
                </a:moveTo>
                <a:lnTo>
                  <a:pt x="0" y="13136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9523139" y="5361650"/>
            <a:ext cx="33020" cy="131445"/>
          </a:xfrm>
          <a:custGeom>
            <a:avLst/>
            <a:gdLst/>
            <a:ahLst/>
            <a:cxnLst/>
            <a:rect l="l" t="t" r="r" b="b"/>
            <a:pathLst>
              <a:path w="33020" h="131445">
                <a:moveTo>
                  <a:pt x="32930" y="0"/>
                </a:moveTo>
                <a:lnTo>
                  <a:pt x="0" y="13136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9521904" y="5492937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1128" y="0"/>
                </a:moveTo>
                <a:lnTo>
                  <a:pt x="0" y="4506"/>
                </a:lnTo>
                <a:lnTo>
                  <a:pt x="2738" y="9074"/>
                </a:lnTo>
                <a:lnTo>
                  <a:pt x="7244" y="10203"/>
                </a:lnTo>
                <a:lnTo>
                  <a:pt x="11750" y="11332"/>
                </a:lnTo>
                <a:lnTo>
                  <a:pt x="16318" y="8593"/>
                </a:lnTo>
                <a:lnTo>
                  <a:pt x="17447" y="4087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9555963" y="5354330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16318" y="11332"/>
                </a:moveTo>
                <a:lnTo>
                  <a:pt x="17447" y="6825"/>
                </a:lnTo>
                <a:lnTo>
                  <a:pt x="14709" y="2257"/>
                </a:lnTo>
                <a:lnTo>
                  <a:pt x="10203" y="1128"/>
                </a:lnTo>
                <a:lnTo>
                  <a:pt x="5696" y="0"/>
                </a:lnTo>
                <a:lnTo>
                  <a:pt x="1128" y="2738"/>
                </a:lnTo>
                <a:lnTo>
                  <a:pt x="0" y="724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9539604" y="5427510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16465" y="3937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9096836" y="710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759780" y="126095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759994" y="12609903"/>
            <a:ext cx="41910" cy="66675"/>
          </a:xfrm>
          <a:custGeom>
            <a:avLst/>
            <a:gdLst/>
            <a:ahLst/>
            <a:cxnLst/>
            <a:rect l="l" t="t" r="r" b="b"/>
            <a:pathLst>
              <a:path w="41909" h="66675">
                <a:moveTo>
                  <a:pt x="16393" y="66245"/>
                </a:moveTo>
                <a:lnTo>
                  <a:pt x="28523" y="60475"/>
                </a:lnTo>
                <a:lnTo>
                  <a:pt x="37197" y="50837"/>
                </a:lnTo>
                <a:lnTo>
                  <a:pt x="41625" y="38649"/>
                </a:lnTo>
                <a:lnTo>
                  <a:pt x="41013" y="25231"/>
                </a:lnTo>
                <a:lnTo>
                  <a:pt x="35244" y="13101"/>
                </a:lnTo>
                <a:lnTo>
                  <a:pt x="25605" y="4427"/>
                </a:lnTo>
                <a:lnTo>
                  <a:pt x="13417" y="0"/>
                </a:lnTo>
                <a:lnTo>
                  <a:pt x="0" y="6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776603" y="12676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776537" y="12675361"/>
            <a:ext cx="42545" cy="66675"/>
          </a:xfrm>
          <a:custGeom>
            <a:avLst/>
            <a:gdLst/>
            <a:ahLst/>
            <a:cxnLst/>
            <a:rect l="l" t="t" r="r" b="b"/>
            <a:pathLst>
              <a:path w="42544" h="66675">
                <a:moveTo>
                  <a:pt x="16953" y="66217"/>
                </a:moveTo>
                <a:lnTo>
                  <a:pt x="29033" y="60344"/>
                </a:lnTo>
                <a:lnTo>
                  <a:pt x="37625" y="50632"/>
                </a:lnTo>
                <a:lnTo>
                  <a:pt x="41948" y="38407"/>
                </a:lnTo>
                <a:lnTo>
                  <a:pt x="41222" y="24995"/>
                </a:lnTo>
                <a:lnTo>
                  <a:pt x="35349" y="12915"/>
                </a:lnTo>
                <a:lnTo>
                  <a:pt x="25637" y="4323"/>
                </a:lnTo>
                <a:lnTo>
                  <a:pt x="13412" y="0"/>
                </a:lnTo>
                <a:lnTo>
                  <a:pt x="0" y="72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794857" y="127412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794888" y="12739616"/>
            <a:ext cx="43815" cy="66040"/>
          </a:xfrm>
          <a:custGeom>
            <a:avLst/>
            <a:gdLst/>
            <a:ahLst/>
            <a:cxnLst/>
            <a:rect l="l" t="t" r="r" b="b"/>
            <a:pathLst>
              <a:path w="43815" h="66040">
                <a:moveTo>
                  <a:pt x="19625" y="66016"/>
                </a:moveTo>
                <a:lnTo>
                  <a:pt x="31454" y="59653"/>
                </a:lnTo>
                <a:lnTo>
                  <a:pt x="39640" y="49597"/>
                </a:lnTo>
                <a:lnTo>
                  <a:pt x="43458" y="37204"/>
                </a:lnTo>
                <a:lnTo>
                  <a:pt x="42183" y="23833"/>
                </a:lnTo>
                <a:lnTo>
                  <a:pt x="35819" y="12004"/>
                </a:lnTo>
                <a:lnTo>
                  <a:pt x="25763" y="3818"/>
                </a:lnTo>
                <a:lnTo>
                  <a:pt x="13371" y="0"/>
                </a:lnTo>
                <a:lnTo>
                  <a:pt x="0" y="12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816691" y="128052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816512" y="12802799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5" h="65404">
                <a:moveTo>
                  <a:pt x="24341" y="65376"/>
                </a:moveTo>
                <a:lnTo>
                  <a:pt x="35669" y="58159"/>
                </a:lnTo>
                <a:lnTo>
                  <a:pt x="43092" y="47527"/>
                </a:lnTo>
                <a:lnTo>
                  <a:pt x="45987" y="34887"/>
                </a:lnTo>
                <a:lnTo>
                  <a:pt x="43730" y="21646"/>
                </a:lnTo>
                <a:lnTo>
                  <a:pt x="36512" y="10318"/>
                </a:lnTo>
                <a:lnTo>
                  <a:pt x="25880" y="2894"/>
                </a:lnTo>
                <a:lnTo>
                  <a:pt x="13240" y="0"/>
                </a:lnTo>
                <a:lnTo>
                  <a:pt x="0" y="22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843537" y="12867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843206" y="12863705"/>
            <a:ext cx="49530" cy="64135"/>
          </a:xfrm>
          <a:custGeom>
            <a:avLst/>
            <a:gdLst/>
            <a:ahLst/>
            <a:cxnLst/>
            <a:rect l="l" t="t" r="r" b="b"/>
            <a:pathLst>
              <a:path w="49530" h="64134">
                <a:moveTo>
                  <a:pt x="30370" y="63985"/>
                </a:moveTo>
                <a:lnTo>
                  <a:pt x="40941" y="55699"/>
                </a:lnTo>
                <a:lnTo>
                  <a:pt x="47294" y="44395"/>
                </a:lnTo>
                <a:lnTo>
                  <a:pt x="48945" y="31533"/>
                </a:lnTo>
                <a:lnTo>
                  <a:pt x="45410" y="18575"/>
                </a:lnTo>
                <a:lnTo>
                  <a:pt x="37124" y="8003"/>
                </a:lnTo>
                <a:lnTo>
                  <a:pt x="25819" y="1650"/>
                </a:lnTo>
                <a:lnTo>
                  <a:pt x="12958" y="0"/>
                </a:lnTo>
                <a:lnTo>
                  <a:pt x="0" y="353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877183" y="129259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877187" y="12920712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29">
                <a:moveTo>
                  <a:pt x="36858" y="61671"/>
                </a:moveTo>
                <a:lnTo>
                  <a:pt x="46450" y="52269"/>
                </a:lnTo>
                <a:lnTo>
                  <a:pt x="51516" y="40332"/>
                </a:lnTo>
                <a:lnTo>
                  <a:pt x="51737" y="27367"/>
                </a:lnTo>
                <a:lnTo>
                  <a:pt x="46792" y="14878"/>
                </a:lnTo>
                <a:lnTo>
                  <a:pt x="37390" y="5286"/>
                </a:lnTo>
                <a:lnTo>
                  <a:pt x="25453" y="220"/>
                </a:lnTo>
                <a:lnTo>
                  <a:pt x="12488" y="0"/>
                </a:lnTo>
                <a:lnTo>
                  <a:pt x="0" y="4944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917630" y="12979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917679" y="1297224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80" h="60325">
                <a:moveTo>
                  <a:pt x="43212" y="59705"/>
                </a:moveTo>
                <a:lnTo>
                  <a:pt x="51644" y="49250"/>
                </a:lnTo>
                <a:lnTo>
                  <a:pt x="55286" y="36805"/>
                </a:lnTo>
                <a:lnTo>
                  <a:pt x="53996" y="23902"/>
                </a:lnTo>
                <a:lnTo>
                  <a:pt x="47631" y="12074"/>
                </a:lnTo>
                <a:lnTo>
                  <a:pt x="37176" y="3642"/>
                </a:lnTo>
                <a:lnTo>
                  <a:pt x="24730" y="0"/>
                </a:lnTo>
                <a:lnTo>
                  <a:pt x="11828" y="1290"/>
                </a:lnTo>
                <a:lnTo>
                  <a:pt x="0" y="765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963087" y="13030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962875" y="13020419"/>
            <a:ext cx="57785" cy="58419"/>
          </a:xfrm>
          <a:custGeom>
            <a:avLst/>
            <a:gdLst/>
            <a:ahLst/>
            <a:cxnLst/>
            <a:rect l="l" t="t" r="r" b="b"/>
            <a:pathLst>
              <a:path w="57784" h="58419">
                <a:moveTo>
                  <a:pt x="47314" y="57998"/>
                </a:moveTo>
                <a:lnTo>
                  <a:pt x="54865" y="46890"/>
                </a:lnTo>
                <a:lnTo>
                  <a:pt x="57480" y="34189"/>
                </a:lnTo>
                <a:lnTo>
                  <a:pt x="55141" y="21435"/>
                </a:lnTo>
                <a:lnTo>
                  <a:pt x="47832" y="10165"/>
                </a:lnTo>
                <a:lnTo>
                  <a:pt x="36724" y="2614"/>
                </a:lnTo>
                <a:lnTo>
                  <a:pt x="24023" y="0"/>
                </a:lnTo>
                <a:lnTo>
                  <a:pt x="11269" y="2338"/>
                </a:lnTo>
                <a:lnTo>
                  <a:pt x="0" y="96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1012125" y="13076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1011852" y="13065565"/>
            <a:ext cx="59055" cy="56515"/>
          </a:xfrm>
          <a:custGeom>
            <a:avLst/>
            <a:gdLst/>
            <a:ahLst/>
            <a:cxnLst/>
            <a:rect l="l" t="t" r="r" b="b"/>
            <a:pathLst>
              <a:path w="59055" h="56515">
                <a:moveTo>
                  <a:pt x="50299" y="56396"/>
                </a:moveTo>
                <a:lnTo>
                  <a:pt x="57127" y="44829"/>
                </a:lnTo>
                <a:lnTo>
                  <a:pt x="58927" y="31988"/>
                </a:lnTo>
                <a:lnTo>
                  <a:pt x="55780" y="19408"/>
                </a:lnTo>
                <a:lnTo>
                  <a:pt x="47768" y="8627"/>
                </a:lnTo>
                <a:lnTo>
                  <a:pt x="36201" y="1799"/>
                </a:lnTo>
                <a:lnTo>
                  <a:pt x="23360" y="0"/>
                </a:lnTo>
                <a:lnTo>
                  <a:pt x="10780" y="3146"/>
                </a:lnTo>
                <a:lnTo>
                  <a:pt x="0" y="11158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062952" y="13121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1062889" y="13108970"/>
            <a:ext cx="59690" cy="55880"/>
          </a:xfrm>
          <a:custGeom>
            <a:avLst/>
            <a:gdLst/>
            <a:ahLst/>
            <a:cxnLst/>
            <a:rect l="l" t="t" r="r" b="b"/>
            <a:pathLst>
              <a:path w="59690" h="55880">
                <a:moveTo>
                  <a:pt x="52025" y="55303"/>
                </a:moveTo>
                <a:lnTo>
                  <a:pt x="58397" y="43478"/>
                </a:lnTo>
                <a:lnTo>
                  <a:pt x="59694" y="30576"/>
                </a:lnTo>
                <a:lnTo>
                  <a:pt x="56059" y="18129"/>
                </a:lnTo>
                <a:lnTo>
                  <a:pt x="47633" y="7669"/>
                </a:lnTo>
                <a:lnTo>
                  <a:pt x="35809" y="1297"/>
                </a:lnTo>
                <a:lnTo>
                  <a:pt x="22907" y="0"/>
                </a:lnTo>
                <a:lnTo>
                  <a:pt x="10460" y="3634"/>
                </a:lnTo>
                <a:lnTo>
                  <a:pt x="0" y="1206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1115568" y="13163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1115480" y="13151268"/>
            <a:ext cx="60325" cy="55244"/>
          </a:xfrm>
          <a:custGeom>
            <a:avLst/>
            <a:gdLst/>
            <a:ahLst/>
            <a:cxnLst/>
            <a:rect l="l" t="t" r="r" b="b"/>
            <a:pathLst>
              <a:path w="60325" h="55244">
                <a:moveTo>
                  <a:pt x="52792" y="54772"/>
                </a:moveTo>
                <a:lnTo>
                  <a:pt x="58951" y="42835"/>
                </a:lnTo>
                <a:lnTo>
                  <a:pt x="60017" y="29912"/>
                </a:lnTo>
                <a:lnTo>
                  <a:pt x="56159" y="17532"/>
                </a:lnTo>
                <a:lnTo>
                  <a:pt x="47547" y="7224"/>
                </a:lnTo>
                <a:lnTo>
                  <a:pt x="35610" y="1066"/>
                </a:lnTo>
                <a:lnTo>
                  <a:pt x="22687" y="0"/>
                </a:lnTo>
                <a:lnTo>
                  <a:pt x="10307" y="3857"/>
                </a:lnTo>
                <a:lnTo>
                  <a:pt x="0" y="124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1169259" y="132051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1169093" y="13191883"/>
            <a:ext cx="60960" cy="53975"/>
          </a:xfrm>
          <a:custGeom>
            <a:avLst/>
            <a:gdLst/>
            <a:ahLst/>
            <a:cxnLst/>
            <a:rect l="l" t="t" r="r" b="b"/>
            <a:pathLst>
              <a:path w="60959" h="53975">
                <a:moveTo>
                  <a:pt x="54379" y="53574"/>
                </a:moveTo>
                <a:lnTo>
                  <a:pt x="60074" y="41409"/>
                </a:lnTo>
                <a:lnTo>
                  <a:pt x="60643" y="28455"/>
                </a:lnTo>
                <a:lnTo>
                  <a:pt x="56313" y="16232"/>
                </a:lnTo>
                <a:lnTo>
                  <a:pt x="47310" y="6263"/>
                </a:lnTo>
                <a:lnTo>
                  <a:pt x="35145" y="568"/>
                </a:lnTo>
                <a:lnTo>
                  <a:pt x="22191" y="0"/>
                </a:lnTo>
                <a:lnTo>
                  <a:pt x="9968" y="4330"/>
                </a:lnTo>
                <a:lnTo>
                  <a:pt x="0" y="1333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224381" y="13244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1224243" y="13229294"/>
            <a:ext cx="61594" cy="52069"/>
          </a:xfrm>
          <a:custGeom>
            <a:avLst/>
            <a:gdLst/>
            <a:ahLst/>
            <a:cxnLst/>
            <a:rect l="l" t="t" r="r" b="b"/>
            <a:pathLst>
              <a:path w="61594" h="52069">
                <a:moveTo>
                  <a:pt x="56471" y="51891"/>
                </a:moveTo>
                <a:lnTo>
                  <a:pt x="61502" y="39436"/>
                </a:lnTo>
                <a:lnTo>
                  <a:pt x="61371" y="26470"/>
                </a:lnTo>
                <a:lnTo>
                  <a:pt x="56387" y="14499"/>
                </a:lnTo>
                <a:lnTo>
                  <a:pt x="46860" y="5030"/>
                </a:lnTo>
                <a:lnTo>
                  <a:pt x="34406" y="0"/>
                </a:lnTo>
                <a:lnTo>
                  <a:pt x="21439" y="131"/>
                </a:lnTo>
                <a:lnTo>
                  <a:pt x="9468" y="5114"/>
                </a:lnTo>
                <a:lnTo>
                  <a:pt x="0" y="1464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1282009" y="132799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1281720" y="13262593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58921" y="50232"/>
                </a:moveTo>
                <a:lnTo>
                  <a:pt x="63075" y="37459"/>
                </a:lnTo>
                <a:lnTo>
                  <a:pt x="62043" y="24533"/>
                </a:lnTo>
                <a:lnTo>
                  <a:pt x="56241" y="12937"/>
                </a:lnTo>
                <a:lnTo>
                  <a:pt x="46079" y="4153"/>
                </a:lnTo>
                <a:lnTo>
                  <a:pt x="33305" y="0"/>
                </a:lnTo>
                <a:lnTo>
                  <a:pt x="20379" y="1031"/>
                </a:lnTo>
                <a:lnTo>
                  <a:pt x="8783" y="6834"/>
                </a:lnTo>
                <a:lnTo>
                  <a:pt x="0" y="169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341784" y="13311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1341705" y="13292500"/>
            <a:ext cx="64135" cy="48895"/>
          </a:xfrm>
          <a:custGeom>
            <a:avLst/>
            <a:gdLst/>
            <a:ahLst/>
            <a:cxnLst/>
            <a:rect l="l" t="t" r="r" b="b"/>
            <a:pathLst>
              <a:path w="64134" h="48894">
                <a:moveTo>
                  <a:pt x="60649" y="48758"/>
                </a:moveTo>
                <a:lnTo>
                  <a:pt x="64099" y="35777"/>
                </a:lnTo>
                <a:lnTo>
                  <a:pt x="62363" y="22927"/>
                </a:lnTo>
                <a:lnTo>
                  <a:pt x="55935" y="11665"/>
                </a:lnTo>
                <a:lnTo>
                  <a:pt x="45309" y="3449"/>
                </a:lnTo>
                <a:lnTo>
                  <a:pt x="32327" y="0"/>
                </a:lnTo>
                <a:lnTo>
                  <a:pt x="19477" y="1735"/>
                </a:lnTo>
                <a:lnTo>
                  <a:pt x="8215" y="8163"/>
                </a:lnTo>
                <a:lnTo>
                  <a:pt x="0" y="1878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1404065" y="133379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1403829" y="13316081"/>
            <a:ext cx="65405" cy="46355"/>
          </a:xfrm>
          <a:custGeom>
            <a:avLst/>
            <a:gdLst/>
            <a:ahLst/>
            <a:cxnLst/>
            <a:rect l="l" t="t" r="r" b="b"/>
            <a:pathLst>
              <a:path w="65405" h="46355">
                <a:moveTo>
                  <a:pt x="63112" y="45996"/>
                </a:moveTo>
                <a:lnTo>
                  <a:pt x="43735" y="2260"/>
                </a:lnTo>
                <a:lnTo>
                  <a:pt x="30495" y="0"/>
                </a:lnTo>
                <a:lnTo>
                  <a:pt x="17854" y="2891"/>
                </a:lnTo>
                <a:lnTo>
                  <a:pt x="7220" y="10311"/>
                </a:lnTo>
                <a:lnTo>
                  <a:pt x="0" y="2163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1468136" y="133590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1467984" y="13334576"/>
            <a:ext cx="66675" cy="43180"/>
          </a:xfrm>
          <a:custGeom>
            <a:avLst/>
            <a:gdLst/>
            <a:ahLst/>
            <a:cxnLst/>
            <a:rect l="l" t="t" r="r" b="b"/>
            <a:pathLst>
              <a:path w="66675" h="43180">
                <a:moveTo>
                  <a:pt x="65089" y="42793"/>
                </a:moveTo>
                <a:lnTo>
                  <a:pt x="41763" y="1030"/>
                </a:lnTo>
                <a:lnTo>
                  <a:pt x="28370" y="0"/>
                </a:lnTo>
                <a:lnTo>
                  <a:pt x="16050" y="4044"/>
                </a:lnTo>
                <a:lnTo>
                  <a:pt x="6145" y="12413"/>
                </a:lnTo>
                <a:lnTo>
                  <a:pt x="0" y="243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1533996" y="133747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1533833" y="13347408"/>
            <a:ext cx="66675" cy="39370"/>
          </a:xfrm>
          <a:custGeom>
            <a:avLst/>
            <a:gdLst/>
            <a:ahLst/>
            <a:cxnLst/>
            <a:rect l="l" t="t" r="r" b="b"/>
            <a:pathLst>
              <a:path w="66675" h="39369">
                <a:moveTo>
                  <a:pt x="66544" y="39361"/>
                </a:moveTo>
                <a:lnTo>
                  <a:pt x="66300" y="25931"/>
                </a:lnTo>
                <a:lnTo>
                  <a:pt x="61105" y="14050"/>
                </a:lnTo>
                <a:lnTo>
                  <a:pt x="51834" y="4984"/>
                </a:lnTo>
                <a:lnTo>
                  <a:pt x="39361" y="0"/>
                </a:lnTo>
                <a:lnTo>
                  <a:pt x="25931" y="244"/>
                </a:lnTo>
                <a:lnTo>
                  <a:pt x="14050" y="5439"/>
                </a:lnTo>
                <a:lnTo>
                  <a:pt x="4984" y="14710"/>
                </a:lnTo>
                <a:lnTo>
                  <a:pt x="0" y="271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1600930" y="13384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1600708" y="13353434"/>
            <a:ext cx="67945" cy="36830"/>
          </a:xfrm>
          <a:custGeom>
            <a:avLst/>
            <a:gdLst/>
            <a:ahLst/>
            <a:cxnLst/>
            <a:rect l="l" t="t" r="r" b="b"/>
            <a:pathLst>
              <a:path w="67944" h="36830">
                <a:moveTo>
                  <a:pt x="67378" y="36720"/>
                </a:moveTo>
                <a:lnTo>
                  <a:pt x="65910" y="23368"/>
                </a:lnTo>
                <a:lnTo>
                  <a:pt x="59654" y="12010"/>
                </a:lnTo>
                <a:lnTo>
                  <a:pt x="49595" y="3827"/>
                </a:lnTo>
                <a:lnTo>
                  <a:pt x="36720" y="0"/>
                </a:lnTo>
                <a:lnTo>
                  <a:pt x="23368" y="1467"/>
                </a:lnTo>
                <a:lnTo>
                  <a:pt x="12010" y="7723"/>
                </a:lnTo>
                <a:lnTo>
                  <a:pt x="3827" y="17782"/>
                </a:lnTo>
                <a:lnTo>
                  <a:pt x="0" y="3065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1668580" y="13387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1668222" y="13353656"/>
            <a:ext cx="67945" cy="34290"/>
          </a:xfrm>
          <a:custGeom>
            <a:avLst/>
            <a:gdLst/>
            <a:ahLst/>
            <a:cxnLst/>
            <a:rect l="l" t="t" r="r" b="b"/>
            <a:pathLst>
              <a:path w="67944" h="34290">
                <a:moveTo>
                  <a:pt x="67649" y="33906"/>
                </a:moveTo>
                <a:lnTo>
                  <a:pt x="65023" y="20733"/>
                </a:lnTo>
                <a:lnTo>
                  <a:pt x="57800" y="9964"/>
                </a:lnTo>
                <a:lnTo>
                  <a:pt x="47066" y="2689"/>
                </a:lnTo>
                <a:lnTo>
                  <a:pt x="33906" y="0"/>
                </a:lnTo>
                <a:lnTo>
                  <a:pt x="20733" y="2626"/>
                </a:lnTo>
                <a:lnTo>
                  <a:pt x="9964" y="9849"/>
                </a:lnTo>
                <a:lnTo>
                  <a:pt x="2689" y="20583"/>
                </a:lnTo>
                <a:lnTo>
                  <a:pt x="0" y="3374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1735872" y="133847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1735625" y="13348039"/>
            <a:ext cx="67945" cy="36830"/>
          </a:xfrm>
          <a:custGeom>
            <a:avLst/>
            <a:gdLst/>
            <a:ahLst/>
            <a:cxnLst/>
            <a:rect l="l" t="t" r="r" b="b"/>
            <a:pathLst>
              <a:path w="67944" h="36830">
                <a:moveTo>
                  <a:pt x="67429" y="30984"/>
                </a:moveTo>
                <a:lnTo>
                  <a:pt x="63717" y="18075"/>
                </a:lnTo>
                <a:lnTo>
                  <a:pt x="55623" y="7943"/>
                </a:lnTo>
                <a:lnTo>
                  <a:pt x="44321" y="1586"/>
                </a:lnTo>
                <a:lnTo>
                  <a:pt x="30984" y="0"/>
                </a:lnTo>
                <a:lnTo>
                  <a:pt x="18075" y="3712"/>
                </a:lnTo>
                <a:lnTo>
                  <a:pt x="7943" y="11805"/>
                </a:lnTo>
                <a:lnTo>
                  <a:pt x="1586" y="23107"/>
                </a:lnTo>
                <a:lnTo>
                  <a:pt x="0" y="3644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1803164" y="133769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1802803" y="13338261"/>
            <a:ext cx="67310" cy="38735"/>
          </a:xfrm>
          <a:custGeom>
            <a:avLst/>
            <a:gdLst/>
            <a:ahLst/>
            <a:cxnLst/>
            <a:rect l="l" t="t" r="r" b="b"/>
            <a:pathLst>
              <a:path w="67310" h="38734">
                <a:moveTo>
                  <a:pt x="66940" y="28584"/>
                </a:moveTo>
                <a:lnTo>
                  <a:pt x="62408" y="15940"/>
                </a:lnTo>
                <a:lnTo>
                  <a:pt x="53682" y="6348"/>
                </a:lnTo>
                <a:lnTo>
                  <a:pt x="41996" y="728"/>
                </a:lnTo>
                <a:lnTo>
                  <a:pt x="28584" y="0"/>
                </a:lnTo>
                <a:lnTo>
                  <a:pt x="15940" y="4532"/>
                </a:lnTo>
                <a:lnTo>
                  <a:pt x="6348" y="13258"/>
                </a:lnTo>
                <a:lnTo>
                  <a:pt x="728" y="24944"/>
                </a:lnTo>
                <a:lnTo>
                  <a:pt x="0" y="3835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869741" y="133658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1869579" y="13326292"/>
            <a:ext cx="66675" cy="39370"/>
          </a:xfrm>
          <a:custGeom>
            <a:avLst/>
            <a:gdLst/>
            <a:ahLst/>
            <a:cxnLst/>
            <a:rect l="l" t="t" r="r" b="b"/>
            <a:pathLst>
              <a:path w="66675" h="39369">
                <a:moveTo>
                  <a:pt x="66541" y="27171"/>
                </a:moveTo>
                <a:lnTo>
                  <a:pt x="61552" y="14700"/>
                </a:lnTo>
                <a:lnTo>
                  <a:pt x="52483" y="5432"/>
                </a:lnTo>
                <a:lnTo>
                  <a:pt x="40601" y="240"/>
                </a:lnTo>
                <a:lnTo>
                  <a:pt x="27171" y="0"/>
                </a:lnTo>
                <a:lnTo>
                  <a:pt x="14700" y="4988"/>
                </a:lnTo>
                <a:lnTo>
                  <a:pt x="5432" y="14057"/>
                </a:lnTo>
                <a:lnTo>
                  <a:pt x="240" y="25939"/>
                </a:lnTo>
                <a:lnTo>
                  <a:pt x="0" y="3936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1937748" y="133532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13631891" y="4482200"/>
            <a:ext cx="1395095" cy="4809490"/>
          </a:xfrm>
          <a:custGeom>
            <a:avLst/>
            <a:gdLst/>
            <a:ahLst/>
            <a:cxnLst/>
            <a:rect l="l" t="t" r="r" b="b"/>
            <a:pathLst>
              <a:path w="1395094" h="4809490">
                <a:moveTo>
                  <a:pt x="0" y="4808876"/>
                </a:moveTo>
                <a:lnTo>
                  <a:pt x="105949" y="4459172"/>
                </a:lnTo>
                <a:lnTo>
                  <a:pt x="283843" y="3827414"/>
                </a:lnTo>
                <a:lnTo>
                  <a:pt x="527598" y="2981611"/>
                </a:lnTo>
                <a:lnTo>
                  <a:pt x="758109" y="2198445"/>
                </a:lnTo>
                <a:lnTo>
                  <a:pt x="998642" y="1373402"/>
                </a:lnTo>
                <a:lnTo>
                  <a:pt x="1193718" y="701913"/>
                </a:lnTo>
                <a:lnTo>
                  <a:pt x="139487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5026594" y="4054221"/>
            <a:ext cx="57785" cy="427990"/>
          </a:xfrm>
          <a:custGeom>
            <a:avLst/>
            <a:gdLst/>
            <a:ahLst/>
            <a:cxnLst/>
            <a:rect l="l" t="t" r="r" b="b"/>
            <a:pathLst>
              <a:path w="57784" h="427989">
                <a:moveTo>
                  <a:pt x="0" y="427868"/>
                </a:moveTo>
                <a:lnTo>
                  <a:pt x="12691" y="381363"/>
                </a:lnTo>
                <a:lnTo>
                  <a:pt x="23811" y="334507"/>
                </a:lnTo>
                <a:lnTo>
                  <a:pt x="33356" y="287338"/>
                </a:lnTo>
                <a:lnTo>
                  <a:pt x="41320" y="239896"/>
                </a:lnTo>
                <a:lnTo>
                  <a:pt x="47697" y="192223"/>
                </a:lnTo>
                <a:lnTo>
                  <a:pt x="52482" y="144356"/>
                </a:lnTo>
                <a:lnTo>
                  <a:pt x="55670" y="96337"/>
                </a:lnTo>
                <a:lnTo>
                  <a:pt x="57256" y="48205"/>
                </a:lnTo>
                <a:lnTo>
                  <a:pt x="5723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15012220" y="3683023"/>
            <a:ext cx="71755" cy="371475"/>
          </a:xfrm>
          <a:custGeom>
            <a:avLst/>
            <a:gdLst/>
            <a:ahLst/>
            <a:cxnLst/>
            <a:rect l="l" t="t" r="r" b="b"/>
            <a:pathLst>
              <a:path w="71755" h="371475">
                <a:moveTo>
                  <a:pt x="71284" y="371283"/>
                </a:moveTo>
                <a:lnTo>
                  <a:pt x="67543" y="317173"/>
                </a:lnTo>
                <a:lnTo>
                  <a:pt x="61634" y="263312"/>
                </a:lnTo>
                <a:lnTo>
                  <a:pt x="53569" y="209764"/>
                </a:lnTo>
                <a:lnTo>
                  <a:pt x="43360" y="156595"/>
                </a:lnTo>
                <a:lnTo>
                  <a:pt x="31021" y="103867"/>
                </a:lnTo>
                <a:lnTo>
                  <a:pt x="16563" y="51648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14880606" y="3397432"/>
            <a:ext cx="132080" cy="285750"/>
          </a:xfrm>
          <a:custGeom>
            <a:avLst/>
            <a:gdLst/>
            <a:ahLst/>
            <a:cxnLst/>
            <a:rect l="l" t="t" r="r" b="b"/>
            <a:pathLst>
              <a:path w="132080" h="285750">
                <a:moveTo>
                  <a:pt x="131769" y="285368"/>
                </a:moveTo>
                <a:lnTo>
                  <a:pt x="113441" y="236195"/>
                </a:lnTo>
                <a:lnTo>
                  <a:pt x="93640" y="187623"/>
                </a:lnTo>
                <a:lnTo>
                  <a:pt x="72380" y="139684"/>
                </a:lnTo>
                <a:lnTo>
                  <a:pt x="49676" y="92412"/>
                </a:lnTo>
                <a:lnTo>
                  <a:pt x="25544" y="45840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7764597" y="9482931"/>
            <a:ext cx="622300" cy="753110"/>
          </a:xfrm>
          <a:custGeom>
            <a:avLst/>
            <a:gdLst/>
            <a:ahLst/>
            <a:cxnLst/>
            <a:rect l="l" t="t" r="r" b="b"/>
            <a:pathLst>
              <a:path w="622300" h="753109">
                <a:moveTo>
                  <a:pt x="621735" y="115613"/>
                </a:moveTo>
                <a:lnTo>
                  <a:pt x="227647" y="0"/>
                </a:lnTo>
                <a:lnTo>
                  <a:pt x="58343" y="566255"/>
                </a:lnTo>
                <a:lnTo>
                  <a:pt x="0" y="75274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7753009" y="10235539"/>
            <a:ext cx="12065" cy="236220"/>
          </a:xfrm>
          <a:custGeom>
            <a:avLst/>
            <a:gdLst/>
            <a:ahLst/>
            <a:cxnLst/>
            <a:rect l="l" t="t" r="r" b="b"/>
            <a:pathLst>
              <a:path w="12065" h="236220">
                <a:moveTo>
                  <a:pt x="11535" y="0"/>
                </a:moveTo>
                <a:lnTo>
                  <a:pt x="4306" y="46881"/>
                </a:lnTo>
                <a:lnTo>
                  <a:pt x="460" y="94069"/>
                </a:lnTo>
                <a:lnTo>
                  <a:pt x="0" y="141382"/>
                </a:lnTo>
                <a:lnTo>
                  <a:pt x="2926" y="188636"/>
                </a:lnTo>
                <a:lnTo>
                  <a:pt x="9242" y="23565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7762175" y="10471081"/>
            <a:ext cx="289560" cy="360045"/>
          </a:xfrm>
          <a:custGeom>
            <a:avLst/>
            <a:gdLst/>
            <a:ahLst/>
            <a:cxnLst/>
            <a:rect l="l" t="t" r="r" b="b"/>
            <a:pathLst>
              <a:path w="289559" h="360045">
                <a:moveTo>
                  <a:pt x="0" y="0"/>
                </a:moveTo>
                <a:lnTo>
                  <a:pt x="12525" y="46781"/>
                </a:lnTo>
                <a:lnTo>
                  <a:pt x="29204" y="91797"/>
                </a:lnTo>
                <a:lnTo>
                  <a:pt x="49846" y="134808"/>
                </a:lnTo>
                <a:lnTo>
                  <a:pt x="74258" y="175575"/>
                </a:lnTo>
                <a:lnTo>
                  <a:pt x="102248" y="213860"/>
                </a:lnTo>
                <a:lnTo>
                  <a:pt x="133623" y="249422"/>
                </a:lnTo>
                <a:lnTo>
                  <a:pt x="168192" y="282024"/>
                </a:lnTo>
                <a:lnTo>
                  <a:pt x="205763" y="311427"/>
                </a:lnTo>
                <a:lnTo>
                  <a:pt x="246143" y="337390"/>
                </a:lnTo>
                <a:lnTo>
                  <a:pt x="289139" y="35967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8051064" y="10831051"/>
            <a:ext cx="574675" cy="53975"/>
          </a:xfrm>
          <a:custGeom>
            <a:avLst/>
            <a:gdLst/>
            <a:ahLst/>
            <a:cxnLst/>
            <a:rect l="l" t="t" r="r" b="b"/>
            <a:pathLst>
              <a:path w="574675" h="53975">
                <a:moveTo>
                  <a:pt x="0" y="0"/>
                </a:moveTo>
                <a:lnTo>
                  <a:pt x="46557" y="15044"/>
                </a:lnTo>
                <a:lnTo>
                  <a:pt x="93668" y="27637"/>
                </a:lnTo>
                <a:lnTo>
                  <a:pt x="141239" y="37776"/>
                </a:lnTo>
                <a:lnTo>
                  <a:pt x="189173" y="45459"/>
                </a:lnTo>
                <a:lnTo>
                  <a:pt x="237375" y="50683"/>
                </a:lnTo>
                <a:lnTo>
                  <a:pt x="285750" y="53443"/>
                </a:lnTo>
                <a:lnTo>
                  <a:pt x="334203" y="53738"/>
                </a:lnTo>
                <a:lnTo>
                  <a:pt x="382639" y="51564"/>
                </a:lnTo>
                <a:lnTo>
                  <a:pt x="430962" y="46918"/>
                </a:lnTo>
                <a:lnTo>
                  <a:pt x="479077" y="39798"/>
                </a:lnTo>
                <a:lnTo>
                  <a:pt x="526889" y="30199"/>
                </a:lnTo>
                <a:lnTo>
                  <a:pt x="574302" y="1812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8625792" y="10298310"/>
            <a:ext cx="2405380" cy="551180"/>
          </a:xfrm>
          <a:custGeom>
            <a:avLst/>
            <a:gdLst/>
            <a:ahLst/>
            <a:cxnLst/>
            <a:rect l="l" t="t" r="r" b="b"/>
            <a:pathLst>
              <a:path w="2405379" h="551179">
                <a:moveTo>
                  <a:pt x="0" y="550864"/>
                </a:moveTo>
                <a:lnTo>
                  <a:pt x="449568" y="447062"/>
                </a:lnTo>
                <a:lnTo>
                  <a:pt x="1317564" y="249123"/>
                </a:lnTo>
                <a:lnTo>
                  <a:pt x="2026278" y="87694"/>
                </a:lnTo>
                <a:lnTo>
                  <a:pt x="24049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13435028" y="4077732"/>
            <a:ext cx="1477382" cy="2413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1765939" y="1130733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011" y="3937"/>
                </a:moveTo>
                <a:lnTo>
                  <a:pt x="5726" y="1431"/>
                </a:lnTo>
                <a:lnTo>
                  <a:pt x="715" y="0"/>
                </a:lnTo>
                <a:lnTo>
                  <a:pt x="0" y="2505"/>
                </a:lnTo>
                <a:lnTo>
                  <a:pt x="5011" y="3937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1706164" y="113749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1749832" y="112203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1904460" y="112643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1706164" y="11374983"/>
            <a:ext cx="154305" cy="43815"/>
          </a:xfrm>
          <a:custGeom>
            <a:avLst/>
            <a:gdLst/>
            <a:ahLst/>
            <a:cxnLst/>
            <a:rect l="l" t="t" r="r" b="b"/>
            <a:pathLst>
              <a:path w="154305" h="43815">
                <a:moveTo>
                  <a:pt x="0" y="0"/>
                </a:moveTo>
                <a:lnTo>
                  <a:pt x="154270" y="43668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1860792" y="11264380"/>
            <a:ext cx="43815" cy="154305"/>
          </a:xfrm>
          <a:custGeom>
            <a:avLst/>
            <a:gdLst/>
            <a:ahLst/>
            <a:cxnLst/>
            <a:rect l="l" t="t" r="r" b="b"/>
            <a:pathLst>
              <a:path w="43814" h="154304">
                <a:moveTo>
                  <a:pt x="0" y="154270"/>
                </a:moveTo>
                <a:lnTo>
                  <a:pt x="43668" y="0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1750190" y="11220354"/>
            <a:ext cx="154305" cy="43815"/>
          </a:xfrm>
          <a:custGeom>
            <a:avLst/>
            <a:gdLst/>
            <a:ahLst/>
            <a:cxnLst/>
            <a:rect l="l" t="t" r="r" b="b"/>
            <a:pathLst>
              <a:path w="154305" h="43815">
                <a:moveTo>
                  <a:pt x="154270" y="43668"/>
                </a:moveTo>
                <a:lnTo>
                  <a:pt x="0" y="0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1706164" y="11220354"/>
            <a:ext cx="43815" cy="154940"/>
          </a:xfrm>
          <a:custGeom>
            <a:avLst/>
            <a:gdLst/>
            <a:ahLst/>
            <a:cxnLst/>
            <a:rect l="l" t="t" r="r" b="b"/>
            <a:pathLst>
              <a:path w="43814" h="154940">
                <a:moveTo>
                  <a:pt x="43668" y="0"/>
                </a:moveTo>
                <a:lnTo>
                  <a:pt x="0" y="154628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1700795" y="11215343"/>
            <a:ext cx="209550" cy="208915"/>
          </a:xfrm>
          <a:custGeom>
            <a:avLst/>
            <a:gdLst/>
            <a:ahLst/>
            <a:cxnLst/>
            <a:rect l="l" t="t" r="r" b="b"/>
            <a:pathLst>
              <a:path w="209550" h="208915">
                <a:moveTo>
                  <a:pt x="162861" y="208676"/>
                </a:moveTo>
                <a:lnTo>
                  <a:pt x="209034" y="45815"/>
                </a:lnTo>
                <a:lnTo>
                  <a:pt x="46173" y="0"/>
                </a:lnTo>
                <a:lnTo>
                  <a:pt x="0" y="162503"/>
                </a:lnTo>
                <a:lnTo>
                  <a:pt x="162861" y="208676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1839316" y="1132809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4653" y="3937"/>
                </a:moveTo>
                <a:lnTo>
                  <a:pt x="5369" y="1431"/>
                </a:lnTo>
                <a:lnTo>
                  <a:pt x="357" y="0"/>
                </a:lnTo>
                <a:lnTo>
                  <a:pt x="0" y="2505"/>
                </a:lnTo>
                <a:lnTo>
                  <a:pt x="4653" y="3937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860792" y="11418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7992244" y="9462528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5" h="20954">
                <a:moveTo>
                  <a:pt x="0" y="20402"/>
                </a:moveTo>
                <a:lnTo>
                  <a:pt x="536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8006562" y="939738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8024459" y="933188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8042356" y="926673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8060252" y="920159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8078507" y="913644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8096404" y="908311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5" h="20954">
                <a:moveTo>
                  <a:pt x="0" y="20402"/>
                </a:moveTo>
                <a:lnTo>
                  <a:pt x="536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8384185" y="9566330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45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8405304" y="950154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8424274" y="943675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8443245" y="937161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8462215" y="930682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8481186" y="924203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8500514" y="917689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5369" y="13959"/>
                </a:ln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8519127" y="911210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8537740" y="904696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8556352" y="898181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8574965" y="891703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8593935" y="885188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8612906" y="87871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8631877" y="872195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8650847" y="865717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8669460" y="859202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8688431" y="852724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8707401" y="846245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8726372" y="839730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8745342" y="833252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8763955" y="826737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8782926" y="820259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8801897" y="813744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8820867" y="807266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8839838" y="800751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8858451" y="794273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8877421" y="787758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8896392" y="781279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8915362" y="774801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8934333" y="76828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8952946" y="761808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8971917" y="755293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8990887" y="748815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9009858" y="7415490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088"/>
                </a:moveTo>
                <a:lnTo>
                  <a:pt x="1145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678319" y="1605106"/>
            <a:ext cx="667385" cy="756920"/>
          </a:xfrm>
          <a:custGeom>
            <a:avLst/>
            <a:gdLst/>
            <a:ahLst/>
            <a:cxnLst/>
            <a:rect l="l" t="t" r="r" b="b"/>
            <a:pathLst>
              <a:path w="667385" h="756919">
                <a:moveTo>
                  <a:pt x="542631" y="756319"/>
                </a:moveTo>
                <a:lnTo>
                  <a:pt x="667193" y="650728"/>
                </a:lnTo>
                <a:lnTo>
                  <a:pt x="128141" y="0"/>
                </a:lnTo>
                <a:lnTo>
                  <a:pt x="0" y="101296"/>
                </a:lnTo>
                <a:lnTo>
                  <a:pt x="542631" y="75631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 txBox="1"/>
          <p:nvPr/>
        </p:nvSpPr>
        <p:spPr>
          <a:xfrm rot="900000">
            <a:off x="13588076" y="3109376"/>
            <a:ext cx="303055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i="1" spc="-5" dirty="0">
                <a:solidFill>
                  <a:srgbClr val="ACACAC"/>
                </a:solidFill>
                <a:latin typeface="Arial"/>
                <a:cs typeface="Arial"/>
              </a:rPr>
              <a:t>waterpeil-5.47</a:t>
            </a:r>
            <a:endParaRPr sz="350">
              <a:latin typeface="Arial"/>
              <a:cs typeface="Arial"/>
            </a:endParaRPr>
          </a:p>
        </p:txBody>
      </p:sp>
      <p:sp>
        <p:nvSpPr>
          <p:cNvPr id="3007" name="object 3007"/>
          <p:cNvSpPr/>
          <p:nvPr/>
        </p:nvSpPr>
        <p:spPr>
          <a:xfrm>
            <a:off x="14324499" y="2808131"/>
            <a:ext cx="24130" cy="64135"/>
          </a:xfrm>
          <a:custGeom>
            <a:avLst/>
            <a:gdLst/>
            <a:ahLst/>
            <a:cxnLst/>
            <a:rect l="l" t="t" r="r" b="b"/>
            <a:pathLst>
              <a:path w="24130" h="64135">
                <a:moveTo>
                  <a:pt x="0" y="0"/>
                </a:moveTo>
                <a:lnTo>
                  <a:pt x="23981" y="640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4342753" y="286969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0" y="4653"/>
                </a:moveTo>
                <a:lnTo>
                  <a:pt x="1181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4340606" y="2867906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1073" y="8590"/>
                </a:moveTo>
                <a:lnTo>
                  <a:pt x="15749" y="2863"/>
                </a:lnTo>
                <a:lnTo>
                  <a:pt x="14675" y="0"/>
                </a:lnTo>
                <a:lnTo>
                  <a:pt x="0" y="5369"/>
                </a:lnTo>
                <a:lnTo>
                  <a:pt x="1073" y="859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14338459" y="2865758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2147" y="12527"/>
                </a:moveTo>
                <a:lnTo>
                  <a:pt x="20044" y="6084"/>
                </a:lnTo>
                <a:lnTo>
                  <a:pt x="17896" y="0"/>
                </a:lnTo>
                <a:lnTo>
                  <a:pt x="0" y="6800"/>
                </a:lnTo>
                <a:lnTo>
                  <a:pt x="2147" y="125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4336310" y="2863611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4">
                <a:moveTo>
                  <a:pt x="3579" y="16823"/>
                </a:moveTo>
                <a:lnTo>
                  <a:pt x="24339" y="8948"/>
                </a:lnTo>
                <a:lnTo>
                  <a:pt x="20760" y="0"/>
                </a:lnTo>
                <a:lnTo>
                  <a:pt x="0" y="7874"/>
                </a:lnTo>
                <a:lnTo>
                  <a:pt x="3579" y="168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14334521" y="2861821"/>
            <a:ext cx="28575" cy="20955"/>
          </a:xfrm>
          <a:custGeom>
            <a:avLst/>
            <a:gdLst/>
            <a:ahLst/>
            <a:cxnLst/>
            <a:rect l="l" t="t" r="r" b="b"/>
            <a:pathLst>
              <a:path w="28575" h="20955">
                <a:moveTo>
                  <a:pt x="4295" y="20760"/>
                </a:moveTo>
                <a:lnTo>
                  <a:pt x="27919" y="11811"/>
                </a:lnTo>
                <a:lnTo>
                  <a:pt x="28276" y="11811"/>
                </a:lnTo>
                <a:lnTo>
                  <a:pt x="23623" y="0"/>
                </a:lnTo>
                <a:lnTo>
                  <a:pt x="0" y="8590"/>
                </a:lnTo>
                <a:lnTo>
                  <a:pt x="0" y="8948"/>
                </a:lnTo>
                <a:lnTo>
                  <a:pt x="4295" y="207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4348480" y="2872201"/>
            <a:ext cx="24765" cy="64135"/>
          </a:xfrm>
          <a:custGeom>
            <a:avLst/>
            <a:gdLst/>
            <a:ahLst/>
            <a:cxnLst/>
            <a:rect l="l" t="t" r="r" b="b"/>
            <a:pathLst>
              <a:path w="24765" h="64135">
                <a:moveTo>
                  <a:pt x="0" y="0"/>
                </a:moveTo>
                <a:lnTo>
                  <a:pt x="24339" y="6407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4376400" y="2968128"/>
            <a:ext cx="24130" cy="46355"/>
          </a:xfrm>
          <a:custGeom>
            <a:avLst/>
            <a:gdLst/>
            <a:ahLst/>
            <a:cxnLst/>
            <a:rect l="l" t="t" r="r" b="b"/>
            <a:pathLst>
              <a:path w="24130" h="46355">
                <a:moveTo>
                  <a:pt x="8232" y="0"/>
                </a:moveTo>
                <a:lnTo>
                  <a:pt x="23981" y="41162"/>
                </a:lnTo>
                <a:lnTo>
                  <a:pt x="0" y="461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4375327" y="3008217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0"/>
                </a:moveTo>
                <a:lnTo>
                  <a:pt x="2505" y="125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14373178" y="3006428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10">
                <a:moveTo>
                  <a:pt x="0" y="715"/>
                </a:moveTo>
                <a:lnTo>
                  <a:pt x="3579" y="16107"/>
                </a:lnTo>
                <a:lnTo>
                  <a:pt x="6442" y="15391"/>
                </a:lnTo>
                <a:lnTo>
                  <a:pt x="3221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4371389" y="3004638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4" h="19685">
                <a:moveTo>
                  <a:pt x="0" y="1073"/>
                </a:moveTo>
                <a:lnTo>
                  <a:pt x="3937" y="19686"/>
                </a:lnTo>
                <a:lnTo>
                  <a:pt x="10380" y="18612"/>
                </a:lnTo>
                <a:lnTo>
                  <a:pt x="6442" y="0"/>
                </a:lnTo>
                <a:lnTo>
                  <a:pt x="0" y="10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14369598" y="3002490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30">
                <a:moveTo>
                  <a:pt x="0" y="2147"/>
                </a:moveTo>
                <a:lnTo>
                  <a:pt x="4653" y="23623"/>
                </a:lnTo>
                <a:lnTo>
                  <a:pt x="13959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14367809" y="3000701"/>
            <a:ext cx="17780" cy="27940"/>
          </a:xfrm>
          <a:custGeom>
            <a:avLst/>
            <a:gdLst/>
            <a:ahLst/>
            <a:cxnLst/>
            <a:rect l="l" t="t" r="r" b="b"/>
            <a:pathLst>
              <a:path w="17780" h="27939">
                <a:moveTo>
                  <a:pt x="0" y="2505"/>
                </a:moveTo>
                <a:lnTo>
                  <a:pt x="5011" y="27203"/>
                </a:lnTo>
                <a:lnTo>
                  <a:pt x="5011" y="27561"/>
                </a:lnTo>
                <a:lnTo>
                  <a:pt x="17538" y="24697"/>
                </a:lnTo>
                <a:lnTo>
                  <a:pt x="12527" y="357"/>
                </a:lnTo>
                <a:lnTo>
                  <a:pt x="12169" y="0"/>
                </a:lnTo>
                <a:lnTo>
                  <a:pt x="0" y="25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14309466" y="3014302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5">
                <a:moveTo>
                  <a:pt x="66934" y="0"/>
                </a:moveTo>
                <a:lnTo>
                  <a:pt x="0" y="1431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14209244" y="3035778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69">
                <a:moveTo>
                  <a:pt x="66934" y="0"/>
                </a:moveTo>
                <a:lnTo>
                  <a:pt x="0" y="13959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14207811" y="3043653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0" y="0"/>
                </a:moveTo>
                <a:lnTo>
                  <a:pt x="2505" y="1252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14206022" y="3041863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10">
                <a:moveTo>
                  <a:pt x="0" y="715"/>
                </a:moveTo>
                <a:lnTo>
                  <a:pt x="3221" y="16107"/>
                </a:lnTo>
                <a:lnTo>
                  <a:pt x="6442" y="15391"/>
                </a:lnTo>
                <a:lnTo>
                  <a:pt x="2863" y="0"/>
                </a:lnTo>
                <a:lnTo>
                  <a:pt x="0" y="71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14204232" y="3039716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0" y="1431"/>
                </a:moveTo>
                <a:lnTo>
                  <a:pt x="3937" y="20044"/>
                </a:lnTo>
                <a:lnTo>
                  <a:pt x="10022" y="18612"/>
                </a:lnTo>
                <a:lnTo>
                  <a:pt x="6084" y="0"/>
                </a:lnTo>
                <a:lnTo>
                  <a:pt x="0" y="143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4202085" y="303792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30">
                <a:moveTo>
                  <a:pt x="0" y="2147"/>
                </a:moveTo>
                <a:lnTo>
                  <a:pt x="4653" y="23623"/>
                </a:lnTo>
                <a:lnTo>
                  <a:pt x="13959" y="21834"/>
                </a:lnTo>
                <a:lnTo>
                  <a:pt x="9306" y="0"/>
                </a:lnTo>
                <a:lnTo>
                  <a:pt x="0" y="2147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14200296" y="3036136"/>
            <a:ext cx="17780" cy="27940"/>
          </a:xfrm>
          <a:custGeom>
            <a:avLst/>
            <a:gdLst/>
            <a:ahLst/>
            <a:cxnLst/>
            <a:rect l="l" t="t" r="r" b="b"/>
            <a:pathLst>
              <a:path w="17780" h="27939">
                <a:moveTo>
                  <a:pt x="0" y="2505"/>
                </a:moveTo>
                <a:lnTo>
                  <a:pt x="5369" y="27203"/>
                </a:lnTo>
                <a:lnTo>
                  <a:pt x="5369" y="27561"/>
                </a:lnTo>
                <a:lnTo>
                  <a:pt x="17538" y="24697"/>
                </a:lnTo>
                <a:lnTo>
                  <a:pt x="12527" y="357"/>
                </a:lnTo>
                <a:lnTo>
                  <a:pt x="12527" y="0"/>
                </a:lnTo>
                <a:lnTo>
                  <a:pt x="0" y="250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4173449" y="3009291"/>
            <a:ext cx="36195" cy="45085"/>
          </a:xfrm>
          <a:custGeom>
            <a:avLst/>
            <a:gdLst/>
            <a:ahLst/>
            <a:cxnLst/>
            <a:rect l="l" t="t" r="r" b="b"/>
            <a:pathLst>
              <a:path w="36194" h="45085">
                <a:moveTo>
                  <a:pt x="35793" y="40446"/>
                </a:moveTo>
                <a:lnTo>
                  <a:pt x="15033" y="44742"/>
                </a:ln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4140877" y="2911932"/>
            <a:ext cx="22225" cy="65405"/>
          </a:xfrm>
          <a:custGeom>
            <a:avLst/>
            <a:gdLst/>
            <a:ahLst/>
            <a:cxnLst/>
            <a:rect l="l" t="t" r="r" b="b"/>
            <a:pathLst>
              <a:path w="22225" h="65405">
                <a:moveTo>
                  <a:pt x="21834" y="64786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14134793" y="2909785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4">
                <a:moveTo>
                  <a:pt x="12169" y="0"/>
                </a:moveTo>
                <a:lnTo>
                  <a:pt x="0" y="429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14132645" y="2907995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5">
                <a:moveTo>
                  <a:pt x="15033" y="0"/>
                </a:moveTo>
                <a:lnTo>
                  <a:pt x="0" y="5011"/>
                </a:lnTo>
                <a:lnTo>
                  <a:pt x="1073" y="7874"/>
                </a:lnTo>
                <a:lnTo>
                  <a:pt x="16107" y="2863"/>
                </a:lnTo>
                <a:lnTo>
                  <a:pt x="1503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4130855" y="2905847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17896" y="0"/>
                </a:moveTo>
                <a:lnTo>
                  <a:pt x="0" y="6084"/>
                </a:lnTo>
                <a:lnTo>
                  <a:pt x="1789" y="12169"/>
                </a:lnTo>
                <a:lnTo>
                  <a:pt x="20044" y="6084"/>
                </a:lnTo>
                <a:lnTo>
                  <a:pt x="17896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14128708" y="2903700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10">
                <a:moveTo>
                  <a:pt x="21118" y="0"/>
                </a:moveTo>
                <a:lnTo>
                  <a:pt x="0" y="7158"/>
                </a:lnTo>
                <a:lnTo>
                  <a:pt x="3221" y="16107"/>
                </a:lnTo>
                <a:lnTo>
                  <a:pt x="23981" y="9306"/>
                </a:lnTo>
                <a:lnTo>
                  <a:pt x="2111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14126919" y="2901910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40" h="20319">
                <a:moveTo>
                  <a:pt x="23981" y="0"/>
                </a:moveTo>
                <a:lnTo>
                  <a:pt x="0" y="7874"/>
                </a:lnTo>
                <a:lnTo>
                  <a:pt x="3937" y="20044"/>
                </a:lnTo>
                <a:lnTo>
                  <a:pt x="27919" y="12169"/>
                </a:lnTo>
                <a:lnTo>
                  <a:pt x="27919" y="11811"/>
                </a:lnTo>
                <a:lnTo>
                  <a:pt x="2398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4120117" y="2849293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5" h="62864">
                <a:moveTo>
                  <a:pt x="20760" y="62638"/>
                </a:moveTo>
                <a:lnTo>
                  <a:pt x="0" y="715"/>
                </a:lnTo>
                <a:lnTo>
                  <a:pt x="322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4156627" y="2828891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69">
                <a:moveTo>
                  <a:pt x="0" y="13601"/>
                </a:moveTo>
                <a:lnTo>
                  <a:pt x="6729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4222486" y="2822448"/>
            <a:ext cx="2540" cy="12700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2505" y="1252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14220697" y="2820659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10">
                <a:moveTo>
                  <a:pt x="6084" y="15391"/>
                </a:moveTo>
                <a:lnTo>
                  <a:pt x="3221" y="0"/>
                </a:lnTo>
                <a:lnTo>
                  <a:pt x="0" y="715"/>
                </a:lnTo>
                <a:lnTo>
                  <a:pt x="3221" y="16107"/>
                </a:lnTo>
                <a:lnTo>
                  <a:pt x="6084" y="1539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14218908" y="2818869"/>
            <a:ext cx="10160" cy="19685"/>
          </a:xfrm>
          <a:custGeom>
            <a:avLst/>
            <a:gdLst/>
            <a:ahLst/>
            <a:cxnLst/>
            <a:rect l="l" t="t" r="r" b="b"/>
            <a:pathLst>
              <a:path w="10159" h="19685">
                <a:moveTo>
                  <a:pt x="10022" y="18612"/>
                </a:moveTo>
                <a:lnTo>
                  <a:pt x="6084" y="0"/>
                </a:lnTo>
                <a:lnTo>
                  <a:pt x="0" y="1073"/>
                </a:lnTo>
                <a:lnTo>
                  <a:pt x="3579" y="19686"/>
                </a:lnTo>
                <a:lnTo>
                  <a:pt x="10022" y="18612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14216760" y="2817079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30">
                <a:moveTo>
                  <a:pt x="13959" y="21476"/>
                </a:moveTo>
                <a:lnTo>
                  <a:pt x="9306" y="0"/>
                </a:lnTo>
                <a:lnTo>
                  <a:pt x="0" y="1789"/>
                </a:lnTo>
                <a:lnTo>
                  <a:pt x="4653" y="23623"/>
                </a:lnTo>
                <a:lnTo>
                  <a:pt x="13959" y="21476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4214971" y="2814932"/>
            <a:ext cx="17780" cy="27940"/>
          </a:xfrm>
          <a:custGeom>
            <a:avLst/>
            <a:gdLst/>
            <a:ahLst/>
            <a:cxnLst/>
            <a:rect l="l" t="t" r="r" b="b"/>
            <a:pathLst>
              <a:path w="17780" h="27939">
                <a:moveTo>
                  <a:pt x="17538" y="25055"/>
                </a:moveTo>
                <a:lnTo>
                  <a:pt x="12527" y="357"/>
                </a:lnTo>
                <a:lnTo>
                  <a:pt x="12527" y="0"/>
                </a:lnTo>
                <a:lnTo>
                  <a:pt x="0" y="2505"/>
                </a:lnTo>
                <a:lnTo>
                  <a:pt x="5011" y="27203"/>
                </a:lnTo>
                <a:lnTo>
                  <a:pt x="5011" y="27561"/>
                </a:lnTo>
                <a:lnTo>
                  <a:pt x="17538" y="2505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4223919" y="2814932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69">
                <a:moveTo>
                  <a:pt x="0" y="13959"/>
                </a:moveTo>
                <a:lnTo>
                  <a:pt x="66934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14324499" y="28081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1032885" y="12445929"/>
            <a:ext cx="13970" cy="46990"/>
          </a:xfrm>
          <a:custGeom>
            <a:avLst/>
            <a:gdLst/>
            <a:ahLst/>
            <a:cxnLst/>
            <a:rect l="l" t="t" r="r" b="b"/>
            <a:pathLst>
              <a:path w="13969" h="46990">
                <a:moveTo>
                  <a:pt x="13959" y="4653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009261" y="12366825"/>
            <a:ext cx="13970" cy="46990"/>
          </a:xfrm>
          <a:custGeom>
            <a:avLst/>
            <a:gdLst/>
            <a:ahLst/>
            <a:cxnLst/>
            <a:rect l="l" t="t" r="r" b="b"/>
            <a:pathLst>
              <a:path w="13969" h="46990">
                <a:moveTo>
                  <a:pt x="13959" y="4653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160310" y="12492818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0" y="11811"/>
                </a:moveTo>
                <a:lnTo>
                  <a:pt x="1539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202905" y="1245272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5" h="20320">
                <a:moveTo>
                  <a:pt x="0" y="20044"/>
                </a:moveTo>
                <a:lnTo>
                  <a:pt x="27203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257311" y="12421231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0" y="11453"/>
                </a:moveTo>
                <a:lnTo>
                  <a:pt x="1574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1873320" y="12831426"/>
            <a:ext cx="43815" cy="635"/>
          </a:xfrm>
          <a:custGeom>
            <a:avLst/>
            <a:gdLst/>
            <a:ahLst/>
            <a:cxnLst/>
            <a:rect l="l" t="t" r="r" b="b"/>
            <a:pathLst>
              <a:path w="43814" h="634">
                <a:moveTo>
                  <a:pt x="43310" y="357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1796722" y="12830353"/>
            <a:ext cx="43180" cy="1270"/>
          </a:xfrm>
          <a:custGeom>
            <a:avLst/>
            <a:gdLst/>
            <a:ahLst/>
            <a:cxnLst/>
            <a:rect l="l" t="t" r="r" b="b"/>
            <a:pathLst>
              <a:path w="43180" h="1270">
                <a:moveTo>
                  <a:pt x="42952" y="715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2516532" y="7165292"/>
            <a:ext cx="160655" cy="48895"/>
          </a:xfrm>
          <a:custGeom>
            <a:avLst/>
            <a:gdLst/>
            <a:ahLst/>
            <a:cxnLst/>
            <a:rect l="l" t="t" r="r" b="b"/>
            <a:pathLst>
              <a:path w="160655" h="48895">
                <a:moveTo>
                  <a:pt x="0" y="3937"/>
                </a:moveTo>
                <a:lnTo>
                  <a:pt x="160355" y="48679"/>
                </a:lnTo>
                <a:lnTo>
                  <a:pt x="1073" y="0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2517606" y="7165292"/>
            <a:ext cx="160655" cy="48895"/>
          </a:xfrm>
          <a:custGeom>
            <a:avLst/>
            <a:gdLst/>
            <a:ahLst/>
            <a:cxnLst/>
            <a:rect l="l" t="t" r="r" b="b"/>
            <a:pathLst>
              <a:path w="160655" h="48895">
                <a:moveTo>
                  <a:pt x="159281" y="48679"/>
                </a:moveTo>
                <a:lnTo>
                  <a:pt x="0" y="0"/>
                </a:lnTo>
                <a:lnTo>
                  <a:pt x="160355" y="44742"/>
                </a:lnTo>
                <a:lnTo>
                  <a:pt x="159281" y="486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2525838" y="7120192"/>
            <a:ext cx="165100" cy="60960"/>
          </a:xfrm>
          <a:custGeom>
            <a:avLst/>
            <a:gdLst/>
            <a:ahLst/>
            <a:cxnLst/>
            <a:rect l="l" t="t" r="r" b="b"/>
            <a:pathLst>
              <a:path w="165100" h="60959">
                <a:moveTo>
                  <a:pt x="160355" y="60849"/>
                </a:moveTo>
                <a:lnTo>
                  <a:pt x="164650" y="44742"/>
                </a:lnTo>
                <a:lnTo>
                  <a:pt x="4295" y="0"/>
                </a:lnTo>
                <a:lnTo>
                  <a:pt x="0" y="15749"/>
                </a:lnTo>
                <a:lnTo>
                  <a:pt x="160355" y="6084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2519395" y="7142742"/>
            <a:ext cx="165100" cy="60960"/>
          </a:xfrm>
          <a:custGeom>
            <a:avLst/>
            <a:gdLst/>
            <a:ahLst/>
            <a:cxnLst/>
            <a:rect l="l" t="t" r="r" b="b"/>
            <a:pathLst>
              <a:path w="165100" h="60959">
                <a:moveTo>
                  <a:pt x="0" y="15749"/>
                </a:moveTo>
                <a:lnTo>
                  <a:pt x="4653" y="0"/>
                </a:lnTo>
                <a:lnTo>
                  <a:pt x="165008" y="44742"/>
                </a:lnTo>
                <a:lnTo>
                  <a:pt x="160355" y="60849"/>
                </a:lnTo>
                <a:lnTo>
                  <a:pt x="0" y="1574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2656127" y="717316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5" h="6984">
                <a:moveTo>
                  <a:pt x="1789" y="0"/>
                </a:moveTo>
                <a:lnTo>
                  <a:pt x="0" y="644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2660064" y="7174240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4">
                <a:moveTo>
                  <a:pt x="2147" y="0"/>
                </a:moveTo>
                <a:lnTo>
                  <a:pt x="0" y="644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2551968" y="7143815"/>
            <a:ext cx="1905" cy="6985"/>
          </a:xfrm>
          <a:custGeom>
            <a:avLst/>
            <a:gdLst/>
            <a:ahLst/>
            <a:cxnLst/>
            <a:rect l="l" t="t" r="r" b="b"/>
            <a:pathLst>
              <a:path w="1905" h="6984">
                <a:moveTo>
                  <a:pt x="1789" y="0"/>
                </a:moveTo>
                <a:lnTo>
                  <a:pt x="0" y="680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2548030" y="7142742"/>
            <a:ext cx="1905" cy="6985"/>
          </a:xfrm>
          <a:custGeom>
            <a:avLst/>
            <a:gdLst/>
            <a:ahLst/>
            <a:cxnLst/>
            <a:rect l="l" t="t" r="r" b="b"/>
            <a:pathLst>
              <a:path w="1905" h="6984">
                <a:moveTo>
                  <a:pt x="1789" y="0"/>
                </a:moveTo>
                <a:lnTo>
                  <a:pt x="0" y="644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2516532" y="7165292"/>
            <a:ext cx="161925" cy="48895"/>
          </a:xfrm>
          <a:custGeom>
            <a:avLst/>
            <a:gdLst/>
            <a:ahLst/>
            <a:cxnLst/>
            <a:rect l="l" t="t" r="r" b="b"/>
            <a:pathLst>
              <a:path w="161925" h="48895">
                <a:moveTo>
                  <a:pt x="161429" y="44742"/>
                </a:moveTo>
                <a:lnTo>
                  <a:pt x="160355" y="48679"/>
                </a:lnTo>
                <a:lnTo>
                  <a:pt x="0" y="3937"/>
                </a:lnTo>
                <a:lnTo>
                  <a:pt x="1073" y="0"/>
                </a:lnTo>
                <a:lnTo>
                  <a:pt x="161429" y="4474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2650042" y="719571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5" h="6984">
                <a:moveTo>
                  <a:pt x="0" y="6442"/>
                </a:moveTo>
                <a:lnTo>
                  <a:pt x="1789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2653980" y="719679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5" h="6984">
                <a:moveTo>
                  <a:pt x="0" y="6442"/>
                </a:moveTo>
                <a:lnTo>
                  <a:pt x="1789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2545525" y="7166365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4">
                <a:moveTo>
                  <a:pt x="0" y="6800"/>
                </a:moveTo>
                <a:lnTo>
                  <a:pt x="2147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2541587" y="7165292"/>
            <a:ext cx="1905" cy="6985"/>
          </a:xfrm>
          <a:custGeom>
            <a:avLst/>
            <a:gdLst/>
            <a:ahLst/>
            <a:cxnLst/>
            <a:rect l="l" t="t" r="r" b="b"/>
            <a:pathLst>
              <a:path w="1905" h="6984">
                <a:moveTo>
                  <a:pt x="0" y="6800"/>
                </a:moveTo>
                <a:lnTo>
                  <a:pt x="1789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060088" y="1234141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067963" y="1234928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025010" y="1219680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031095" y="12212733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044" y="0"/>
                </a:lnTo>
              </a:path>
            </a:pathLst>
          </a:custGeom>
          <a:ln w="20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3635471" y="912750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13643347" y="913537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3356997" y="961071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13364871" y="9618588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12993333" y="979612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13001207" y="980400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11028619" y="10283276"/>
            <a:ext cx="29845" cy="6985"/>
          </a:xfrm>
          <a:custGeom>
            <a:avLst/>
            <a:gdLst/>
            <a:ahLst/>
            <a:cxnLst/>
            <a:rect l="l" t="t" r="r" b="b"/>
            <a:pathLst>
              <a:path w="29845" h="6984">
                <a:moveTo>
                  <a:pt x="0" y="6800"/>
                </a:moveTo>
                <a:lnTo>
                  <a:pt x="2970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11091259" y="10267885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11157119" y="10252494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11222980" y="1023746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11288840" y="1022206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11354700" y="10206678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11420561" y="1019164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11486421" y="10176970"/>
            <a:ext cx="29845" cy="6985"/>
          </a:xfrm>
          <a:custGeom>
            <a:avLst/>
            <a:gdLst/>
            <a:ahLst/>
            <a:cxnLst/>
            <a:rect l="l" t="t" r="r" b="b"/>
            <a:pathLst>
              <a:path w="29845" h="6984">
                <a:moveTo>
                  <a:pt x="0" y="6800"/>
                </a:moveTo>
                <a:lnTo>
                  <a:pt x="2935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7896676" y="1071136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7904550" y="1071924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6754500" y="10401396"/>
            <a:ext cx="34925" cy="130810"/>
          </a:xfrm>
          <a:custGeom>
            <a:avLst/>
            <a:gdLst/>
            <a:ahLst/>
            <a:cxnLst/>
            <a:rect l="l" t="t" r="r" b="b"/>
            <a:pathLst>
              <a:path w="34925" h="130809">
                <a:moveTo>
                  <a:pt x="34719" y="0"/>
                </a:moveTo>
                <a:lnTo>
                  <a:pt x="0" y="13064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6738035" y="10397101"/>
            <a:ext cx="34925" cy="130810"/>
          </a:xfrm>
          <a:custGeom>
            <a:avLst/>
            <a:gdLst/>
            <a:ahLst/>
            <a:cxnLst/>
            <a:rect l="l" t="t" r="r" b="b"/>
            <a:pathLst>
              <a:path w="34925" h="130809">
                <a:moveTo>
                  <a:pt x="34719" y="0"/>
                </a:moveTo>
                <a:lnTo>
                  <a:pt x="0" y="130646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6736764" y="10527550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196" y="0"/>
                </a:moveTo>
                <a:lnTo>
                  <a:pt x="0" y="4488"/>
                </a:lnTo>
                <a:lnTo>
                  <a:pt x="2669" y="9097"/>
                </a:lnTo>
                <a:lnTo>
                  <a:pt x="7158" y="10293"/>
                </a:lnTo>
                <a:lnTo>
                  <a:pt x="11647" y="11489"/>
                </a:lnTo>
                <a:lnTo>
                  <a:pt x="16255" y="8820"/>
                </a:lnTo>
                <a:lnTo>
                  <a:pt x="17451" y="433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772681" y="10389745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255" y="11489"/>
                </a:moveTo>
                <a:lnTo>
                  <a:pt x="17451" y="7000"/>
                </a:lnTo>
                <a:lnTo>
                  <a:pt x="14782" y="2392"/>
                </a:lnTo>
                <a:lnTo>
                  <a:pt x="10293" y="1196"/>
                </a:lnTo>
                <a:lnTo>
                  <a:pt x="5804" y="0"/>
                </a:lnTo>
                <a:lnTo>
                  <a:pt x="1196" y="2669"/>
                </a:lnTo>
                <a:lnTo>
                  <a:pt x="0" y="715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755574" y="10462245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16107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808190" y="10214553"/>
            <a:ext cx="37465" cy="130175"/>
          </a:xfrm>
          <a:custGeom>
            <a:avLst/>
            <a:gdLst/>
            <a:ahLst/>
            <a:cxnLst/>
            <a:rect l="l" t="t" r="r" b="b"/>
            <a:pathLst>
              <a:path w="37465" h="130175">
                <a:moveTo>
                  <a:pt x="37225" y="0"/>
                </a:moveTo>
                <a:lnTo>
                  <a:pt x="0" y="12993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791725" y="1020990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790411" y="10339832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284" y="0"/>
                </a:moveTo>
                <a:lnTo>
                  <a:pt x="0" y="4464"/>
                </a:lnTo>
                <a:lnTo>
                  <a:pt x="2578" y="9124"/>
                </a:lnTo>
                <a:lnTo>
                  <a:pt x="7042" y="10408"/>
                </a:lnTo>
                <a:lnTo>
                  <a:pt x="11507" y="11692"/>
                </a:lnTo>
                <a:lnTo>
                  <a:pt x="16167" y="9114"/>
                </a:lnTo>
                <a:lnTo>
                  <a:pt x="17451" y="464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829279" y="10202501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167" y="11692"/>
                </a:moveTo>
                <a:lnTo>
                  <a:pt x="17451" y="7228"/>
                </a:lnTo>
                <a:lnTo>
                  <a:pt x="14873" y="2568"/>
                </a:lnTo>
                <a:lnTo>
                  <a:pt x="10408" y="1284"/>
                </a:lnTo>
                <a:lnTo>
                  <a:pt x="5944" y="0"/>
                </a:lnTo>
                <a:lnTo>
                  <a:pt x="1284" y="2578"/>
                </a:lnTo>
                <a:lnTo>
                  <a:pt x="0" y="704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810696" y="10275044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16107" y="465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862239" y="10024130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09">
                <a:moveTo>
                  <a:pt x="36509" y="0"/>
                </a:moveTo>
                <a:lnTo>
                  <a:pt x="0" y="13028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6846132" y="10019477"/>
            <a:ext cx="36195" cy="130810"/>
          </a:xfrm>
          <a:custGeom>
            <a:avLst/>
            <a:gdLst/>
            <a:ahLst/>
            <a:cxnLst/>
            <a:rect l="l" t="t" r="r" b="b"/>
            <a:pathLst>
              <a:path w="36195" h="130809">
                <a:moveTo>
                  <a:pt x="36151" y="0"/>
                </a:moveTo>
                <a:lnTo>
                  <a:pt x="0" y="13028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6844836" y="10149478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246" y="0"/>
                </a:moveTo>
                <a:lnTo>
                  <a:pt x="0" y="4475"/>
                </a:lnTo>
                <a:lnTo>
                  <a:pt x="2617" y="9113"/>
                </a:lnTo>
                <a:lnTo>
                  <a:pt x="7092" y="10359"/>
                </a:lnTo>
                <a:lnTo>
                  <a:pt x="11568" y="11606"/>
                </a:lnTo>
                <a:lnTo>
                  <a:pt x="16206" y="8988"/>
                </a:lnTo>
                <a:lnTo>
                  <a:pt x="17452" y="451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6882234" y="10012097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206" y="11606"/>
                </a:moveTo>
                <a:lnTo>
                  <a:pt x="17452" y="7130"/>
                </a:lnTo>
                <a:lnTo>
                  <a:pt x="14835" y="2492"/>
                </a:lnTo>
                <a:lnTo>
                  <a:pt x="10359" y="1246"/>
                </a:lnTo>
                <a:lnTo>
                  <a:pt x="5884" y="0"/>
                </a:lnTo>
                <a:lnTo>
                  <a:pt x="1246" y="2617"/>
                </a:lnTo>
                <a:lnTo>
                  <a:pt x="0" y="7092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6864387" y="10084622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09" h="5079">
                <a:moveTo>
                  <a:pt x="16107" y="465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7126038" y="10048470"/>
            <a:ext cx="123189" cy="36830"/>
          </a:xfrm>
          <a:custGeom>
            <a:avLst/>
            <a:gdLst/>
            <a:ahLst/>
            <a:cxnLst/>
            <a:rect l="l" t="t" r="r" b="b"/>
            <a:pathLst>
              <a:path w="123190" h="36829">
                <a:moveTo>
                  <a:pt x="123130" y="3650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7060893" y="1002950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6996107" y="1001017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6840763" y="9964355"/>
            <a:ext cx="123189" cy="36195"/>
          </a:xfrm>
          <a:custGeom>
            <a:avLst/>
            <a:gdLst/>
            <a:ahLst/>
            <a:cxnLst/>
            <a:rect l="l" t="t" r="r" b="b"/>
            <a:pathLst>
              <a:path w="123190" h="36195">
                <a:moveTo>
                  <a:pt x="122772" y="36151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6836826" y="9976525"/>
            <a:ext cx="404495" cy="119380"/>
          </a:xfrm>
          <a:custGeom>
            <a:avLst/>
            <a:gdLst/>
            <a:ahLst/>
            <a:cxnLst/>
            <a:rect l="l" t="t" r="r" b="b"/>
            <a:pathLst>
              <a:path w="404495" h="119379">
                <a:moveTo>
                  <a:pt x="404110" y="11919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6918077" y="10639424"/>
            <a:ext cx="92710" cy="27940"/>
          </a:xfrm>
          <a:custGeom>
            <a:avLst/>
            <a:gdLst/>
            <a:ahLst/>
            <a:cxnLst/>
            <a:rect l="l" t="t" r="r" b="b"/>
            <a:pathLst>
              <a:path w="92709" h="27940">
                <a:moveTo>
                  <a:pt x="92347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6853290" y="1061973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6788504" y="1060005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6663942" y="10562467"/>
            <a:ext cx="92710" cy="27940"/>
          </a:xfrm>
          <a:custGeom>
            <a:avLst/>
            <a:gdLst/>
            <a:ahLst/>
            <a:cxnLst/>
            <a:rect l="l" t="t" r="r" b="b"/>
            <a:pathLst>
              <a:path w="92709" h="27940">
                <a:moveTo>
                  <a:pt x="92347" y="2791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6667521" y="10550297"/>
            <a:ext cx="349885" cy="106045"/>
          </a:xfrm>
          <a:custGeom>
            <a:avLst/>
            <a:gdLst/>
            <a:ahLst/>
            <a:cxnLst/>
            <a:rect l="l" t="t" r="r" b="b"/>
            <a:pathLst>
              <a:path w="349884" h="106045">
                <a:moveTo>
                  <a:pt x="349703" y="105949"/>
                </a:moveTo>
                <a:lnTo>
                  <a:pt x="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116866" y="1047298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34003" y="17001"/>
                </a:moveTo>
                <a:lnTo>
                  <a:pt x="34003" y="7612"/>
                </a:lnTo>
                <a:lnTo>
                  <a:pt x="26391" y="0"/>
                </a:lnTo>
                <a:lnTo>
                  <a:pt x="17001" y="0"/>
                </a:lnTo>
                <a:lnTo>
                  <a:pt x="7612" y="0"/>
                </a:lnTo>
                <a:lnTo>
                  <a:pt x="0" y="7612"/>
                </a:lnTo>
                <a:lnTo>
                  <a:pt x="0" y="17001"/>
                </a:lnTo>
                <a:lnTo>
                  <a:pt x="0" y="26391"/>
                </a:lnTo>
                <a:lnTo>
                  <a:pt x="7612" y="34003"/>
                </a:lnTo>
                <a:lnTo>
                  <a:pt x="17001" y="34003"/>
                </a:lnTo>
                <a:lnTo>
                  <a:pt x="26391" y="34003"/>
                </a:lnTo>
                <a:lnTo>
                  <a:pt x="34003" y="26391"/>
                </a:lnTo>
                <a:lnTo>
                  <a:pt x="34003" y="1700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 txBox="1"/>
          <p:nvPr/>
        </p:nvSpPr>
        <p:spPr>
          <a:xfrm>
            <a:off x="4112398" y="10473712"/>
            <a:ext cx="444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-25" dirty="0">
                <a:latin typeface="Lucida Sans Unicode"/>
                <a:cs typeface="Lucida Sans Unicode"/>
              </a:rPr>
              <a:t>W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3110" name="object 3110"/>
          <p:cNvSpPr/>
          <p:nvPr/>
        </p:nvSpPr>
        <p:spPr>
          <a:xfrm>
            <a:off x="1123085" y="12309197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5" h="33020">
                <a:moveTo>
                  <a:pt x="33288" y="23265"/>
                </a:moveTo>
                <a:lnTo>
                  <a:pt x="5011" y="21118"/>
                </a:lnTo>
                <a:lnTo>
                  <a:pt x="23623" y="0"/>
                </a:lnTo>
                <a:lnTo>
                  <a:pt x="33288" y="23265"/>
                </a:lnTo>
                <a:lnTo>
                  <a:pt x="9664" y="32930"/>
                </a:lnTo>
                <a:lnTo>
                  <a:pt x="0" y="9664"/>
                </a:lnTo>
                <a:lnTo>
                  <a:pt x="2362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104114" y="1226373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32572" y="23981"/>
                </a:moveTo>
                <a:lnTo>
                  <a:pt x="4295" y="20402"/>
                </a:lnTo>
                <a:lnTo>
                  <a:pt x="23981" y="0"/>
                </a:lnTo>
                <a:lnTo>
                  <a:pt x="32572" y="23981"/>
                </a:lnTo>
                <a:lnTo>
                  <a:pt x="8590" y="32572"/>
                </a:lnTo>
                <a:lnTo>
                  <a:pt x="0" y="8590"/>
                </a:lnTo>
                <a:lnTo>
                  <a:pt x="23981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087649" y="1221792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498" y="24339"/>
                </a:moveTo>
                <a:lnTo>
                  <a:pt x="3579" y="18970"/>
                </a:lnTo>
                <a:lnTo>
                  <a:pt x="24339" y="0"/>
                </a:lnTo>
                <a:lnTo>
                  <a:pt x="31498" y="24339"/>
                </a:lnTo>
                <a:lnTo>
                  <a:pt x="7158" y="31140"/>
                </a:lnTo>
                <a:lnTo>
                  <a:pt x="0" y="6800"/>
                </a:lnTo>
                <a:lnTo>
                  <a:pt x="24339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 txBox="1"/>
          <p:nvPr/>
        </p:nvSpPr>
        <p:spPr>
          <a:xfrm rot="17160000">
            <a:off x="15372308" y="6329357"/>
            <a:ext cx="374679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5" dirty="0">
                <a:latin typeface="Arial"/>
                <a:cs typeface="Arial"/>
              </a:rPr>
              <a:t> </a:t>
            </a:r>
            <a:r>
              <a:rPr sz="350" i="1" spc="-20" dirty="0">
                <a:latin typeface="Arial"/>
                <a:cs typeface="Arial"/>
              </a:rPr>
              <a:t>-4.15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4" name="object 3114"/>
          <p:cNvSpPr txBox="1"/>
          <p:nvPr/>
        </p:nvSpPr>
        <p:spPr>
          <a:xfrm rot="20880000">
            <a:off x="4659540" y="12623841"/>
            <a:ext cx="36838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0" dirty="0">
                <a:latin typeface="Arial"/>
                <a:cs typeface="Arial"/>
              </a:rPr>
              <a:t> </a:t>
            </a:r>
            <a:r>
              <a:rPr sz="350" i="1" spc="-30" dirty="0">
                <a:latin typeface="Arial"/>
                <a:cs typeface="Arial"/>
              </a:rPr>
              <a:t>-4.11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5" name="object 3115"/>
          <p:cNvSpPr txBox="1"/>
          <p:nvPr/>
        </p:nvSpPr>
        <p:spPr>
          <a:xfrm rot="17160000">
            <a:off x="2748432" y="8217476"/>
            <a:ext cx="377827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5" dirty="0">
                <a:latin typeface="Arial"/>
                <a:cs typeface="Arial"/>
              </a:rPr>
              <a:t> </a:t>
            </a:r>
            <a:r>
              <a:rPr sz="350" i="1" spc="-15" dirty="0">
                <a:latin typeface="Arial"/>
                <a:cs typeface="Arial"/>
              </a:rPr>
              <a:t>-4.41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6" name="object 3116"/>
          <p:cNvSpPr txBox="1"/>
          <p:nvPr/>
        </p:nvSpPr>
        <p:spPr>
          <a:xfrm rot="17160000">
            <a:off x="7662265" y="6459003"/>
            <a:ext cx="38097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-4.38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7" name="object 3117"/>
          <p:cNvSpPr txBox="1"/>
          <p:nvPr/>
        </p:nvSpPr>
        <p:spPr>
          <a:xfrm rot="17160000">
            <a:off x="9491625" y="5841200"/>
            <a:ext cx="38097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-4.35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8" name="object 3118"/>
          <p:cNvSpPr txBox="1"/>
          <p:nvPr/>
        </p:nvSpPr>
        <p:spPr>
          <a:xfrm rot="19200000">
            <a:off x="4837575" y="1793459"/>
            <a:ext cx="38034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0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-4.39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9" name="object 3119"/>
          <p:cNvSpPr txBox="1"/>
          <p:nvPr/>
        </p:nvSpPr>
        <p:spPr>
          <a:xfrm rot="20880000">
            <a:off x="4938974" y="11075923"/>
            <a:ext cx="3834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i="1" spc="-15" dirty="0">
                <a:latin typeface="Arial"/>
                <a:cs typeface="Arial"/>
              </a:rPr>
              <a:t>dorpelhoogte:</a:t>
            </a:r>
            <a:r>
              <a:rPr sz="350" i="1" spc="-50" dirty="0">
                <a:latin typeface="Arial"/>
                <a:cs typeface="Arial"/>
              </a:rPr>
              <a:t> </a:t>
            </a:r>
            <a:r>
              <a:rPr sz="350" i="1" spc="-5" dirty="0">
                <a:latin typeface="Arial"/>
                <a:cs typeface="Arial"/>
              </a:rPr>
              <a:t>-4.40</a:t>
            </a:r>
            <a:endParaRPr sz="350">
              <a:latin typeface="Arial"/>
              <a:cs typeface="Arial"/>
            </a:endParaRPr>
          </a:p>
        </p:txBody>
      </p:sp>
      <p:sp>
        <p:nvSpPr>
          <p:cNvPr id="3120" name="object 3120"/>
          <p:cNvSpPr/>
          <p:nvPr/>
        </p:nvSpPr>
        <p:spPr>
          <a:xfrm>
            <a:off x="3177641" y="3187544"/>
            <a:ext cx="28575" cy="15240"/>
          </a:xfrm>
          <a:custGeom>
            <a:avLst/>
            <a:gdLst/>
            <a:ahLst/>
            <a:cxnLst/>
            <a:rect l="l" t="t" r="r" b="b"/>
            <a:pathLst>
              <a:path w="28575" h="15239">
                <a:moveTo>
                  <a:pt x="28276" y="5369"/>
                </a:moveTo>
                <a:lnTo>
                  <a:pt x="26845" y="0"/>
                </a:lnTo>
                <a:lnTo>
                  <a:pt x="0" y="14675"/>
                </a:lnTo>
                <a:lnTo>
                  <a:pt x="28276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3175135" y="3187544"/>
            <a:ext cx="29845" cy="15240"/>
          </a:xfrm>
          <a:custGeom>
            <a:avLst/>
            <a:gdLst/>
            <a:ahLst/>
            <a:cxnLst/>
            <a:rect l="l" t="t" r="r" b="b"/>
            <a:pathLst>
              <a:path w="29844" h="15239">
                <a:moveTo>
                  <a:pt x="29350" y="0"/>
                </a:moveTo>
                <a:lnTo>
                  <a:pt x="2505" y="14675"/>
                </a:lnTo>
                <a:lnTo>
                  <a:pt x="0" y="9664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3155091" y="3197208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89">
                <a:moveTo>
                  <a:pt x="22549" y="5011"/>
                </a:moveTo>
                <a:lnTo>
                  <a:pt x="20044" y="0"/>
                </a:lnTo>
                <a:lnTo>
                  <a:pt x="0" y="21118"/>
                </a:lnTo>
                <a:lnTo>
                  <a:pt x="22549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3151511" y="3197208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30" h="21589">
                <a:moveTo>
                  <a:pt x="23623" y="0"/>
                </a:moveTo>
                <a:lnTo>
                  <a:pt x="3579" y="21118"/>
                </a:lnTo>
                <a:lnTo>
                  <a:pt x="0" y="17180"/>
                </a:lnTo>
                <a:lnTo>
                  <a:pt x="2362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3137552" y="3214389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80" h="26035">
                <a:moveTo>
                  <a:pt x="17538" y="3937"/>
                </a:moveTo>
                <a:lnTo>
                  <a:pt x="13959" y="0"/>
                </a:lnTo>
                <a:lnTo>
                  <a:pt x="0" y="25413"/>
                </a:lnTo>
                <a:lnTo>
                  <a:pt x="17538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3132899" y="3214389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5">
                <a:moveTo>
                  <a:pt x="18612" y="0"/>
                </a:moveTo>
                <a:lnTo>
                  <a:pt x="4653" y="25413"/>
                </a:lnTo>
                <a:lnTo>
                  <a:pt x="0" y="22549"/>
                </a:lnTo>
                <a:lnTo>
                  <a:pt x="1861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3124308" y="3236939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10">
                <a:moveTo>
                  <a:pt x="13243" y="2863"/>
                </a:moveTo>
                <a:lnTo>
                  <a:pt x="8590" y="0"/>
                </a:lnTo>
                <a:lnTo>
                  <a:pt x="0" y="28992"/>
                </a:lnTo>
                <a:lnTo>
                  <a:pt x="1324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3119297" y="3236939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69" h="29210">
                <a:moveTo>
                  <a:pt x="13601" y="0"/>
                </a:moveTo>
                <a:lnTo>
                  <a:pt x="5011" y="28992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3115360" y="3263784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8948" y="2147"/>
                </a:moveTo>
                <a:lnTo>
                  <a:pt x="3937" y="0"/>
                </a:lnTo>
                <a:lnTo>
                  <a:pt x="0" y="30424"/>
                </a:lnTo>
                <a:lnTo>
                  <a:pt x="8948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3109990" y="3263784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369" y="30424"/>
                </a:lnTo>
                <a:lnTo>
                  <a:pt x="0" y="28992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3109990" y="3292777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4" h="31114">
                <a:moveTo>
                  <a:pt x="5369" y="1431"/>
                </a:moveTo>
                <a:lnTo>
                  <a:pt x="0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3104621" y="3292777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4" h="31114">
                <a:moveTo>
                  <a:pt x="5369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3104621" y="3322844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5">
                <a:moveTo>
                  <a:pt x="5369" y="715"/>
                </a:moveTo>
                <a:lnTo>
                  <a:pt x="0" y="0"/>
                </a:lnTo>
                <a:lnTo>
                  <a:pt x="3221" y="29708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3102474" y="3322844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5">
                <a:moveTo>
                  <a:pt x="2147" y="0"/>
                </a:moveTo>
                <a:lnTo>
                  <a:pt x="5369" y="29708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3102474" y="3352194"/>
            <a:ext cx="6350" cy="27305"/>
          </a:xfrm>
          <a:custGeom>
            <a:avLst/>
            <a:gdLst/>
            <a:ahLst/>
            <a:cxnLst/>
            <a:rect l="l" t="t" r="r" b="b"/>
            <a:pathLst>
              <a:path w="6350" h="27304">
                <a:moveTo>
                  <a:pt x="5369" y="357"/>
                </a:moveTo>
                <a:lnTo>
                  <a:pt x="0" y="0"/>
                </a:lnTo>
                <a:lnTo>
                  <a:pt x="6084" y="26845"/>
                </a:lnTo>
                <a:lnTo>
                  <a:pt x="5369" y="35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3102474" y="3352194"/>
            <a:ext cx="6350" cy="27305"/>
          </a:xfrm>
          <a:custGeom>
            <a:avLst/>
            <a:gdLst/>
            <a:ahLst/>
            <a:cxnLst/>
            <a:rect l="l" t="t" r="r" b="b"/>
            <a:pathLst>
              <a:path w="6350" h="27304">
                <a:moveTo>
                  <a:pt x="0" y="0"/>
                </a:moveTo>
                <a:lnTo>
                  <a:pt x="6084" y="26845"/>
                </a:lnTo>
                <a:lnTo>
                  <a:pt x="715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3103190" y="3379039"/>
            <a:ext cx="9525" cy="23495"/>
          </a:xfrm>
          <a:custGeom>
            <a:avLst/>
            <a:gdLst/>
            <a:ahLst/>
            <a:cxnLst/>
            <a:rect l="l" t="t" r="r" b="b"/>
            <a:pathLst>
              <a:path w="9525" h="23495">
                <a:moveTo>
                  <a:pt x="5369" y="0"/>
                </a:moveTo>
                <a:lnTo>
                  <a:pt x="0" y="357"/>
                </a:lnTo>
                <a:lnTo>
                  <a:pt x="8948" y="2290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3103190" y="3379397"/>
            <a:ext cx="9525" cy="24130"/>
          </a:xfrm>
          <a:custGeom>
            <a:avLst/>
            <a:gdLst/>
            <a:ahLst/>
            <a:cxnLst/>
            <a:rect l="l" t="t" r="r" b="b"/>
            <a:pathLst>
              <a:path w="9525" h="24129">
                <a:moveTo>
                  <a:pt x="0" y="0"/>
                </a:moveTo>
                <a:lnTo>
                  <a:pt x="8948" y="22549"/>
                </a:lnTo>
                <a:lnTo>
                  <a:pt x="3579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3106769" y="3401947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4" h="19685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3106769" y="340302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4" h="20954">
                <a:moveTo>
                  <a:pt x="0" y="0"/>
                </a:moveTo>
                <a:lnTo>
                  <a:pt x="10738" y="18612"/>
                </a:lnTo>
                <a:lnTo>
                  <a:pt x="5369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3112138" y="3421634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369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3112138" y="3423423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516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3119655" y="3438457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4653" y="0"/>
                </a:moveTo>
                <a:lnTo>
                  <a:pt x="0" y="2505"/>
                </a:lnTo>
                <a:lnTo>
                  <a:pt x="13243" y="14675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3119655" y="3440962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13243" y="12169"/>
                </a:lnTo>
                <a:lnTo>
                  <a:pt x="8590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3128245" y="345313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4653" y="0"/>
                </a:moveTo>
                <a:lnTo>
                  <a:pt x="0" y="2863"/>
                </a:lnTo>
                <a:lnTo>
                  <a:pt x="13959" y="12527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3128245" y="3455996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0" y="0"/>
                </a:moveTo>
                <a:lnTo>
                  <a:pt x="13959" y="9664"/>
                </a:lnTo>
                <a:lnTo>
                  <a:pt x="9664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3137910" y="3465660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5" h="11429">
                <a:moveTo>
                  <a:pt x="4295" y="0"/>
                </a:moveTo>
                <a:lnTo>
                  <a:pt x="0" y="3221"/>
                </a:lnTo>
                <a:lnTo>
                  <a:pt x="14317" y="11096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3137910" y="3468882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0" y="0"/>
                </a:moveTo>
                <a:lnTo>
                  <a:pt x="14317" y="7874"/>
                </a:lnTo>
                <a:lnTo>
                  <a:pt x="10380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3148290" y="3476756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5" h="10160">
                <a:moveTo>
                  <a:pt x="3937" y="0"/>
                </a:moveTo>
                <a:lnTo>
                  <a:pt x="0" y="3579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3148290" y="348033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5">
                <a:moveTo>
                  <a:pt x="0" y="0"/>
                </a:moveTo>
                <a:lnTo>
                  <a:pt x="14317" y="6442"/>
                </a:lnTo>
                <a:lnTo>
                  <a:pt x="10738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3159028" y="3486779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3579" y="0"/>
                </a:moveTo>
                <a:lnTo>
                  <a:pt x="0" y="3937"/>
                </a:lnTo>
                <a:lnTo>
                  <a:pt x="13959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3159028" y="3490716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0" y="0"/>
                </a:moveTo>
                <a:lnTo>
                  <a:pt x="13959" y="5726"/>
                </a:lnTo>
                <a:lnTo>
                  <a:pt x="10022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3169050" y="3496443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3937" y="0"/>
                </a:moveTo>
                <a:lnTo>
                  <a:pt x="0" y="3937"/>
                </a:lnTo>
                <a:lnTo>
                  <a:pt x="13959" y="930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3169050" y="3500380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0" y="0"/>
                </a:moveTo>
                <a:lnTo>
                  <a:pt x="13959" y="5369"/>
                </a:lnTo>
                <a:lnTo>
                  <a:pt x="10022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3179072" y="3505749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3937" y="0"/>
                </a:moveTo>
                <a:lnTo>
                  <a:pt x="0" y="3937"/>
                </a:lnTo>
                <a:lnTo>
                  <a:pt x="13243" y="930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3179072" y="3509686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0" y="0"/>
                </a:moveTo>
                <a:lnTo>
                  <a:pt x="13243" y="5369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3188737" y="3515055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3579" y="0"/>
                </a:moveTo>
                <a:lnTo>
                  <a:pt x="0" y="3937"/>
                </a:lnTo>
                <a:lnTo>
                  <a:pt x="13243" y="859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3188737" y="3518992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0" y="0"/>
                </a:moveTo>
                <a:lnTo>
                  <a:pt x="13243" y="4653"/>
                </a:lnTo>
                <a:lnTo>
                  <a:pt x="9664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3198401" y="3523646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4">
                <a:moveTo>
                  <a:pt x="3579" y="0"/>
                </a:moveTo>
                <a:lnTo>
                  <a:pt x="0" y="3937"/>
                </a:lnTo>
                <a:lnTo>
                  <a:pt x="13243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3198401" y="3527583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4">
                <a:moveTo>
                  <a:pt x="0" y="0"/>
                </a:moveTo>
                <a:lnTo>
                  <a:pt x="13243" y="3937"/>
                </a:lnTo>
                <a:lnTo>
                  <a:pt x="10022" y="82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3208423" y="353152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3221" y="0"/>
                </a:moveTo>
                <a:lnTo>
                  <a:pt x="0" y="4295"/>
                </a:lnTo>
                <a:lnTo>
                  <a:pt x="12885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3208423" y="3535815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0" y="0"/>
                </a:moveTo>
                <a:lnTo>
                  <a:pt x="12885" y="2863"/>
                </a:lnTo>
                <a:lnTo>
                  <a:pt x="10022" y="71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3218445" y="3538679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5" h="6350">
                <a:moveTo>
                  <a:pt x="2863" y="0"/>
                </a:moveTo>
                <a:lnTo>
                  <a:pt x="0" y="4295"/>
                </a:lnTo>
                <a:lnTo>
                  <a:pt x="13243" y="6084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3218445" y="3542974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0" y="0"/>
                </a:moveTo>
                <a:lnTo>
                  <a:pt x="13243" y="1789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3229183" y="3544764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69" h="5079">
                <a:moveTo>
                  <a:pt x="2505" y="0"/>
                </a:moveTo>
                <a:lnTo>
                  <a:pt x="0" y="4653"/>
                </a:lnTo>
                <a:lnTo>
                  <a:pt x="13601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3229183" y="3549417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69" h="5714">
                <a:moveTo>
                  <a:pt x="0" y="0"/>
                </a:moveTo>
                <a:lnTo>
                  <a:pt x="13601" y="357"/>
                </a:lnTo>
                <a:lnTo>
                  <a:pt x="11453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3240637" y="3549775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147" y="0"/>
                </a:moveTo>
                <a:lnTo>
                  <a:pt x="0" y="5011"/>
                </a:lnTo>
                <a:lnTo>
                  <a:pt x="13959" y="3937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3240637" y="3553712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1073"/>
                </a:moveTo>
                <a:lnTo>
                  <a:pt x="13959" y="0"/>
                </a:lnTo>
                <a:lnTo>
                  <a:pt x="12527" y="5369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3253165" y="3553712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1431" y="0"/>
                </a:moveTo>
                <a:lnTo>
                  <a:pt x="0" y="5369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3253165" y="3556218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0" y="2863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3266767" y="3556218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715" y="0"/>
                </a:moveTo>
                <a:lnTo>
                  <a:pt x="0" y="5369"/>
                </a:lnTo>
                <a:lnTo>
                  <a:pt x="14675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3266767" y="3557650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3937"/>
                </a:moveTo>
                <a:lnTo>
                  <a:pt x="14675" y="0"/>
                </a:lnTo>
                <a:lnTo>
                  <a:pt x="14317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3281084" y="3557650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4">
                <a:moveTo>
                  <a:pt x="357" y="0"/>
                </a:moveTo>
                <a:lnTo>
                  <a:pt x="0" y="5369"/>
                </a:lnTo>
                <a:lnTo>
                  <a:pt x="15391" y="357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3281084" y="3558008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4">
                <a:moveTo>
                  <a:pt x="0" y="5011"/>
                </a:moveTo>
                <a:lnTo>
                  <a:pt x="15391" y="0"/>
                </a:lnTo>
                <a:lnTo>
                  <a:pt x="15391" y="5369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3296475" y="3556934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1073"/>
                </a:moveTo>
                <a:lnTo>
                  <a:pt x="0" y="6442"/>
                </a:lnTo>
                <a:lnTo>
                  <a:pt x="15391" y="0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3296475" y="3556934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0" y="6442"/>
                </a:moveTo>
                <a:lnTo>
                  <a:pt x="15391" y="0"/>
                </a:lnTo>
                <a:lnTo>
                  <a:pt x="15749" y="5369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3311867" y="3555144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0" y="1789"/>
                </a:moveTo>
                <a:lnTo>
                  <a:pt x="357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3312225" y="3555144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0" y="7158"/>
                </a:moveTo>
                <a:lnTo>
                  <a:pt x="15749" y="0"/>
                </a:lnTo>
                <a:lnTo>
                  <a:pt x="16465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3327974" y="3552281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4">
                <a:moveTo>
                  <a:pt x="0" y="2863"/>
                </a:moveTo>
                <a:lnTo>
                  <a:pt x="715" y="8232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3328690" y="3552281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0" y="8232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3344439" y="3549059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89">
                <a:moveTo>
                  <a:pt x="0" y="3221"/>
                </a:moveTo>
                <a:lnTo>
                  <a:pt x="1073" y="8590"/>
                </a:lnTo>
                <a:lnTo>
                  <a:pt x="16823" y="0"/>
                </a:lnTo>
                <a:lnTo>
                  <a:pt x="0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3345513" y="3549059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89">
                <a:moveTo>
                  <a:pt x="0" y="8590"/>
                </a:moveTo>
                <a:lnTo>
                  <a:pt x="15749" y="0"/>
                </a:lnTo>
                <a:lnTo>
                  <a:pt x="16823" y="5011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3361262" y="3544764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4295"/>
                </a:moveTo>
                <a:lnTo>
                  <a:pt x="1073" y="9306"/>
                </a:lnTo>
                <a:lnTo>
                  <a:pt x="16823" y="0"/>
                </a:lnTo>
                <a:lnTo>
                  <a:pt x="0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3362336" y="3544764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9306"/>
                </a:moveTo>
                <a:lnTo>
                  <a:pt x="15749" y="0"/>
                </a:lnTo>
                <a:lnTo>
                  <a:pt x="17180" y="5011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3378085" y="3539753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0" y="5011"/>
                </a:moveTo>
                <a:lnTo>
                  <a:pt x="1431" y="10022"/>
                </a:lnTo>
                <a:lnTo>
                  <a:pt x="16823" y="0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3379517" y="3539753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0" y="10022"/>
                </a:moveTo>
                <a:lnTo>
                  <a:pt x="15391" y="0"/>
                </a:lnTo>
                <a:lnTo>
                  <a:pt x="16823" y="5369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3394908" y="3534384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0" y="5369"/>
                </a:moveTo>
                <a:lnTo>
                  <a:pt x="1431" y="10738"/>
                </a:lnTo>
                <a:lnTo>
                  <a:pt x="16465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3396340" y="3534384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5">
                <a:moveTo>
                  <a:pt x="0" y="10738"/>
                </a:moveTo>
                <a:lnTo>
                  <a:pt x="15033" y="0"/>
                </a:lnTo>
                <a:lnTo>
                  <a:pt x="16823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3411373" y="3527941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10" h="12064">
                <a:moveTo>
                  <a:pt x="0" y="6442"/>
                </a:moveTo>
                <a:lnTo>
                  <a:pt x="1789" y="11453"/>
                </a:lnTo>
                <a:lnTo>
                  <a:pt x="16107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3413163" y="3527941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10" h="12064">
                <a:moveTo>
                  <a:pt x="0" y="11453"/>
                </a:moveTo>
                <a:lnTo>
                  <a:pt x="14317" y="0"/>
                </a:lnTo>
                <a:lnTo>
                  <a:pt x="16465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3427480" y="3520782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158"/>
                </a:moveTo>
                <a:lnTo>
                  <a:pt x="2147" y="12169"/>
                </a:lnTo>
                <a:lnTo>
                  <a:pt x="15391" y="0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3429628" y="3520782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169"/>
                </a:moveTo>
                <a:lnTo>
                  <a:pt x="13243" y="0"/>
                </a:lnTo>
                <a:lnTo>
                  <a:pt x="15749" y="4653"/>
                </a:lnTo>
                <a:lnTo>
                  <a:pt x="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3442872" y="3512192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8590"/>
                </a:moveTo>
                <a:lnTo>
                  <a:pt x="2505" y="13243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3445377" y="3512192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13243"/>
                </a:moveTo>
                <a:lnTo>
                  <a:pt x="12169" y="0"/>
                </a:lnTo>
                <a:lnTo>
                  <a:pt x="15033" y="4295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3457547" y="3502169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4">
                <a:moveTo>
                  <a:pt x="0" y="10022"/>
                </a:moveTo>
                <a:lnTo>
                  <a:pt x="2863" y="14317"/>
                </a:lnTo>
                <a:lnTo>
                  <a:pt x="13243" y="0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3460410" y="3502169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14317"/>
                </a:moveTo>
                <a:lnTo>
                  <a:pt x="10380" y="0"/>
                </a:lnTo>
                <a:lnTo>
                  <a:pt x="13959" y="4295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3470791" y="3490716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579" y="15749"/>
                </a:lnTo>
                <a:lnTo>
                  <a:pt x="12527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3474370" y="3490716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5" h="15875">
                <a:moveTo>
                  <a:pt x="0" y="15749"/>
                </a:moveTo>
                <a:lnTo>
                  <a:pt x="8948" y="0"/>
                </a:lnTo>
                <a:lnTo>
                  <a:pt x="12885" y="3937"/>
                </a:lnTo>
                <a:lnTo>
                  <a:pt x="0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3483318" y="3477830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2885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3487256" y="3477830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4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3494414" y="3463154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4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3498710" y="3463154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4">
                <a:moveTo>
                  <a:pt x="0" y="17896"/>
                </a:moveTo>
                <a:lnTo>
                  <a:pt x="5369" y="0"/>
                </a:lnTo>
                <a:lnTo>
                  <a:pt x="10022" y="2863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3504079" y="3447047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6107"/>
                </a:moveTo>
                <a:lnTo>
                  <a:pt x="4653" y="18970"/>
                </a:lnTo>
                <a:lnTo>
                  <a:pt x="7874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3508732" y="3447047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8970"/>
                </a:moveTo>
                <a:lnTo>
                  <a:pt x="3221" y="0"/>
                </a:lnTo>
                <a:lnTo>
                  <a:pt x="8232" y="2147"/>
                </a:lnTo>
                <a:lnTo>
                  <a:pt x="0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3511953" y="3429867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0" y="17180"/>
                </a:moveTo>
                <a:lnTo>
                  <a:pt x="5011" y="19328"/>
                </a:lnTo>
                <a:lnTo>
                  <a:pt x="6442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3516964" y="3429867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0" y="19328"/>
                </a:moveTo>
                <a:lnTo>
                  <a:pt x="1431" y="0"/>
                </a:lnTo>
                <a:lnTo>
                  <a:pt x="6800" y="1789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3518396" y="3411970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5">
                <a:moveTo>
                  <a:pt x="0" y="17896"/>
                </a:moveTo>
                <a:lnTo>
                  <a:pt x="5369" y="19686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3523407" y="3411970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5">
                <a:moveTo>
                  <a:pt x="357" y="19686"/>
                </a:moveTo>
                <a:lnTo>
                  <a:pt x="0" y="0"/>
                </a:lnTo>
                <a:lnTo>
                  <a:pt x="5369" y="1073"/>
                </a:lnTo>
                <a:lnTo>
                  <a:pt x="357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3523407" y="3393715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5">
                <a:moveTo>
                  <a:pt x="0" y="18254"/>
                </a:moveTo>
                <a:lnTo>
                  <a:pt x="5369" y="19328"/>
                </a:lnTo>
                <a:lnTo>
                  <a:pt x="3579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3526987" y="3393715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5">
                <a:moveTo>
                  <a:pt x="1789" y="19328"/>
                </a:moveTo>
                <a:lnTo>
                  <a:pt x="0" y="0"/>
                </a:lnTo>
                <a:lnTo>
                  <a:pt x="5369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3526987" y="3375818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0" y="17896"/>
                </a:moveTo>
                <a:lnTo>
                  <a:pt x="5369" y="18612"/>
                </a:lnTo>
                <a:lnTo>
                  <a:pt x="1789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3528776" y="3375818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3579" y="18612"/>
                </a:moveTo>
                <a:lnTo>
                  <a:pt x="0" y="0"/>
                </a:lnTo>
                <a:lnTo>
                  <a:pt x="5726" y="357"/>
                </a:lnTo>
                <a:lnTo>
                  <a:pt x="3579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3528776" y="335827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0" y="17538"/>
                </a:moveTo>
                <a:lnTo>
                  <a:pt x="5726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3529134" y="3357921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5369" y="18254"/>
                </a:moveTo>
                <a:lnTo>
                  <a:pt x="0" y="357"/>
                </a:lnTo>
                <a:lnTo>
                  <a:pt x="5726" y="0"/>
                </a:lnTo>
                <a:lnTo>
                  <a:pt x="5369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3528061" y="3341456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5">
                <a:moveTo>
                  <a:pt x="1073" y="16823"/>
                </a:moveTo>
                <a:lnTo>
                  <a:pt x="6800" y="16465"/>
                </a:lnTo>
                <a:lnTo>
                  <a:pt x="0" y="0"/>
                </a:lnTo>
                <a:lnTo>
                  <a:pt x="1073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3528061" y="3340740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5" h="17779">
                <a:moveTo>
                  <a:pt x="6800" y="17180"/>
                </a:moveTo>
                <a:lnTo>
                  <a:pt x="0" y="715"/>
                </a:lnTo>
                <a:lnTo>
                  <a:pt x="5369" y="0"/>
                </a:lnTo>
                <a:lnTo>
                  <a:pt x="680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3525555" y="3326065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505" y="15391"/>
                </a:moveTo>
                <a:lnTo>
                  <a:pt x="7874" y="14675"/>
                </a:lnTo>
                <a:lnTo>
                  <a:pt x="0" y="0"/>
                </a:lnTo>
                <a:lnTo>
                  <a:pt x="2505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3525555" y="3324991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7874" y="15749"/>
                </a:moveTo>
                <a:lnTo>
                  <a:pt x="0" y="1073"/>
                </a:lnTo>
                <a:lnTo>
                  <a:pt x="5011" y="0"/>
                </a:lnTo>
                <a:lnTo>
                  <a:pt x="7874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3521260" y="3311747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4295" y="14317"/>
                </a:moveTo>
                <a:lnTo>
                  <a:pt x="9306" y="13243"/>
                </a:lnTo>
                <a:lnTo>
                  <a:pt x="0" y="0"/>
                </a:lnTo>
                <a:lnTo>
                  <a:pt x="4295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3521260" y="3309958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306" y="15033"/>
                </a:moveTo>
                <a:lnTo>
                  <a:pt x="0" y="1789"/>
                </a:lnTo>
                <a:lnTo>
                  <a:pt x="5011" y="0"/>
                </a:lnTo>
                <a:lnTo>
                  <a:pt x="9306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3515891" y="3298146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5369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369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3515891" y="3295998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10380" y="13959"/>
                </a:moveTo>
                <a:lnTo>
                  <a:pt x="0" y="2147"/>
                </a:lnTo>
                <a:lnTo>
                  <a:pt x="5011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3509806" y="3285618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6084" y="12527"/>
                </a:moveTo>
                <a:lnTo>
                  <a:pt x="11096" y="10380"/>
                </a:lnTo>
                <a:lnTo>
                  <a:pt x="0" y="0"/>
                </a:lnTo>
                <a:lnTo>
                  <a:pt x="6084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3509806" y="3282755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29" h="13335">
                <a:moveTo>
                  <a:pt x="11096" y="13243"/>
                </a:moveTo>
                <a:lnTo>
                  <a:pt x="0" y="2863"/>
                </a:lnTo>
                <a:lnTo>
                  <a:pt x="4653" y="0"/>
                </a:lnTo>
                <a:lnTo>
                  <a:pt x="11096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3502647" y="3273090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4" h="12700">
                <a:moveTo>
                  <a:pt x="7158" y="12527"/>
                </a:moveTo>
                <a:lnTo>
                  <a:pt x="11811" y="9664"/>
                </a:lnTo>
                <a:lnTo>
                  <a:pt x="0" y="0"/>
                </a:lnTo>
                <a:lnTo>
                  <a:pt x="7158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3502647" y="3270227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4" h="12700">
                <a:moveTo>
                  <a:pt x="11811" y="12527"/>
                </a:moveTo>
                <a:lnTo>
                  <a:pt x="0" y="2863"/>
                </a:lnTo>
                <a:lnTo>
                  <a:pt x="4653" y="0"/>
                </a:lnTo>
                <a:lnTo>
                  <a:pt x="11811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3494772" y="3261278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7874" y="11811"/>
                </a:moveTo>
                <a:lnTo>
                  <a:pt x="12527" y="8948"/>
                </a:lnTo>
                <a:lnTo>
                  <a:pt x="0" y="0"/>
                </a:lnTo>
                <a:lnTo>
                  <a:pt x="787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3494772" y="325805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3486540" y="3249466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8232" y="11811"/>
                </a:moveTo>
                <a:lnTo>
                  <a:pt x="12527" y="8590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3486540" y="3246245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12527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527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3477949" y="323729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590" y="12169"/>
                </a:moveTo>
                <a:lnTo>
                  <a:pt x="12885" y="8948"/>
                </a:lnTo>
                <a:lnTo>
                  <a:pt x="0" y="0"/>
                </a:lnTo>
                <a:lnTo>
                  <a:pt x="859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3477949" y="323443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12885" y="11811"/>
                </a:moveTo>
                <a:lnTo>
                  <a:pt x="0" y="2863"/>
                </a:lnTo>
                <a:lnTo>
                  <a:pt x="4295" y="0"/>
                </a:lnTo>
                <a:lnTo>
                  <a:pt x="12885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3469001" y="3225485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8948" y="11811"/>
                </a:moveTo>
                <a:lnTo>
                  <a:pt x="13243" y="8948"/>
                </a:lnTo>
                <a:lnTo>
                  <a:pt x="0" y="0"/>
                </a:lnTo>
                <a:lnTo>
                  <a:pt x="8948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3469001" y="3222263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3243" y="12169"/>
                </a:moveTo>
                <a:lnTo>
                  <a:pt x="0" y="3221"/>
                </a:lnTo>
                <a:lnTo>
                  <a:pt x="4295" y="0"/>
                </a:lnTo>
                <a:lnTo>
                  <a:pt x="13243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3460053" y="321367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8948" y="11811"/>
                </a:moveTo>
                <a:lnTo>
                  <a:pt x="13243" y="8590"/>
                </a:lnTo>
                <a:lnTo>
                  <a:pt x="0" y="0"/>
                </a:lnTo>
                <a:lnTo>
                  <a:pt x="8948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3460053" y="3210093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3243" y="12169"/>
                </a:moveTo>
                <a:lnTo>
                  <a:pt x="0" y="3579"/>
                </a:lnTo>
                <a:lnTo>
                  <a:pt x="4295" y="0"/>
                </a:lnTo>
                <a:lnTo>
                  <a:pt x="13243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3450388" y="3201861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9664" y="11811"/>
                </a:moveTo>
                <a:lnTo>
                  <a:pt x="13959" y="8232"/>
                </a:lnTo>
                <a:lnTo>
                  <a:pt x="0" y="0"/>
                </a:lnTo>
                <a:lnTo>
                  <a:pt x="966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3450388" y="319828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13959" y="11811"/>
                </a:moveTo>
                <a:lnTo>
                  <a:pt x="0" y="3579"/>
                </a:lnTo>
                <a:lnTo>
                  <a:pt x="3937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3439650" y="319076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0738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738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3439650" y="318682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4675" y="11453"/>
                </a:moveTo>
                <a:lnTo>
                  <a:pt x="0" y="3937"/>
                </a:lnTo>
                <a:lnTo>
                  <a:pt x="3579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3427838" y="3180027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11811" y="10738"/>
                </a:moveTo>
                <a:lnTo>
                  <a:pt x="15391" y="6800"/>
                </a:lnTo>
                <a:lnTo>
                  <a:pt x="0" y="0"/>
                </a:lnTo>
                <a:lnTo>
                  <a:pt x="11811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3427838" y="3176090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15391" y="10738"/>
                </a:moveTo>
                <a:lnTo>
                  <a:pt x="0" y="3937"/>
                </a:lnTo>
                <a:lnTo>
                  <a:pt x="3221" y="0"/>
                </a:lnTo>
                <a:lnTo>
                  <a:pt x="15391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3414236" y="3170720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13601" y="9306"/>
                </a:moveTo>
                <a:lnTo>
                  <a:pt x="16823" y="5369"/>
                </a:lnTo>
                <a:lnTo>
                  <a:pt x="0" y="0"/>
                </a:lnTo>
                <a:lnTo>
                  <a:pt x="13601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3414236" y="3166067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23" y="10022"/>
                </a:moveTo>
                <a:lnTo>
                  <a:pt x="0" y="4653"/>
                </a:lnTo>
                <a:lnTo>
                  <a:pt x="2863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3398845" y="3162130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4" h="8889">
                <a:moveTo>
                  <a:pt x="15391" y="8590"/>
                </a:moveTo>
                <a:lnTo>
                  <a:pt x="18254" y="3937"/>
                </a:lnTo>
                <a:lnTo>
                  <a:pt x="0" y="0"/>
                </a:lnTo>
                <a:lnTo>
                  <a:pt x="1539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3398845" y="315711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4" y="8948"/>
                </a:moveTo>
                <a:lnTo>
                  <a:pt x="0" y="5011"/>
                </a:lnTo>
                <a:lnTo>
                  <a:pt x="2505" y="0"/>
                </a:lnTo>
                <a:lnTo>
                  <a:pt x="18254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3381664" y="3154613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7180" y="7516"/>
                </a:moveTo>
                <a:lnTo>
                  <a:pt x="19686" y="2505"/>
                </a:lnTo>
                <a:lnTo>
                  <a:pt x="0" y="0"/>
                </a:lnTo>
                <a:lnTo>
                  <a:pt x="1718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3381664" y="314960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86" y="7516"/>
                </a:moveTo>
                <a:lnTo>
                  <a:pt x="0" y="5011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3361620" y="3148886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4">
                <a:moveTo>
                  <a:pt x="20044" y="5726"/>
                </a:moveTo>
                <a:lnTo>
                  <a:pt x="21834" y="715"/>
                </a:lnTo>
                <a:lnTo>
                  <a:pt x="0" y="0"/>
                </a:lnTo>
                <a:lnTo>
                  <a:pt x="2004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3361620" y="3143875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4">
                <a:moveTo>
                  <a:pt x="21834" y="5726"/>
                </a:moveTo>
                <a:lnTo>
                  <a:pt x="0" y="5011"/>
                </a:lnTo>
                <a:lnTo>
                  <a:pt x="1073" y="0"/>
                </a:lnTo>
                <a:lnTo>
                  <a:pt x="21834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3339428" y="3143875"/>
            <a:ext cx="23495" cy="5080"/>
          </a:xfrm>
          <a:custGeom>
            <a:avLst/>
            <a:gdLst/>
            <a:ahLst/>
            <a:cxnLst/>
            <a:rect l="l" t="t" r="r" b="b"/>
            <a:pathLst>
              <a:path w="23495" h="5080">
                <a:moveTo>
                  <a:pt x="22192" y="5011"/>
                </a:moveTo>
                <a:lnTo>
                  <a:pt x="23265" y="0"/>
                </a:lnTo>
                <a:lnTo>
                  <a:pt x="0" y="1431"/>
                </a:lnTo>
                <a:lnTo>
                  <a:pt x="2219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3339428" y="3139938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4">
                <a:moveTo>
                  <a:pt x="23265" y="3937"/>
                </a:moveTo>
                <a:lnTo>
                  <a:pt x="0" y="5369"/>
                </a:lnTo>
                <a:lnTo>
                  <a:pt x="715" y="0"/>
                </a:lnTo>
                <a:lnTo>
                  <a:pt x="23265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3315088" y="3139938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4">
                <a:moveTo>
                  <a:pt x="24339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339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3315088" y="3138864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4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3288243" y="3138864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19">
                <a:moveTo>
                  <a:pt x="26845" y="5369"/>
                </a:moveTo>
                <a:lnTo>
                  <a:pt x="26845" y="0"/>
                </a:lnTo>
                <a:lnTo>
                  <a:pt x="0" y="7158"/>
                </a:lnTo>
                <a:lnTo>
                  <a:pt x="26845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3287527" y="3138864"/>
            <a:ext cx="27940" cy="7620"/>
          </a:xfrm>
          <a:custGeom>
            <a:avLst/>
            <a:gdLst/>
            <a:ahLst/>
            <a:cxnLst/>
            <a:rect l="l" t="t" r="r" b="b"/>
            <a:pathLst>
              <a:path w="27939" h="7619">
                <a:moveTo>
                  <a:pt x="27561" y="0"/>
                </a:moveTo>
                <a:lnTo>
                  <a:pt x="715" y="7158"/>
                </a:lnTo>
                <a:lnTo>
                  <a:pt x="0" y="1789"/>
                </a:lnTo>
                <a:lnTo>
                  <a:pt x="275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3259608" y="3140654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28634" y="5369"/>
                </a:moveTo>
                <a:lnTo>
                  <a:pt x="27919" y="0"/>
                </a:lnTo>
                <a:lnTo>
                  <a:pt x="0" y="11096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3258534" y="3140654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28992" y="0"/>
                </a:moveTo>
                <a:lnTo>
                  <a:pt x="1073" y="11096"/>
                </a:lnTo>
                <a:lnTo>
                  <a:pt x="0" y="5726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3229183" y="3146381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39">
                <a:moveTo>
                  <a:pt x="30424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42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3227036" y="3146381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31498" y="0"/>
                </a:moveTo>
                <a:lnTo>
                  <a:pt x="2147" y="15033"/>
                </a:lnTo>
                <a:lnTo>
                  <a:pt x="0" y="10022"/>
                </a:lnTo>
                <a:lnTo>
                  <a:pt x="3149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3196611" y="3156403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19" h="19685">
                <a:moveTo>
                  <a:pt x="32572" y="5011"/>
                </a:moveTo>
                <a:lnTo>
                  <a:pt x="30424" y="0"/>
                </a:lnTo>
                <a:lnTo>
                  <a:pt x="0" y="19686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3194106" y="3156403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19" h="19685">
                <a:moveTo>
                  <a:pt x="32930" y="0"/>
                </a:moveTo>
                <a:lnTo>
                  <a:pt x="2505" y="19686"/>
                </a:lnTo>
                <a:lnTo>
                  <a:pt x="0" y="14675"/>
                </a:lnTo>
                <a:lnTo>
                  <a:pt x="3293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3162249" y="3171078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4">
                <a:moveTo>
                  <a:pt x="34361" y="5011"/>
                </a:moveTo>
                <a:lnTo>
                  <a:pt x="31856" y="0"/>
                </a:lnTo>
                <a:lnTo>
                  <a:pt x="0" y="24697"/>
                </a:lnTo>
                <a:lnTo>
                  <a:pt x="34361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3159386" y="3171078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4">
                <a:moveTo>
                  <a:pt x="34719" y="0"/>
                </a:moveTo>
                <a:lnTo>
                  <a:pt x="2863" y="24697"/>
                </a:lnTo>
                <a:lnTo>
                  <a:pt x="0" y="20044"/>
                </a:lnTo>
                <a:lnTo>
                  <a:pt x="3471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3313298" y="33461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4107917" y="2257624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5">
                <a:moveTo>
                  <a:pt x="28276" y="5011"/>
                </a:moveTo>
                <a:lnTo>
                  <a:pt x="26487" y="0"/>
                </a:lnTo>
                <a:lnTo>
                  <a:pt x="0" y="14317"/>
                </a:lnTo>
                <a:lnTo>
                  <a:pt x="28276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4105412" y="2257624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10" h="14605">
                <a:moveTo>
                  <a:pt x="28992" y="0"/>
                </a:moveTo>
                <a:lnTo>
                  <a:pt x="2505" y="14317"/>
                </a:lnTo>
                <a:lnTo>
                  <a:pt x="0" y="9664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4085368" y="2267289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5">
                <a:moveTo>
                  <a:pt x="22549" y="4653"/>
                </a:moveTo>
                <a:lnTo>
                  <a:pt x="20044" y="0"/>
                </a:lnTo>
                <a:lnTo>
                  <a:pt x="0" y="20760"/>
                </a:lnTo>
                <a:lnTo>
                  <a:pt x="22549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4081430" y="2267289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29" h="20955">
                <a:moveTo>
                  <a:pt x="23981" y="0"/>
                </a:moveTo>
                <a:lnTo>
                  <a:pt x="3937" y="20760"/>
                </a:lnTo>
                <a:lnTo>
                  <a:pt x="0" y="16823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4067471" y="2284112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4" h="26035">
                <a:moveTo>
                  <a:pt x="17896" y="3937"/>
                </a:moveTo>
                <a:lnTo>
                  <a:pt x="13959" y="0"/>
                </a:lnTo>
                <a:lnTo>
                  <a:pt x="0" y="25771"/>
                </a:lnTo>
                <a:lnTo>
                  <a:pt x="17896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4063176" y="2284112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4" h="26035">
                <a:moveTo>
                  <a:pt x="18254" y="0"/>
                </a:moveTo>
                <a:lnTo>
                  <a:pt x="4295" y="25771"/>
                </a:lnTo>
                <a:lnTo>
                  <a:pt x="0" y="22907"/>
                </a:lnTo>
                <a:lnTo>
                  <a:pt x="18254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4054227" y="2307020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10">
                <a:moveTo>
                  <a:pt x="13243" y="2863"/>
                </a:moveTo>
                <a:lnTo>
                  <a:pt x="8948" y="0"/>
                </a:lnTo>
                <a:lnTo>
                  <a:pt x="0" y="28634"/>
                </a:lnTo>
                <a:lnTo>
                  <a:pt x="13243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4049216" y="2307020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10">
                <a:moveTo>
                  <a:pt x="13959" y="0"/>
                </a:moveTo>
                <a:lnTo>
                  <a:pt x="5011" y="28634"/>
                </a:lnTo>
                <a:lnTo>
                  <a:pt x="0" y="26487"/>
                </a:lnTo>
                <a:lnTo>
                  <a:pt x="1395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4045279" y="2333507"/>
            <a:ext cx="9525" cy="31115"/>
          </a:xfrm>
          <a:custGeom>
            <a:avLst/>
            <a:gdLst/>
            <a:ahLst/>
            <a:cxnLst/>
            <a:rect l="l" t="t" r="r" b="b"/>
            <a:pathLst>
              <a:path w="9525" h="31114">
                <a:moveTo>
                  <a:pt x="8948" y="2147"/>
                </a:moveTo>
                <a:lnTo>
                  <a:pt x="3937" y="0"/>
                </a:lnTo>
                <a:lnTo>
                  <a:pt x="0" y="30782"/>
                </a:lnTo>
                <a:lnTo>
                  <a:pt x="8948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4039909" y="2333507"/>
            <a:ext cx="9525" cy="31115"/>
          </a:xfrm>
          <a:custGeom>
            <a:avLst/>
            <a:gdLst/>
            <a:ahLst/>
            <a:cxnLst/>
            <a:rect l="l" t="t" r="r" b="b"/>
            <a:pathLst>
              <a:path w="9525" h="31114">
                <a:moveTo>
                  <a:pt x="9306" y="0"/>
                </a:moveTo>
                <a:lnTo>
                  <a:pt x="5369" y="30782"/>
                </a:lnTo>
                <a:lnTo>
                  <a:pt x="0" y="29350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4039909" y="2362858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4" h="31114">
                <a:moveTo>
                  <a:pt x="5369" y="1431"/>
                </a:moveTo>
                <a:lnTo>
                  <a:pt x="0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4034540" y="2362858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4" h="31114">
                <a:moveTo>
                  <a:pt x="5369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4034540" y="2392924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4">
                <a:moveTo>
                  <a:pt x="5369" y="715"/>
                </a:moveTo>
                <a:lnTo>
                  <a:pt x="0" y="0"/>
                </a:lnTo>
                <a:lnTo>
                  <a:pt x="3579" y="29350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4032393" y="2392924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4">
                <a:moveTo>
                  <a:pt x="2147" y="0"/>
                </a:moveTo>
                <a:lnTo>
                  <a:pt x="5726" y="29350"/>
                </a:lnTo>
                <a:lnTo>
                  <a:pt x="0" y="29350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4032393" y="2422275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726" y="0"/>
                </a:moveTo>
                <a:lnTo>
                  <a:pt x="0" y="0"/>
                </a:lnTo>
                <a:lnTo>
                  <a:pt x="6442" y="26487"/>
                </a:lnTo>
                <a:lnTo>
                  <a:pt x="572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4032393" y="2422275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0" y="0"/>
                </a:moveTo>
                <a:lnTo>
                  <a:pt x="6442" y="26487"/>
                </a:lnTo>
                <a:lnTo>
                  <a:pt x="1073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4033467" y="2448762"/>
            <a:ext cx="8890" cy="23495"/>
          </a:xfrm>
          <a:custGeom>
            <a:avLst/>
            <a:gdLst/>
            <a:ahLst/>
            <a:cxnLst/>
            <a:rect l="l" t="t" r="r" b="b"/>
            <a:pathLst>
              <a:path w="8889" h="23494">
                <a:moveTo>
                  <a:pt x="5369" y="0"/>
                </a:moveTo>
                <a:lnTo>
                  <a:pt x="0" y="715"/>
                </a:lnTo>
                <a:lnTo>
                  <a:pt x="8590" y="23265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4033467" y="2449478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30">
                <a:moveTo>
                  <a:pt x="0" y="0"/>
                </a:moveTo>
                <a:lnTo>
                  <a:pt x="8590" y="22549"/>
                </a:lnTo>
                <a:lnTo>
                  <a:pt x="3221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4036688" y="2472028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5">
                <a:moveTo>
                  <a:pt x="5369" y="0"/>
                </a:moveTo>
                <a:lnTo>
                  <a:pt x="0" y="1073"/>
                </a:lnTo>
                <a:lnTo>
                  <a:pt x="10738" y="19686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4036688" y="247310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0"/>
                </a:moveTo>
                <a:lnTo>
                  <a:pt x="10738" y="18612"/>
                </a:lnTo>
                <a:lnTo>
                  <a:pt x="5726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042415" y="2491715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4042415" y="2493505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80">
                <a:moveTo>
                  <a:pt x="0" y="0"/>
                </a:moveTo>
                <a:lnTo>
                  <a:pt x="12169" y="15033"/>
                </a:lnTo>
                <a:lnTo>
                  <a:pt x="7158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049574" y="2508538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5011" y="0"/>
                </a:moveTo>
                <a:lnTo>
                  <a:pt x="0" y="2505"/>
                </a:lnTo>
                <a:lnTo>
                  <a:pt x="13243" y="14317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4049574" y="2511044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13243" y="11811"/>
                </a:lnTo>
                <a:lnTo>
                  <a:pt x="8948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4058522" y="2522855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95" y="0"/>
                </a:moveTo>
                <a:lnTo>
                  <a:pt x="0" y="3221"/>
                </a:lnTo>
                <a:lnTo>
                  <a:pt x="13601" y="12527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058522" y="2526077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5">
                <a:moveTo>
                  <a:pt x="0" y="0"/>
                </a:moveTo>
                <a:lnTo>
                  <a:pt x="13601" y="9306"/>
                </a:lnTo>
                <a:lnTo>
                  <a:pt x="9664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068186" y="2535383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30">
                <a:moveTo>
                  <a:pt x="3937" y="0"/>
                </a:moveTo>
                <a:lnTo>
                  <a:pt x="0" y="3579"/>
                </a:lnTo>
                <a:lnTo>
                  <a:pt x="13959" y="1109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068186" y="2538963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0" y="0"/>
                </a:moveTo>
                <a:lnTo>
                  <a:pt x="13959" y="7516"/>
                </a:lnTo>
                <a:lnTo>
                  <a:pt x="10380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078567" y="2546479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4">
                <a:moveTo>
                  <a:pt x="3579" y="0"/>
                </a:moveTo>
                <a:lnTo>
                  <a:pt x="0" y="3937"/>
                </a:lnTo>
                <a:lnTo>
                  <a:pt x="13959" y="1038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078567" y="2550416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4">
                <a:moveTo>
                  <a:pt x="0" y="0"/>
                </a:moveTo>
                <a:lnTo>
                  <a:pt x="13959" y="6442"/>
                </a:lnTo>
                <a:lnTo>
                  <a:pt x="10380" y="103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088947" y="2556859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3579" y="0"/>
                </a:moveTo>
                <a:lnTo>
                  <a:pt x="0" y="3937"/>
                </a:lnTo>
                <a:lnTo>
                  <a:pt x="13959" y="966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088947" y="2560797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099327" y="256652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099327" y="257046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369"/>
                </a:lnTo>
                <a:lnTo>
                  <a:pt x="10022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109349" y="2575830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3579" y="0"/>
                </a:moveTo>
                <a:lnTo>
                  <a:pt x="0" y="3937"/>
                </a:lnTo>
                <a:lnTo>
                  <a:pt x="13243" y="8948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109349" y="2579767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0" y="0"/>
                </a:moveTo>
                <a:lnTo>
                  <a:pt x="13243" y="5011"/>
                </a:lnTo>
                <a:lnTo>
                  <a:pt x="9664" y="8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119014" y="2584778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3579" y="0"/>
                </a:moveTo>
                <a:lnTo>
                  <a:pt x="0" y="3937"/>
                </a:lnTo>
                <a:lnTo>
                  <a:pt x="12885" y="859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4119014" y="2588716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0" y="0"/>
                </a:moveTo>
                <a:lnTo>
                  <a:pt x="12885" y="4653"/>
                </a:lnTo>
                <a:lnTo>
                  <a:pt x="9664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4128678" y="2593369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5">
                <a:moveTo>
                  <a:pt x="3221" y="0"/>
                </a:moveTo>
                <a:lnTo>
                  <a:pt x="0" y="3937"/>
                </a:lnTo>
                <a:lnTo>
                  <a:pt x="12885" y="7874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4128678" y="2597306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5">
                <a:moveTo>
                  <a:pt x="0" y="0"/>
                </a:moveTo>
                <a:lnTo>
                  <a:pt x="12885" y="3937"/>
                </a:lnTo>
                <a:lnTo>
                  <a:pt x="9664" y="82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4138342" y="2601243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4138342" y="260553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0" y="0"/>
                </a:moveTo>
                <a:lnTo>
                  <a:pt x="13243" y="2863"/>
                </a:lnTo>
                <a:lnTo>
                  <a:pt x="10022" y="7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148365" y="2608402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3221" y="0"/>
                </a:moveTo>
                <a:lnTo>
                  <a:pt x="0" y="4653"/>
                </a:lnTo>
                <a:lnTo>
                  <a:pt x="13601" y="6084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4148365" y="2613055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0" y="0"/>
                </a:moveTo>
                <a:lnTo>
                  <a:pt x="13601" y="1431"/>
                </a:lnTo>
                <a:lnTo>
                  <a:pt x="11096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159460" y="2614487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2505" y="0"/>
                </a:moveTo>
                <a:lnTo>
                  <a:pt x="0" y="5011"/>
                </a:lnTo>
                <a:lnTo>
                  <a:pt x="13243" y="5369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4159460" y="261949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0" y="0"/>
                </a:moveTo>
                <a:lnTo>
                  <a:pt x="13243" y="357"/>
                </a:lnTo>
                <a:lnTo>
                  <a:pt x="11453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4170914" y="2619856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80">
                <a:moveTo>
                  <a:pt x="1789" y="0"/>
                </a:moveTo>
                <a:lnTo>
                  <a:pt x="0" y="5011"/>
                </a:lnTo>
                <a:lnTo>
                  <a:pt x="13601" y="3937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170914" y="2623793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80">
                <a:moveTo>
                  <a:pt x="0" y="1073"/>
                </a:moveTo>
                <a:lnTo>
                  <a:pt x="13601" y="0"/>
                </a:lnTo>
                <a:lnTo>
                  <a:pt x="12527" y="5011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4183442" y="2623793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80">
                <a:moveTo>
                  <a:pt x="1073" y="0"/>
                </a:moveTo>
                <a:lnTo>
                  <a:pt x="0" y="5011"/>
                </a:lnTo>
                <a:lnTo>
                  <a:pt x="14317" y="2505"/>
                </a:lnTo>
                <a:lnTo>
                  <a:pt x="107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4183442" y="2626299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0" y="2505"/>
                </a:moveTo>
                <a:lnTo>
                  <a:pt x="14317" y="0"/>
                </a:lnTo>
                <a:lnTo>
                  <a:pt x="13243" y="5369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196686" y="2626299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1073" y="0"/>
                </a:moveTo>
                <a:lnTo>
                  <a:pt x="0" y="5369"/>
                </a:lnTo>
                <a:lnTo>
                  <a:pt x="15033" y="1431"/>
                </a:lnTo>
                <a:lnTo>
                  <a:pt x="107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4196686" y="262773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3937"/>
                </a:moveTo>
                <a:lnTo>
                  <a:pt x="15033" y="0"/>
                </a:lnTo>
                <a:lnTo>
                  <a:pt x="14675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4211361" y="262773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357" y="0"/>
                </a:moveTo>
                <a:lnTo>
                  <a:pt x="0" y="5369"/>
                </a:lnTo>
                <a:lnTo>
                  <a:pt x="15033" y="0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4211361" y="262773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369"/>
                </a:moveTo>
                <a:lnTo>
                  <a:pt x="15033" y="0"/>
                </a:lnTo>
                <a:lnTo>
                  <a:pt x="15033" y="5369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4226395" y="2627015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715"/>
                </a:moveTo>
                <a:lnTo>
                  <a:pt x="0" y="6084"/>
                </a:lnTo>
                <a:lnTo>
                  <a:pt x="15749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4226395" y="2627015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0" y="6084"/>
                </a:moveTo>
                <a:lnTo>
                  <a:pt x="15749" y="0"/>
                </a:lnTo>
                <a:lnTo>
                  <a:pt x="16107" y="5369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242144" y="262486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19">
                <a:moveTo>
                  <a:pt x="0" y="2147"/>
                </a:moveTo>
                <a:lnTo>
                  <a:pt x="357" y="7516"/>
                </a:lnTo>
                <a:lnTo>
                  <a:pt x="16107" y="0"/>
                </a:lnTo>
                <a:lnTo>
                  <a:pt x="0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242502" y="262486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19">
                <a:moveTo>
                  <a:pt x="0" y="7516"/>
                </a:moveTo>
                <a:lnTo>
                  <a:pt x="15749" y="0"/>
                </a:lnTo>
                <a:lnTo>
                  <a:pt x="16465" y="5369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4258251" y="2622362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5">
                <a:moveTo>
                  <a:pt x="0" y="2505"/>
                </a:moveTo>
                <a:lnTo>
                  <a:pt x="715" y="7874"/>
                </a:lnTo>
                <a:lnTo>
                  <a:pt x="16465" y="0"/>
                </a:lnTo>
                <a:lnTo>
                  <a:pt x="0" y="250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4258967" y="2622362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5">
                <a:moveTo>
                  <a:pt x="0" y="7874"/>
                </a:moveTo>
                <a:lnTo>
                  <a:pt x="15749" y="0"/>
                </a:lnTo>
                <a:lnTo>
                  <a:pt x="16465" y="5369"/>
                </a:lnTo>
                <a:lnTo>
                  <a:pt x="0" y="787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4274716" y="2618782"/>
            <a:ext cx="16510" cy="9525"/>
          </a:xfrm>
          <a:custGeom>
            <a:avLst/>
            <a:gdLst/>
            <a:ahLst/>
            <a:cxnLst/>
            <a:rect l="l" t="t" r="r" b="b"/>
            <a:pathLst>
              <a:path w="16510" h="9525">
                <a:moveTo>
                  <a:pt x="0" y="3579"/>
                </a:moveTo>
                <a:lnTo>
                  <a:pt x="715" y="8948"/>
                </a:lnTo>
                <a:lnTo>
                  <a:pt x="16465" y="0"/>
                </a:lnTo>
                <a:lnTo>
                  <a:pt x="0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4275432" y="2618782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8948"/>
                </a:moveTo>
                <a:lnTo>
                  <a:pt x="15749" y="0"/>
                </a:lnTo>
                <a:lnTo>
                  <a:pt x="17180" y="5369"/>
                </a:lnTo>
                <a:lnTo>
                  <a:pt x="0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4291181" y="2614487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60">
                <a:moveTo>
                  <a:pt x="0" y="4295"/>
                </a:moveTo>
                <a:lnTo>
                  <a:pt x="1431" y="9664"/>
                </a:lnTo>
                <a:lnTo>
                  <a:pt x="17180" y="0"/>
                </a:lnTo>
                <a:lnTo>
                  <a:pt x="0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292613" y="2614487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0" y="9664"/>
                </a:moveTo>
                <a:lnTo>
                  <a:pt x="15749" y="0"/>
                </a:lnTo>
                <a:lnTo>
                  <a:pt x="16823" y="5369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4308362" y="2609834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60">
                <a:moveTo>
                  <a:pt x="0" y="4653"/>
                </a:moveTo>
                <a:lnTo>
                  <a:pt x="1073" y="10022"/>
                </a:lnTo>
                <a:lnTo>
                  <a:pt x="16465" y="0"/>
                </a:lnTo>
                <a:lnTo>
                  <a:pt x="0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4309436" y="2609834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79" h="10160">
                <a:moveTo>
                  <a:pt x="0" y="10022"/>
                </a:moveTo>
                <a:lnTo>
                  <a:pt x="15391" y="0"/>
                </a:lnTo>
                <a:lnTo>
                  <a:pt x="17180" y="5011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324827" y="2604465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0" y="5369"/>
                </a:moveTo>
                <a:lnTo>
                  <a:pt x="1789" y="10380"/>
                </a:lnTo>
                <a:lnTo>
                  <a:pt x="16823" y="0"/>
                </a:lnTo>
                <a:lnTo>
                  <a:pt x="0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4326617" y="2604465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0" y="10380"/>
                </a:moveTo>
                <a:lnTo>
                  <a:pt x="15033" y="0"/>
                </a:lnTo>
                <a:lnTo>
                  <a:pt x="16823" y="5011"/>
                </a:lnTo>
                <a:lnTo>
                  <a:pt x="0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4341650" y="2598022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0" y="6442"/>
                </a:moveTo>
                <a:lnTo>
                  <a:pt x="1789" y="11453"/>
                </a:lnTo>
                <a:lnTo>
                  <a:pt x="15749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4343440" y="2598022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10" h="12064">
                <a:moveTo>
                  <a:pt x="0" y="11453"/>
                </a:moveTo>
                <a:lnTo>
                  <a:pt x="13959" y="0"/>
                </a:lnTo>
                <a:lnTo>
                  <a:pt x="16107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4357399" y="2590505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516"/>
                </a:moveTo>
                <a:lnTo>
                  <a:pt x="2147" y="12527"/>
                </a:lnTo>
                <a:lnTo>
                  <a:pt x="15391" y="0"/>
                </a:lnTo>
                <a:lnTo>
                  <a:pt x="0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359547" y="2590505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527"/>
                </a:moveTo>
                <a:lnTo>
                  <a:pt x="13243" y="0"/>
                </a:lnTo>
                <a:lnTo>
                  <a:pt x="15749" y="4653"/>
                </a:lnTo>
                <a:lnTo>
                  <a:pt x="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4372791" y="2581915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8590"/>
                </a:moveTo>
                <a:lnTo>
                  <a:pt x="2505" y="13243"/>
                </a:lnTo>
                <a:lnTo>
                  <a:pt x="14675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4375296" y="2581915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13243"/>
                </a:moveTo>
                <a:lnTo>
                  <a:pt x="12169" y="0"/>
                </a:lnTo>
                <a:lnTo>
                  <a:pt x="15033" y="4653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4387466" y="257225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5">
                <a:moveTo>
                  <a:pt x="0" y="9664"/>
                </a:moveTo>
                <a:lnTo>
                  <a:pt x="2863" y="14317"/>
                </a:lnTo>
                <a:lnTo>
                  <a:pt x="13601" y="0"/>
                </a:lnTo>
                <a:lnTo>
                  <a:pt x="0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4390330" y="257225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5">
                <a:moveTo>
                  <a:pt x="0" y="14317"/>
                </a:moveTo>
                <a:lnTo>
                  <a:pt x="10738" y="0"/>
                </a:lnTo>
                <a:lnTo>
                  <a:pt x="13959" y="3937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4401068" y="2560797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453"/>
                </a:moveTo>
                <a:lnTo>
                  <a:pt x="3221" y="15391"/>
                </a:lnTo>
                <a:lnTo>
                  <a:pt x="12169" y="0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404289" y="2560797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5" h="15875">
                <a:moveTo>
                  <a:pt x="0" y="15391"/>
                </a:moveTo>
                <a:lnTo>
                  <a:pt x="8948" y="0"/>
                </a:lnTo>
                <a:lnTo>
                  <a:pt x="12885" y="3579"/>
                </a:lnTo>
                <a:lnTo>
                  <a:pt x="0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413237" y="2547911"/>
            <a:ext cx="11430" cy="16510"/>
          </a:xfrm>
          <a:custGeom>
            <a:avLst/>
            <a:gdLst/>
            <a:ahLst/>
            <a:cxnLst/>
            <a:rect l="l" t="t" r="r" b="b"/>
            <a:pathLst>
              <a:path w="11429" h="16510">
                <a:moveTo>
                  <a:pt x="0" y="12885"/>
                </a:moveTo>
                <a:lnTo>
                  <a:pt x="3937" y="16465"/>
                </a:lnTo>
                <a:lnTo>
                  <a:pt x="11096" y="0"/>
                </a:lnTo>
                <a:lnTo>
                  <a:pt x="0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4417175" y="2547911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4" h="16510">
                <a:moveTo>
                  <a:pt x="0" y="16465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4424333" y="2533236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4">
                <a:moveTo>
                  <a:pt x="0" y="14675"/>
                </a:moveTo>
                <a:lnTo>
                  <a:pt x="4295" y="17896"/>
                </a:lnTo>
                <a:lnTo>
                  <a:pt x="9664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4428629" y="2533236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4">
                <a:moveTo>
                  <a:pt x="0" y="17896"/>
                </a:moveTo>
                <a:lnTo>
                  <a:pt x="5369" y="0"/>
                </a:lnTo>
                <a:lnTo>
                  <a:pt x="10022" y="2505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433998" y="2517128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6107"/>
                </a:moveTo>
                <a:lnTo>
                  <a:pt x="4653" y="18612"/>
                </a:lnTo>
                <a:lnTo>
                  <a:pt x="8232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4438651" y="2517128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8612"/>
                </a:moveTo>
                <a:lnTo>
                  <a:pt x="3579" y="0"/>
                </a:lnTo>
                <a:lnTo>
                  <a:pt x="8232" y="2147"/>
                </a:lnTo>
                <a:lnTo>
                  <a:pt x="0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4442230" y="2499590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0" y="17538"/>
                </a:moveTo>
                <a:lnTo>
                  <a:pt x="4653" y="19686"/>
                </a:lnTo>
                <a:lnTo>
                  <a:pt x="6442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4446883" y="2499590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0" y="19686"/>
                </a:moveTo>
                <a:lnTo>
                  <a:pt x="1789" y="0"/>
                </a:lnTo>
                <a:lnTo>
                  <a:pt x="6800" y="1789"/>
                </a:lnTo>
                <a:lnTo>
                  <a:pt x="0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4448673" y="2481693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0" y="17896"/>
                </a:moveTo>
                <a:lnTo>
                  <a:pt x="5011" y="19686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4453684" y="2481693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5">
                <a:moveTo>
                  <a:pt x="0" y="19686"/>
                </a:moveTo>
                <a:lnTo>
                  <a:pt x="0" y="0"/>
                </a:lnTo>
                <a:lnTo>
                  <a:pt x="5369" y="1431"/>
                </a:lnTo>
                <a:lnTo>
                  <a:pt x="0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453684" y="2463796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5">
                <a:moveTo>
                  <a:pt x="0" y="17896"/>
                </a:moveTo>
                <a:lnTo>
                  <a:pt x="5369" y="19328"/>
                </a:lnTo>
                <a:lnTo>
                  <a:pt x="3579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4457263" y="2463796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1789" y="19328"/>
                </a:moveTo>
                <a:lnTo>
                  <a:pt x="0" y="0"/>
                </a:lnTo>
                <a:lnTo>
                  <a:pt x="5011" y="715"/>
                </a:lnTo>
                <a:lnTo>
                  <a:pt x="1789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4457263" y="2445541"/>
            <a:ext cx="5080" cy="19050"/>
          </a:xfrm>
          <a:custGeom>
            <a:avLst/>
            <a:gdLst/>
            <a:ahLst/>
            <a:cxnLst/>
            <a:rect l="l" t="t" r="r" b="b"/>
            <a:pathLst>
              <a:path w="5079" h="19050">
                <a:moveTo>
                  <a:pt x="0" y="18254"/>
                </a:moveTo>
                <a:lnTo>
                  <a:pt x="5011" y="18970"/>
                </a:lnTo>
                <a:lnTo>
                  <a:pt x="1789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4459053" y="2445541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3221" y="18970"/>
                </a:moveTo>
                <a:lnTo>
                  <a:pt x="0" y="0"/>
                </a:lnTo>
                <a:lnTo>
                  <a:pt x="5369" y="357"/>
                </a:lnTo>
                <a:lnTo>
                  <a:pt x="3221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4459053" y="2428002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4459411" y="2428002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5011" y="17896"/>
                </a:moveTo>
                <a:lnTo>
                  <a:pt x="0" y="0"/>
                </a:lnTo>
                <a:lnTo>
                  <a:pt x="5369" y="0"/>
                </a:lnTo>
                <a:lnTo>
                  <a:pt x="5011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4458337" y="2411537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10">
                <a:moveTo>
                  <a:pt x="1073" y="16465"/>
                </a:moveTo>
                <a:lnTo>
                  <a:pt x="6442" y="16465"/>
                </a:lnTo>
                <a:lnTo>
                  <a:pt x="0" y="0"/>
                </a:lnTo>
                <a:lnTo>
                  <a:pt x="1073" y="1646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4458337" y="2410821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5" h="17780">
                <a:moveTo>
                  <a:pt x="6442" y="17180"/>
                </a:moveTo>
                <a:lnTo>
                  <a:pt x="0" y="715"/>
                </a:lnTo>
                <a:lnTo>
                  <a:pt x="5369" y="0"/>
                </a:lnTo>
                <a:lnTo>
                  <a:pt x="6442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4455474" y="2396146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863" y="15391"/>
                </a:moveTo>
                <a:lnTo>
                  <a:pt x="8232" y="14675"/>
                </a:lnTo>
                <a:lnTo>
                  <a:pt x="0" y="0"/>
                </a:lnTo>
                <a:lnTo>
                  <a:pt x="2863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4455474" y="2394714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10">
                <a:moveTo>
                  <a:pt x="8232" y="16107"/>
                </a:moveTo>
                <a:lnTo>
                  <a:pt x="0" y="1431"/>
                </a:lnTo>
                <a:lnTo>
                  <a:pt x="5369" y="0"/>
                </a:lnTo>
                <a:lnTo>
                  <a:pt x="8232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4451537" y="2381470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3937" y="14675"/>
                </a:moveTo>
                <a:lnTo>
                  <a:pt x="9306" y="13243"/>
                </a:lnTo>
                <a:lnTo>
                  <a:pt x="0" y="0"/>
                </a:lnTo>
                <a:lnTo>
                  <a:pt x="3937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4451537" y="238003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306" y="14675"/>
                </a:moveTo>
                <a:lnTo>
                  <a:pt x="0" y="1431"/>
                </a:lnTo>
                <a:lnTo>
                  <a:pt x="5011" y="0"/>
                </a:lnTo>
                <a:lnTo>
                  <a:pt x="9306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446168" y="2368227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5">
                <a:moveTo>
                  <a:pt x="5369" y="13243"/>
                </a:moveTo>
                <a:lnTo>
                  <a:pt x="10380" y="11811"/>
                </a:lnTo>
                <a:lnTo>
                  <a:pt x="0" y="0"/>
                </a:lnTo>
                <a:lnTo>
                  <a:pt x="5369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4446168" y="2366079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69">
                <a:moveTo>
                  <a:pt x="10380" y="13959"/>
                </a:moveTo>
                <a:lnTo>
                  <a:pt x="0" y="2147"/>
                </a:lnTo>
                <a:lnTo>
                  <a:pt x="5011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439725" y="2355341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5">
                <a:moveTo>
                  <a:pt x="6442" y="12885"/>
                </a:moveTo>
                <a:lnTo>
                  <a:pt x="11453" y="10738"/>
                </a:lnTo>
                <a:lnTo>
                  <a:pt x="0" y="0"/>
                </a:lnTo>
                <a:lnTo>
                  <a:pt x="6442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439725" y="2352836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5">
                <a:moveTo>
                  <a:pt x="11453" y="13243"/>
                </a:moveTo>
                <a:lnTo>
                  <a:pt x="0" y="2505"/>
                </a:lnTo>
                <a:lnTo>
                  <a:pt x="5011" y="0"/>
                </a:lnTo>
                <a:lnTo>
                  <a:pt x="11453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4432566" y="234317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158" y="12169"/>
                </a:moveTo>
                <a:lnTo>
                  <a:pt x="12169" y="9664"/>
                </a:lnTo>
                <a:lnTo>
                  <a:pt x="0" y="0"/>
                </a:lnTo>
                <a:lnTo>
                  <a:pt x="715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4432566" y="234030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69" y="12527"/>
                </a:moveTo>
                <a:lnTo>
                  <a:pt x="0" y="2863"/>
                </a:lnTo>
                <a:lnTo>
                  <a:pt x="4653" y="0"/>
                </a:lnTo>
                <a:lnTo>
                  <a:pt x="12169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4424691" y="233100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874" y="12169"/>
                </a:moveTo>
                <a:lnTo>
                  <a:pt x="12527" y="9306"/>
                </a:lnTo>
                <a:lnTo>
                  <a:pt x="0" y="0"/>
                </a:lnTo>
                <a:lnTo>
                  <a:pt x="7874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4424691" y="232813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12169"/>
                </a:moveTo>
                <a:lnTo>
                  <a:pt x="0" y="2863"/>
                </a:lnTo>
                <a:lnTo>
                  <a:pt x="4653" y="0"/>
                </a:lnTo>
                <a:lnTo>
                  <a:pt x="12527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4416459" y="231919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8232" y="11811"/>
                </a:moveTo>
                <a:lnTo>
                  <a:pt x="12885" y="8948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4416459" y="2315968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2885" y="12169"/>
                </a:moveTo>
                <a:lnTo>
                  <a:pt x="0" y="3221"/>
                </a:lnTo>
                <a:lnTo>
                  <a:pt x="4653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4407868" y="230737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8590" y="11811"/>
                </a:moveTo>
                <a:lnTo>
                  <a:pt x="13243" y="8590"/>
                </a:lnTo>
                <a:lnTo>
                  <a:pt x="0" y="0"/>
                </a:lnTo>
                <a:lnTo>
                  <a:pt x="8590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4407868" y="2304156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13243" y="11811"/>
                </a:moveTo>
                <a:lnTo>
                  <a:pt x="0" y="3221"/>
                </a:lnTo>
                <a:lnTo>
                  <a:pt x="4295" y="0"/>
                </a:lnTo>
                <a:lnTo>
                  <a:pt x="13243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4399278" y="2295208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590" y="12169"/>
                </a:moveTo>
                <a:lnTo>
                  <a:pt x="12885" y="8948"/>
                </a:lnTo>
                <a:lnTo>
                  <a:pt x="0" y="0"/>
                </a:lnTo>
                <a:lnTo>
                  <a:pt x="859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4399278" y="2291986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2885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885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4389971" y="2283396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9306" y="11811"/>
                </a:moveTo>
                <a:lnTo>
                  <a:pt x="13601" y="8590"/>
                </a:lnTo>
                <a:lnTo>
                  <a:pt x="0" y="0"/>
                </a:lnTo>
                <a:lnTo>
                  <a:pt x="9306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4389971" y="228017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13601" y="11811"/>
                </a:moveTo>
                <a:lnTo>
                  <a:pt x="0" y="3221"/>
                </a:lnTo>
                <a:lnTo>
                  <a:pt x="4295" y="0"/>
                </a:lnTo>
                <a:lnTo>
                  <a:pt x="13601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4380307" y="227158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9664" y="11811"/>
                </a:moveTo>
                <a:lnTo>
                  <a:pt x="13959" y="8590"/>
                </a:lnTo>
                <a:lnTo>
                  <a:pt x="0" y="0"/>
                </a:lnTo>
                <a:lnTo>
                  <a:pt x="966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4380307" y="2268005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3959" y="12169"/>
                </a:moveTo>
                <a:lnTo>
                  <a:pt x="0" y="3579"/>
                </a:lnTo>
                <a:lnTo>
                  <a:pt x="3937" y="0"/>
                </a:lnTo>
                <a:lnTo>
                  <a:pt x="13959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4369569" y="226048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0738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738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4369569" y="2256551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4675" y="11453"/>
                </a:moveTo>
                <a:lnTo>
                  <a:pt x="0" y="3937"/>
                </a:lnTo>
                <a:lnTo>
                  <a:pt x="3937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4357757" y="2250108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11811" y="10380"/>
                </a:moveTo>
                <a:lnTo>
                  <a:pt x="15749" y="6442"/>
                </a:lnTo>
                <a:lnTo>
                  <a:pt x="0" y="0"/>
                </a:lnTo>
                <a:lnTo>
                  <a:pt x="11811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4357757" y="2245812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15749" y="10738"/>
                </a:moveTo>
                <a:lnTo>
                  <a:pt x="0" y="4295"/>
                </a:lnTo>
                <a:lnTo>
                  <a:pt x="3579" y="0"/>
                </a:lnTo>
                <a:lnTo>
                  <a:pt x="15749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4344513" y="224044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243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243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4344513" y="2235790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23" y="10022"/>
                </a:moveTo>
                <a:lnTo>
                  <a:pt x="0" y="4653"/>
                </a:lnTo>
                <a:lnTo>
                  <a:pt x="2863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4329122" y="2231853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4" h="8889">
                <a:moveTo>
                  <a:pt x="15391" y="8590"/>
                </a:moveTo>
                <a:lnTo>
                  <a:pt x="18254" y="3937"/>
                </a:lnTo>
                <a:lnTo>
                  <a:pt x="0" y="0"/>
                </a:lnTo>
                <a:lnTo>
                  <a:pt x="1539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4329122" y="2227200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4" h="8889">
                <a:moveTo>
                  <a:pt x="18254" y="8590"/>
                </a:moveTo>
                <a:lnTo>
                  <a:pt x="0" y="4653"/>
                </a:lnTo>
                <a:lnTo>
                  <a:pt x="2147" y="0"/>
                </a:lnTo>
                <a:lnTo>
                  <a:pt x="18254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4311583" y="2224694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7538" y="7158"/>
                </a:moveTo>
                <a:lnTo>
                  <a:pt x="19686" y="2505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4311583" y="2219683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86" y="7516"/>
                </a:moveTo>
                <a:lnTo>
                  <a:pt x="0" y="5011"/>
                </a:lnTo>
                <a:lnTo>
                  <a:pt x="1789" y="0"/>
                </a:lnTo>
                <a:lnTo>
                  <a:pt x="19686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4291897" y="2218967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89" h="5714">
                <a:moveTo>
                  <a:pt x="19686" y="5726"/>
                </a:moveTo>
                <a:lnTo>
                  <a:pt x="21476" y="715"/>
                </a:lnTo>
                <a:lnTo>
                  <a:pt x="0" y="0"/>
                </a:lnTo>
                <a:lnTo>
                  <a:pt x="19686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4291897" y="221359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21476" y="6084"/>
                </a:moveTo>
                <a:lnTo>
                  <a:pt x="0" y="5369"/>
                </a:lnTo>
                <a:lnTo>
                  <a:pt x="1073" y="0"/>
                </a:lnTo>
                <a:lnTo>
                  <a:pt x="21476" y="608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4269705" y="2213598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4">
                <a:moveTo>
                  <a:pt x="22192" y="5369"/>
                </a:moveTo>
                <a:lnTo>
                  <a:pt x="23265" y="0"/>
                </a:lnTo>
                <a:lnTo>
                  <a:pt x="0" y="1789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4269705" y="2210019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4">
                <a:moveTo>
                  <a:pt x="23265" y="3579"/>
                </a:moveTo>
                <a:lnTo>
                  <a:pt x="0" y="5369"/>
                </a:lnTo>
                <a:lnTo>
                  <a:pt x="357" y="0"/>
                </a:lnTo>
                <a:lnTo>
                  <a:pt x="23265" y="357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4245007" y="2210019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4">
                <a:moveTo>
                  <a:pt x="24697" y="5369"/>
                </a:moveTo>
                <a:lnTo>
                  <a:pt x="25055" y="0"/>
                </a:lnTo>
                <a:lnTo>
                  <a:pt x="0" y="3937"/>
                </a:lnTo>
                <a:lnTo>
                  <a:pt x="2469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4245007" y="2208587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4">
                <a:moveTo>
                  <a:pt x="25055" y="1431"/>
                </a:moveTo>
                <a:lnTo>
                  <a:pt x="0" y="5369"/>
                </a:lnTo>
                <a:lnTo>
                  <a:pt x="0" y="0"/>
                </a:lnTo>
                <a:lnTo>
                  <a:pt x="25055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4218520" y="2208587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19">
                <a:moveTo>
                  <a:pt x="26487" y="5369"/>
                </a:moveTo>
                <a:lnTo>
                  <a:pt x="26487" y="0"/>
                </a:lnTo>
                <a:lnTo>
                  <a:pt x="0" y="7516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4217804" y="2208587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19">
                <a:moveTo>
                  <a:pt x="27203" y="0"/>
                </a:moveTo>
                <a:lnTo>
                  <a:pt x="715" y="7516"/>
                </a:lnTo>
                <a:lnTo>
                  <a:pt x="0" y="2147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189885" y="2210735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10" h="11430">
                <a:moveTo>
                  <a:pt x="28634" y="5369"/>
                </a:moveTo>
                <a:lnTo>
                  <a:pt x="27919" y="0"/>
                </a:lnTo>
                <a:lnTo>
                  <a:pt x="0" y="11096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4188453" y="2210735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30">
                <a:moveTo>
                  <a:pt x="29350" y="0"/>
                </a:moveTo>
                <a:lnTo>
                  <a:pt x="1431" y="11096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4159103" y="2216462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4" h="15239">
                <a:moveTo>
                  <a:pt x="30782" y="5369"/>
                </a:moveTo>
                <a:lnTo>
                  <a:pt x="29350" y="0"/>
                </a:lnTo>
                <a:lnTo>
                  <a:pt x="0" y="15033"/>
                </a:lnTo>
                <a:lnTo>
                  <a:pt x="3078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4157313" y="2216462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31140" y="0"/>
                </a:moveTo>
                <a:lnTo>
                  <a:pt x="1789" y="15033"/>
                </a:lnTo>
                <a:lnTo>
                  <a:pt x="0" y="10022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4126530" y="2226484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5">
                <a:moveTo>
                  <a:pt x="32572" y="5011"/>
                </a:moveTo>
                <a:lnTo>
                  <a:pt x="30782" y="0"/>
                </a:lnTo>
                <a:lnTo>
                  <a:pt x="0" y="19328"/>
                </a:lnTo>
                <a:lnTo>
                  <a:pt x="3257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4124025" y="2226484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4" h="19685">
                <a:moveTo>
                  <a:pt x="33288" y="0"/>
                </a:moveTo>
                <a:lnTo>
                  <a:pt x="2505" y="19328"/>
                </a:lnTo>
                <a:lnTo>
                  <a:pt x="0" y="14675"/>
                </a:lnTo>
                <a:lnTo>
                  <a:pt x="33288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4092168" y="2241159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4">
                <a:moveTo>
                  <a:pt x="34361" y="4653"/>
                </a:moveTo>
                <a:lnTo>
                  <a:pt x="31856" y="0"/>
                </a:lnTo>
                <a:lnTo>
                  <a:pt x="0" y="24697"/>
                </a:lnTo>
                <a:lnTo>
                  <a:pt x="34361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4089663" y="2241159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4">
                <a:moveTo>
                  <a:pt x="34361" y="0"/>
                </a:moveTo>
                <a:lnTo>
                  <a:pt x="2505" y="24697"/>
                </a:lnTo>
                <a:lnTo>
                  <a:pt x="0" y="20044"/>
                </a:lnTo>
                <a:lnTo>
                  <a:pt x="3436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4243575" y="241583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6855796" y="11431895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276" y="5011"/>
                </a:moveTo>
                <a:lnTo>
                  <a:pt x="26487" y="0"/>
                </a:lnTo>
                <a:lnTo>
                  <a:pt x="0" y="14317"/>
                </a:lnTo>
                <a:lnTo>
                  <a:pt x="28276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6853290" y="11431895"/>
            <a:ext cx="29209" cy="14604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8992" y="0"/>
                </a:moveTo>
                <a:lnTo>
                  <a:pt x="2505" y="14317"/>
                </a:lnTo>
                <a:lnTo>
                  <a:pt x="0" y="9306"/>
                </a:lnTo>
                <a:lnTo>
                  <a:pt x="28992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6833246" y="11441201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90">
                <a:moveTo>
                  <a:pt x="22549" y="5011"/>
                </a:moveTo>
                <a:lnTo>
                  <a:pt x="20044" y="0"/>
                </a:lnTo>
                <a:lnTo>
                  <a:pt x="0" y="21118"/>
                </a:lnTo>
                <a:lnTo>
                  <a:pt x="22549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6829309" y="11441201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29" h="21590">
                <a:moveTo>
                  <a:pt x="23981" y="0"/>
                </a:moveTo>
                <a:lnTo>
                  <a:pt x="3937" y="21118"/>
                </a:lnTo>
                <a:lnTo>
                  <a:pt x="0" y="17180"/>
                </a:lnTo>
                <a:lnTo>
                  <a:pt x="2398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6815708" y="11458382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7538" y="3937"/>
                </a:moveTo>
                <a:lnTo>
                  <a:pt x="13601" y="0"/>
                </a:lnTo>
                <a:lnTo>
                  <a:pt x="0" y="25771"/>
                </a:lnTo>
                <a:lnTo>
                  <a:pt x="17538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6811054" y="11458382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8254" y="0"/>
                </a:moveTo>
                <a:lnTo>
                  <a:pt x="4653" y="25771"/>
                </a:lnTo>
                <a:lnTo>
                  <a:pt x="0" y="22549"/>
                </a:lnTo>
                <a:lnTo>
                  <a:pt x="18254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6802463" y="1148093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3243" y="3221"/>
                </a:moveTo>
                <a:lnTo>
                  <a:pt x="8590" y="0"/>
                </a:lnTo>
                <a:lnTo>
                  <a:pt x="0" y="28992"/>
                </a:lnTo>
                <a:lnTo>
                  <a:pt x="13243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6797452" y="11480932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09">
                <a:moveTo>
                  <a:pt x="13601" y="0"/>
                </a:moveTo>
                <a:lnTo>
                  <a:pt x="5011" y="28992"/>
                </a:lnTo>
                <a:lnTo>
                  <a:pt x="0" y="26845"/>
                </a:lnTo>
                <a:lnTo>
                  <a:pt x="1360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6793157" y="11507778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2147"/>
                </a:moveTo>
                <a:lnTo>
                  <a:pt x="4295" y="0"/>
                </a:lnTo>
                <a:lnTo>
                  <a:pt x="0" y="30424"/>
                </a:lnTo>
                <a:lnTo>
                  <a:pt x="9306" y="214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6788146" y="11507778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306" y="0"/>
                </a:moveTo>
                <a:lnTo>
                  <a:pt x="5011" y="30424"/>
                </a:lnTo>
                <a:lnTo>
                  <a:pt x="0" y="28992"/>
                </a:lnTo>
                <a:lnTo>
                  <a:pt x="930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6787788" y="11536771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369" y="1431"/>
                </a:moveTo>
                <a:lnTo>
                  <a:pt x="357" y="0"/>
                </a:lnTo>
                <a:lnTo>
                  <a:pt x="0" y="30782"/>
                </a:lnTo>
                <a:lnTo>
                  <a:pt x="5369" y="143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6782419" y="11536771"/>
            <a:ext cx="5715" cy="31115"/>
          </a:xfrm>
          <a:custGeom>
            <a:avLst/>
            <a:gdLst/>
            <a:ahLst/>
            <a:cxnLst/>
            <a:rect l="l" t="t" r="r" b="b"/>
            <a:pathLst>
              <a:path w="5715" h="31115">
                <a:moveTo>
                  <a:pt x="5726" y="0"/>
                </a:moveTo>
                <a:lnTo>
                  <a:pt x="5369" y="30782"/>
                </a:lnTo>
                <a:lnTo>
                  <a:pt x="0" y="30066"/>
                </a:lnTo>
                <a:lnTo>
                  <a:pt x="5726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6782419" y="11566837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5369" y="715"/>
                </a:moveTo>
                <a:lnTo>
                  <a:pt x="0" y="0"/>
                </a:lnTo>
                <a:lnTo>
                  <a:pt x="3579" y="29708"/>
                </a:lnTo>
                <a:lnTo>
                  <a:pt x="5369" y="71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6780629" y="11566837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5" h="29845">
                <a:moveTo>
                  <a:pt x="1789" y="0"/>
                </a:moveTo>
                <a:lnTo>
                  <a:pt x="5369" y="29708"/>
                </a:lnTo>
                <a:lnTo>
                  <a:pt x="0" y="29350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6780629" y="11596188"/>
            <a:ext cx="6350" cy="27305"/>
          </a:xfrm>
          <a:custGeom>
            <a:avLst/>
            <a:gdLst/>
            <a:ahLst/>
            <a:cxnLst/>
            <a:rect l="l" t="t" r="r" b="b"/>
            <a:pathLst>
              <a:path w="6350" h="27304">
                <a:moveTo>
                  <a:pt x="5369" y="357"/>
                </a:moveTo>
                <a:lnTo>
                  <a:pt x="0" y="0"/>
                </a:lnTo>
                <a:lnTo>
                  <a:pt x="6084" y="26845"/>
                </a:lnTo>
                <a:lnTo>
                  <a:pt x="5369" y="35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6780629" y="11596188"/>
            <a:ext cx="6350" cy="27305"/>
          </a:xfrm>
          <a:custGeom>
            <a:avLst/>
            <a:gdLst/>
            <a:ahLst/>
            <a:cxnLst/>
            <a:rect l="l" t="t" r="r" b="b"/>
            <a:pathLst>
              <a:path w="6350" h="27304">
                <a:moveTo>
                  <a:pt x="0" y="0"/>
                </a:moveTo>
                <a:lnTo>
                  <a:pt x="6084" y="26845"/>
                </a:lnTo>
                <a:lnTo>
                  <a:pt x="715" y="27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6781345" y="11623033"/>
            <a:ext cx="8890" cy="23495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5369" y="0"/>
                </a:moveTo>
                <a:lnTo>
                  <a:pt x="0" y="357"/>
                </a:lnTo>
                <a:lnTo>
                  <a:pt x="8590" y="22907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6781345" y="11623391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0"/>
                </a:moveTo>
                <a:lnTo>
                  <a:pt x="8590" y="22549"/>
                </a:lnTo>
                <a:lnTo>
                  <a:pt x="3579" y="236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6784925" y="11645941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4">
                <a:moveTo>
                  <a:pt x="5011" y="0"/>
                </a:moveTo>
                <a:lnTo>
                  <a:pt x="0" y="1073"/>
                </a:lnTo>
                <a:lnTo>
                  <a:pt x="10380" y="19686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6784925" y="1164701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4">
                <a:moveTo>
                  <a:pt x="0" y="0"/>
                </a:moveTo>
                <a:lnTo>
                  <a:pt x="10380" y="18612"/>
                </a:lnTo>
                <a:lnTo>
                  <a:pt x="5369" y="204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6790294" y="11665627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011" y="0"/>
                </a:moveTo>
                <a:lnTo>
                  <a:pt x="0" y="1789"/>
                </a:lnTo>
                <a:lnTo>
                  <a:pt x="12169" y="16823"/>
                </a:lnTo>
                <a:lnTo>
                  <a:pt x="501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6790294" y="11667417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12169" y="15033"/>
                </a:lnTo>
                <a:lnTo>
                  <a:pt x="7516" y="1753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6797810" y="11682450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4653" y="0"/>
                </a:moveTo>
                <a:lnTo>
                  <a:pt x="0" y="2505"/>
                </a:lnTo>
                <a:lnTo>
                  <a:pt x="12885" y="14675"/>
                </a:lnTo>
                <a:lnTo>
                  <a:pt x="465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6797810" y="1168495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12885" y="12169"/>
                </a:lnTo>
                <a:lnTo>
                  <a:pt x="8590" y="1503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6806401" y="11697126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95" y="0"/>
                </a:moveTo>
                <a:lnTo>
                  <a:pt x="0" y="2863"/>
                </a:lnTo>
                <a:lnTo>
                  <a:pt x="13959" y="12527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6806401" y="11699989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0" y="0"/>
                </a:moveTo>
                <a:lnTo>
                  <a:pt x="13959" y="9664"/>
                </a:lnTo>
                <a:lnTo>
                  <a:pt x="9664" y="13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6816065" y="11709654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4" h="11429">
                <a:moveTo>
                  <a:pt x="4295" y="0"/>
                </a:moveTo>
                <a:lnTo>
                  <a:pt x="0" y="3579"/>
                </a:lnTo>
                <a:lnTo>
                  <a:pt x="14317" y="11096"/>
                </a:lnTo>
                <a:lnTo>
                  <a:pt x="429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6816065" y="11713233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0" y="0"/>
                </a:moveTo>
                <a:lnTo>
                  <a:pt x="14317" y="7516"/>
                </a:lnTo>
                <a:lnTo>
                  <a:pt x="10380" y="114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6826446" y="11720749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59">
                <a:moveTo>
                  <a:pt x="3937" y="0"/>
                </a:moveTo>
                <a:lnTo>
                  <a:pt x="0" y="3937"/>
                </a:lnTo>
                <a:lnTo>
                  <a:pt x="14317" y="10022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6826446" y="11724687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59">
                <a:moveTo>
                  <a:pt x="0" y="0"/>
                </a:moveTo>
                <a:lnTo>
                  <a:pt x="14317" y="6084"/>
                </a:lnTo>
                <a:lnTo>
                  <a:pt x="10380" y="100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6836826" y="11730772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3937" y="0"/>
                </a:moveTo>
                <a:lnTo>
                  <a:pt x="0" y="3937"/>
                </a:lnTo>
                <a:lnTo>
                  <a:pt x="13959" y="9664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6836826" y="11734709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0" y="0"/>
                </a:moveTo>
                <a:lnTo>
                  <a:pt x="13959" y="5726"/>
                </a:lnTo>
                <a:lnTo>
                  <a:pt x="10380" y="96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6847206" y="117404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3579" y="0"/>
                </a:moveTo>
                <a:lnTo>
                  <a:pt x="0" y="3937"/>
                </a:lnTo>
                <a:lnTo>
                  <a:pt x="13601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6847206" y="11744373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601" y="5369"/>
                </a:lnTo>
                <a:lnTo>
                  <a:pt x="10022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6857227" y="11749743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3579" y="0"/>
                </a:moveTo>
                <a:lnTo>
                  <a:pt x="0" y="3937"/>
                </a:lnTo>
                <a:lnTo>
                  <a:pt x="13243" y="9306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6857227" y="11753680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0" y="0"/>
                </a:moveTo>
                <a:lnTo>
                  <a:pt x="13243" y="5369"/>
                </a:lnTo>
                <a:lnTo>
                  <a:pt x="9664" y="93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6866892" y="11759048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3579" y="0"/>
                </a:moveTo>
                <a:lnTo>
                  <a:pt x="0" y="3937"/>
                </a:lnTo>
                <a:lnTo>
                  <a:pt x="13243" y="8590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6866892" y="11762986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0" y="0"/>
                </a:moveTo>
                <a:lnTo>
                  <a:pt x="13243" y="4653"/>
                </a:lnTo>
                <a:lnTo>
                  <a:pt x="9664" y="8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6876557" y="11767639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3579" y="0"/>
                </a:moveTo>
                <a:lnTo>
                  <a:pt x="0" y="3937"/>
                </a:lnTo>
                <a:lnTo>
                  <a:pt x="12885" y="7874"/>
                </a:lnTo>
                <a:lnTo>
                  <a:pt x="357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876557" y="11771576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0" y="0"/>
                </a:moveTo>
                <a:lnTo>
                  <a:pt x="12885" y="3937"/>
                </a:lnTo>
                <a:lnTo>
                  <a:pt x="9664" y="82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6886220" y="11775514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3221" y="0"/>
                </a:moveTo>
                <a:lnTo>
                  <a:pt x="0" y="4295"/>
                </a:lnTo>
                <a:lnTo>
                  <a:pt x="13243" y="7158"/>
                </a:lnTo>
                <a:lnTo>
                  <a:pt x="322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6886220" y="1177980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20">
                <a:moveTo>
                  <a:pt x="0" y="0"/>
                </a:moveTo>
                <a:lnTo>
                  <a:pt x="13243" y="2863"/>
                </a:lnTo>
                <a:lnTo>
                  <a:pt x="10380" y="71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6896601" y="11782673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4" h="6350">
                <a:moveTo>
                  <a:pt x="2863" y="0"/>
                </a:moveTo>
                <a:lnTo>
                  <a:pt x="0" y="4295"/>
                </a:lnTo>
                <a:lnTo>
                  <a:pt x="13243" y="6084"/>
                </a:lnTo>
                <a:lnTo>
                  <a:pt x="286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6896601" y="1178696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4">
                <a:moveTo>
                  <a:pt x="0" y="0"/>
                </a:moveTo>
                <a:lnTo>
                  <a:pt x="13243" y="1789"/>
                </a:lnTo>
                <a:lnTo>
                  <a:pt x="10738" y="6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6907339" y="11788757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505" y="0"/>
                </a:moveTo>
                <a:lnTo>
                  <a:pt x="0" y="4653"/>
                </a:lnTo>
                <a:lnTo>
                  <a:pt x="13601" y="5011"/>
                </a:lnTo>
                <a:lnTo>
                  <a:pt x="250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907339" y="11793411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0"/>
                </a:moveTo>
                <a:lnTo>
                  <a:pt x="13601" y="357"/>
                </a:lnTo>
                <a:lnTo>
                  <a:pt x="11453" y="5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6918793" y="11793769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2147" y="0"/>
                </a:moveTo>
                <a:lnTo>
                  <a:pt x="0" y="5011"/>
                </a:lnTo>
                <a:lnTo>
                  <a:pt x="13959" y="3937"/>
                </a:lnTo>
                <a:lnTo>
                  <a:pt x="214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918793" y="11797706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0" y="1073"/>
                </a:moveTo>
                <a:lnTo>
                  <a:pt x="13959" y="0"/>
                </a:lnTo>
                <a:lnTo>
                  <a:pt x="12527" y="5369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6931321" y="11797706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1431" y="0"/>
                </a:moveTo>
                <a:lnTo>
                  <a:pt x="0" y="5369"/>
                </a:lnTo>
                <a:lnTo>
                  <a:pt x="14317" y="2505"/>
                </a:lnTo>
                <a:lnTo>
                  <a:pt x="1431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6931321" y="11800212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5">
                <a:moveTo>
                  <a:pt x="0" y="2863"/>
                </a:moveTo>
                <a:lnTo>
                  <a:pt x="14317" y="0"/>
                </a:lnTo>
                <a:lnTo>
                  <a:pt x="13601" y="5369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944922" y="11800212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715" y="0"/>
                </a:moveTo>
                <a:lnTo>
                  <a:pt x="0" y="5369"/>
                </a:lnTo>
                <a:lnTo>
                  <a:pt x="14675" y="1431"/>
                </a:lnTo>
                <a:lnTo>
                  <a:pt x="715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944922" y="1180164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0" y="3937"/>
                </a:moveTo>
                <a:lnTo>
                  <a:pt x="14675" y="0"/>
                </a:lnTo>
                <a:lnTo>
                  <a:pt x="14317" y="5369"/>
                </a:lnTo>
                <a:lnTo>
                  <a:pt x="0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6959240" y="1180164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357" y="0"/>
                </a:moveTo>
                <a:lnTo>
                  <a:pt x="0" y="5369"/>
                </a:lnTo>
                <a:lnTo>
                  <a:pt x="15033" y="357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6959240" y="11802001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5">
                <a:moveTo>
                  <a:pt x="0" y="5011"/>
                </a:moveTo>
                <a:lnTo>
                  <a:pt x="15033" y="0"/>
                </a:lnTo>
                <a:lnTo>
                  <a:pt x="15391" y="5369"/>
                </a:lnTo>
                <a:lnTo>
                  <a:pt x="0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974273" y="11800927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1073"/>
                </a:moveTo>
                <a:lnTo>
                  <a:pt x="357" y="6442"/>
                </a:lnTo>
                <a:lnTo>
                  <a:pt x="15749" y="0"/>
                </a:lnTo>
                <a:lnTo>
                  <a:pt x="0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6974631" y="11800927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6442"/>
                </a:moveTo>
                <a:lnTo>
                  <a:pt x="15391" y="0"/>
                </a:lnTo>
                <a:lnTo>
                  <a:pt x="15749" y="5369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990022" y="1179913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1789"/>
                </a:moveTo>
                <a:lnTo>
                  <a:pt x="357" y="7158"/>
                </a:lnTo>
                <a:lnTo>
                  <a:pt x="16107" y="0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990380" y="11799137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7158"/>
                </a:moveTo>
                <a:lnTo>
                  <a:pt x="15749" y="0"/>
                </a:lnTo>
                <a:lnTo>
                  <a:pt x="16465" y="5369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7006129" y="11796274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0" y="2863"/>
                </a:moveTo>
                <a:lnTo>
                  <a:pt x="715" y="8232"/>
                </a:lnTo>
                <a:lnTo>
                  <a:pt x="16465" y="0"/>
                </a:lnTo>
                <a:lnTo>
                  <a:pt x="0" y="286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7006845" y="11796274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0" y="8232"/>
                </a:moveTo>
                <a:lnTo>
                  <a:pt x="15749" y="0"/>
                </a:lnTo>
                <a:lnTo>
                  <a:pt x="16823" y="5369"/>
                </a:lnTo>
                <a:lnTo>
                  <a:pt x="0" y="823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7022594" y="1179305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90">
                <a:moveTo>
                  <a:pt x="0" y="3221"/>
                </a:moveTo>
                <a:lnTo>
                  <a:pt x="1073" y="8590"/>
                </a:lnTo>
                <a:lnTo>
                  <a:pt x="16823" y="0"/>
                </a:lnTo>
                <a:lnTo>
                  <a:pt x="0" y="322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7023668" y="1179305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90">
                <a:moveTo>
                  <a:pt x="0" y="8590"/>
                </a:moveTo>
                <a:lnTo>
                  <a:pt x="15749" y="0"/>
                </a:lnTo>
                <a:lnTo>
                  <a:pt x="16823" y="5011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7039417" y="11788757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0" y="4295"/>
                </a:moveTo>
                <a:lnTo>
                  <a:pt x="1073" y="9306"/>
                </a:lnTo>
                <a:lnTo>
                  <a:pt x="16823" y="0"/>
                </a:lnTo>
                <a:lnTo>
                  <a:pt x="0" y="429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7040491" y="11788757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9306"/>
                </a:moveTo>
                <a:lnTo>
                  <a:pt x="15749" y="0"/>
                </a:lnTo>
                <a:lnTo>
                  <a:pt x="17180" y="5369"/>
                </a:lnTo>
                <a:lnTo>
                  <a:pt x="0" y="930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7056240" y="1178410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4653"/>
                </a:moveTo>
                <a:lnTo>
                  <a:pt x="1431" y="10022"/>
                </a:lnTo>
                <a:lnTo>
                  <a:pt x="16823" y="0"/>
                </a:lnTo>
                <a:lnTo>
                  <a:pt x="0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7057673" y="1178410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0" y="10022"/>
                </a:moveTo>
                <a:lnTo>
                  <a:pt x="15391" y="0"/>
                </a:lnTo>
                <a:lnTo>
                  <a:pt x="16823" y="5011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7073063" y="11778377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5726"/>
                </a:moveTo>
                <a:lnTo>
                  <a:pt x="1431" y="10738"/>
                </a:lnTo>
                <a:lnTo>
                  <a:pt x="16465" y="0"/>
                </a:lnTo>
                <a:lnTo>
                  <a:pt x="0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7074496" y="11778377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5">
                <a:moveTo>
                  <a:pt x="0" y="10738"/>
                </a:moveTo>
                <a:lnTo>
                  <a:pt x="15033" y="0"/>
                </a:lnTo>
                <a:lnTo>
                  <a:pt x="16823" y="5011"/>
                </a:lnTo>
                <a:lnTo>
                  <a:pt x="0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7089529" y="11771934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6442"/>
                </a:moveTo>
                <a:lnTo>
                  <a:pt x="1789" y="11453"/>
                </a:lnTo>
                <a:lnTo>
                  <a:pt x="16107" y="0"/>
                </a:lnTo>
                <a:lnTo>
                  <a:pt x="0" y="644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7091319" y="11771934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53"/>
                </a:moveTo>
                <a:lnTo>
                  <a:pt x="14317" y="0"/>
                </a:lnTo>
                <a:lnTo>
                  <a:pt x="16465" y="5011"/>
                </a:lnTo>
                <a:lnTo>
                  <a:pt x="0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7105636" y="1176477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7158"/>
                </a:moveTo>
                <a:lnTo>
                  <a:pt x="2147" y="12169"/>
                </a:lnTo>
                <a:lnTo>
                  <a:pt x="15391" y="0"/>
                </a:lnTo>
                <a:lnTo>
                  <a:pt x="0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7107783" y="1176477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169"/>
                </a:moveTo>
                <a:lnTo>
                  <a:pt x="13243" y="0"/>
                </a:lnTo>
                <a:lnTo>
                  <a:pt x="15749" y="4653"/>
                </a:lnTo>
                <a:lnTo>
                  <a:pt x="0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7121027" y="11756185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8590"/>
                </a:moveTo>
                <a:lnTo>
                  <a:pt x="2505" y="13243"/>
                </a:lnTo>
                <a:lnTo>
                  <a:pt x="14317" y="0"/>
                </a:lnTo>
                <a:lnTo>
                  <a:pt x="0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7123533" y="11756185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4">
                <a:moveTo>
                  <a:pt x="0" y="13243"/>
                </a:moveTo>
                <a:lnTo>
                  <a:pt x="11811" y="0"/>
                </a:lnTo>
                <a:lnTo>
                  <a:pt x="15033" y="4295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7135345" y="11746163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10022"/>
                </a:moveTo>
                <a:lnTo>
                  <a:pt x="3221" y="14317"/>
                </a:lnTo>
                <a:lnTo>
                  <a:pt x="13601" y="0"/>
                </a:lnTo>
                <a:lnTo>
                  <a:pt x="0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7138566" y="11746163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14317"/>
                </a:moveTo>
                <a:lnTo>
                  <a:pt x="10380" y="0"/>
                </a:lnTo>
                <a:lnTo>
                  <a:pt x="13959" y="4295"/>
                </a:lnTo>
                <a:lnTo>
                  <a:pt x="0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7148946" y="11735067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11096"/>
                </a:moveTo>
                <a:lnTo>
                  <a:pt x="3579" y="15391"/>
                </a:lnTo>
                <a:lnTo>
                  <a:pt x="12527" y="0"/>
                </a:lnTo>
                <a:lnTo>
                  <a:pt x="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7152526" y="11735067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0" y="15391"/>
                </a:moveTo>
                <a:lnTo>
                  <a:pt x="8948" y="0"/>
                </a:lnTo>
                <a:lnTo>
                  <a:pt x="12885" y="3579"/>
                </a:lnTo>
                <a:lnTo>
                  <a:pt x="0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7161474" y="11721824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3243"/>
                </a:moveTo>
                <a:lnTo>
                  <a:pt x="3937" y="16823"/>
                </a:lnTo>
                <a:lnTo>
                  <a:pt x="11096" y="0"/>
                </a:lnTo>
                <a:lnTo>
                  <a:pt x="0" y="1324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7165411" y="11721824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16823"/>
                </a:moveTo>
                <a:lnTo>
                  <a:pt x="7158" y="0"/>
                </a:lnTo>
                <a:lnTo>
                  <a:pt x="11453" y="3221"/>
                </a:lnTo>
                <a:lnTo>
                  <a:pt x="0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7172569" y="11707148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5">
                <a:moveTo>
                  <a:pt x="0" y="14675"/>
                </a:moveTo>
                <a:lnTo>
                  <a:pt x="4295" y="17896"/>
                </a:lnTo>
                <a:lnTo>
                  <a:pt x="9306" y="0"/>
                </a:lnTo>
                <a:lnTo>
                  <a:pt x="0" y="1467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7176865" y="11707148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5">
                <a:moveTo>
                  <a:pt x="0" y="17896"/>
                </a:moveTo>
                <a:lnTo>
                  <a:pt x="5011" y="0"/>
                </a:lnTo>
                <a:lnTo>
                  <a:pt x="9664" y="2863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7181876" y="11691041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6107"/>
                </a:moveTo>
                <a:lnTo>
                  <a:pt x="4653" y="18970"/>
                </a:lnTo>
                <a:lnTo>
                  <a:pt x="8232" y="0"/>
                </a:lnTo>
                <a:lnTo>
                  <a:pt x="0" y="1610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7186529" y="11691041"/>
            <a:ext cx="8890" cy="19050"/>
          </a:xfrm>
          <a:custGeom>
            <a:avLst/>
            <a:gdLst/>
            <a:ahLst/>
            <a:cxnLst/>
            <a:rect l="l" t="t" r="r" b="b"/>
            <a:pathLst>
              <a:path w="8890" h="19050">
                <a:moveTo>
                  <a:pt x="0" y="18970"/>
                </a:moveTo>
                <a:lnTo>
                  <a:pt x="3579" y="0"/>
                </a:lnTo>
                <a:lnTo>
                  <a:pt x="8590" y="2147"/>
                </a:lnTo>
                <a:lnTo>
                  <a:pt x="0" y="1897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7190109" y="11673860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7180"/>
                </a:moveTo>
                <a:lnTo>
                  <a:pt x="5011" y="19328"/>
                </a:lnTo>
                <a:lnTo>
                  <a:pt x="6442" y="0"/>
                </a:lnTo>
                <a:lnTo>
                  <a:pt x="0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7195120" y="11673860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328"/>
                </a:moveTo>
                <a:lnTo>
                  <a:pt x="1431" y="0"/>
                </a:lnTo>
                <a:lnTo>
                  <a:pt x="6442" y="1789"/>
                </a:lnTo>
                <a:lnTo>
                  <a:pt x="0" y="1932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7196552" y="11655963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0" y="17896"/>
                </a:moveTo>
                <a:lnTo>
                  <a:pt x="5011" y="19686"/>
                </a:lnTo>
                <a:lnTo>
                  <a:pt x="5011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7201563" y="11655963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0" y="19686"/>
                </a:moveTo>
                <a:lnTo>
                  <a:pt x="0" y="0"/>
                </a:lnTo>
                <a:lnTo>
                  <a:pt x="5369" y="1431"/>
                </a:lnTo>
                <a:lnTo>
                  <a:pt x="0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7201563" y="11637709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0" y="18254"/>
                </a:moveTo>
                <a:lnTo>
                  <a:pt x="5369" y="19686"/>
                </a:lnTo>
                <a:lnTo>
                  <a:pt x="3579" y="0"/>
                </a:lnTo>
                <a:lnTo>
                  <a:pt x="0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7205142" y="11637709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5" h="19684">
                <a:moveTo>
                  <a:pt x="1789" y="19686"/>
                </a:moveTo>
                <a:lnTo>
                  <a:pt x="0" y="0"/>
                </a:lnTo>
                <a:lnTo>
                  <a:pt x="5369" y="715"/>
                </a:lnTo>
                <a:lnTo>
                  <a:pt x="1789" y="1968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7205142" y="11619811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7896"/>
                </a:moveTo>
                <a:lnTo>
                  <a:pt x="5369" y="18612"/>
                </a:lnTo>
                <a:lnTo>
                  <a:pt x="1789" y="0"/>
                </a:lnTo>
                <a:lnTo>
                  <a:pt x="0" y="178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7206932" y="11619811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579" y="18612"/>
                </a:moveTo>
                <a:lnTo>
                  <a:pt x="0" y="0"/>
                </a:lnTo>
                <a:lnTo>
                  <a:pt x="5369" y="357"/>
                </a:lnTo>
                <a:lnTo>
                  <a:pt x="3579" y="1861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7206932" y="11602273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0" y="17538"/>
                </a:moveTo>
                <a:lnTo>
                  <a:pt x="5369" y="17896"/>
                </a:lnTo>
                <a:lnTo>
                  <a:pt x="357" y="0"/>
                </a:lnTo>
                <a:lnTo>
                  <a:pt x="0" y="175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7207290" y="11601915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5" h="18415">
                <a:moveTo>
                  <a:pt x="5011" y="18254"/>
                </a:moveTo>
                <a:lnTo>
                  <a:pt x="0" y="357"/>
                </a:lnTo>
                <a:lnTo>
                  <a:pt x="5369" y="0"/>
                </a:lnTo>
                <a:lnTo>
                  <a:pt x="5011" y="1825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7206216" y="11585450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4" h="17145">
                <a:moveTo>
                  <a:pt x="1073" y="16823"/>
                </a:moveTo>
                <a:lnTo>
                  <a:pt x="6442" y="16465"/>
                </a:lnTo>
                <a:lnTo>
                  <a:pt x="0" y="0"/>
                </a:lnTo>
                <a:lnTo>
                  <a:pt x="1073" y="1682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7206216" y="11584733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4" h="17779">
                <a:moveTo>
                  <a:pt x="6442" y="17180"/>
                </a:moveTo>
                <a:lnTo>
                  <a:pt x="0" y="715"/>
                </a:lnTo>
                <a:lnTo>
                  <a:pt x="5369" y="0"/>
                </a:lnTo>
                <a:lnTo>
                  <a:pt x="6442" y="171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7203352" y="11570058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2863" y="15391"/>
                </a:moveTo>
                <a:lnTo>
                  <a:pt x="8232" y="14675"/>
                </a:lnTo>
                <a:lnTo>
                  <a:pt x="0" y="0"/>
                </a:lnTo>
                <a:lnTo>
                  <a:pt x="2863" y="1539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7203352" y="11568985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8232" y="15749"/>
                </a:moveTo>
                <a:lnTo>
                  <a:pt x="0" y="1073"/>
                </a:lnTo>
                <a:lnTo>
                  <a:pt x="5369" y="0"/>
                </a:lnTo>
                <a:lnTo>
                  <a:pt x="8232" y="1574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7199415" y="11555741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3937" y="14317"/>
                </a:moveTo>
                <a:lnTo>
                  <a:pt x="9306" y="13243"/>
                </a:lnTo>
                <a:lnTo>
                  <a:pt x="0" y="0"/>
                </a:lnTo>
                <a:lnTo>
                  <a:pt x="3937" y="1431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7199415" y="11553951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40">
                <a:moveTo>
                  <a:pt x="9306" y="15033"/>
                </a:moveTo>
                <a:lnTo>
                  <a:pt x="0" y="1789"/>
                </a:lnTo>
                <a:lnTo>
                  <a:pt x="5011" y="0"/>
                </a:lnTo>
                <a:lnTo>
                  <a:pt x="9306" y="1503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7194046" y="11542139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5369" y="13601"/>
                </a:moveTo>
                <a:lnTo>
                  <a:pt x="10380" y="11811"/>
                </a:lnTo>
                <a:lnTo>
                  <a:pt x="0" y="0"/>
                </a:lnTo>
                <a:lnTo>
                  <a:pt x="5369" y="1360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7194046" y="11539991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10380" y="13959"/>
                </a:moveTo>
                <a:lnTo>
                  <a:pt x="0" y="2147"/>
                </a:lnTo>
                <a:lnTo>
                  <a:pt x="5011" y="0"/>
                </a:lnTo>
                <a:lnTo>
                  <a:pt x="10380" y="1395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7187603" y="11529611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6442" y="12527"/>
                </a:moveTo>
                <a:lnTo>
                  <a:pt x="11453" y="10380"/>
                </a:lnTo>
                <a:lnTo>
                  <a:pt x="0" y="0"/>
                </a:lnTo>
                <a:lnTo>
                  <a:pt x="6442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7187603" y="11527106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11453" y="12885"/>
                </a:moveTo>
                <a:lnTo>
                  <a:pt x="0" y="2505"/>
                </a:lnTo>
                <a:lnTo>
                  <a:pt x="5011" y="0"/>
                </a:lnTo>
                <a:lnTo>
                  <a:pt x="11453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7180802" y="11517083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6800" y="12527"/>
                </a:moveTo>
                <a:lnTo>
                  <a:pt x="11811" y="10022"/>
                </a:lnTo>
                <a:lnTo>
                  <a:pt x="0" y="0"/>
                </a:lnTo>
                <a:lnTo>
                  <a:pt x="6800" y="1252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7180802" y="11514220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11811" y="12885"/>
                </a:moveTo>
                <a:lnTo>
                  <a:pt x="0" y="2863"/>
                </a:lnTo>
                <a:lnTo>
                  <a:pt x="4295" y="0"/>
                </a:lnTo>
                <a:lnTo>
                  <a:pt x="11811" y="12885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7172928" y="11505272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7874" y="11811"/>
                </a:moveTo>
                <a:lnTo>
                  <a:pt x="12169" y="8948"/>
                </a:lnTo>
                <a:lnTo>
                  <a:pt x="0" y="0"/>
                </a:lnTo>
                <a:lnTo>
                  <a:pt x="7874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7172928" y="115020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69" y="12169"/>
                </a:moveTo>
                <a:lnTo>
                  <a:pt x="0" y="3221"/>
                </a:lnTo>
                <a:lnTo>
                  <a:pt x="4295" y="0"/>
                </a:lnTo>
                <a:lnTo>
                  <a:pt x="12169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7164696" y="11493460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8232" y="11811"/>
                </a:moveTo>
                <a:lnTo>
                  <a:pt x="12527" y="8590"/>
                </a:lnTo>
                <a:lnTo>
                  <a:pt x="0" y="0"/>
                </a:lnTo>
                <a:lnTo>
                  <a:pt x="823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7164696" y="11490238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12527" y="11811"/>
                </a:moveTo>
                <a:lnTo>
                  <a:pt x="0" y="3221"/>
                </a:lnTo>
                <a:lnTo>
                  <a:pt x="4295" y="0"/>
                </a:lnTo>
                <a:lnTo>
                  <a:pt x="12527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7155746" y="1148164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948" y="11811"/>
                </a:moveTo>
                <a:lnTo>
                  <a:pt x="13243" y="8590"/>
                </a:lnTo>
                <a:lnTo>
                  <a:pt x="0" y="0"/>
                </a:lnTo>
                <a:lnTo>
                  <a:pt x="8948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7155746" y="1147842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13243" y="11811"/>
                </a:moveTo>
                <a:lnTo>
                  <a:pt x="0" y="3221"/>
                </a:lnTo>
                <a:lnTo>
                  <a:pt x="4653" y="0"/>
                </a:lnTo>
                <a:lnTo>
                  <a:pt x="13243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7147156" y="11469478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8948" y="12169"/>
                </a:moveTo>
                <a:lnTo>
                  <a:pt x="13243" y="8948"/>
                </a:lnTo>
                <a:lnTo>
                  <a:pt x="0" y="0"/>
                </a:lnTo>
                <a:lnTo>
                  <a:pt x="8948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7147156" y="1146625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243" y="12169"/>
                </a:moveTo>
                <a:lnTo>
                  <a:pt x="0" y="3221"/>
                </a:lnTo>
                <a:lnTo>
                  <a:pt x="4295" y="0"/>
                </a:lnTo>
                <a:lnTo>
                  <a:pt x="13243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7138208" y="11457666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5">
                <a:moveTo>
                  <a:pt x="8948" y="11811"/>
                </a:moveTo>
                <a:lnTo>
                  <a:pt x="13243" y="8590"/>
                </a:lnTo>
                <a:lnTo>
                  <a:pt x="0" y="0"/>
                </a:lnTo>
                <a:lnTo>
                  <a:pt x="8948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7138208" y="114540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243" y="12169"/>
                </a:moveTo>
                <a:lnTo>
                  <a:pt x="0" y="3579"/>
                </a:lnTo>
                <a:lnTo>
                  <a:pt x="3937" y="0"/>
                </a:lnTo>
                <a:lnTo>
                  <a:pt x="13243" y="121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7128185" y="1144585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0022" y="11811"/>
                </a:moveTo>
                <a:lnTo>
                  <a:pt x="13959" y="8232"/>
                </a:lnTo>
                <a:lnTo>
                  <a:pt x="0" y="0"/>
                </a:lnTo>
                <a:lnTo>
                  <a:pt x="10022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7128185" y="11442275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3959" y="11811"/>
                </a:moveTo>
                <a:lnTo>
                  <a:pt x="0" y="3579"/>
                </a:lnTo>
                <a:lnTo>
                  <a:pt x="4295" y="0"/>
                </a:lnTo>
                <a:lnTo>
                  <a:pt x="13959" y="118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7117805" y="1143475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10380" y="11096"/>
                </a:moveTo>
                <a:lnTo>
                  <a:pt x="14675" y="7516"/>
                </a:lnTo>
                <a:lnTo>
                  <a:pt x="0" y="0"/>
                </a:lnTo>
                <a:lnTo>
                  <a:pt x="10380" y="1109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7117805" y="11430821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75" y="11453"/>
                </a:moveTo>
                <a:lnTo>
                  <a:pt x="0" y="3937"/>
                </a:lnTo>
                <a:lnTo>
                  <a:pt x="3579" y="0"/>
                </a:lnTo>
                <a:lnTo>
                  <a:pt x="14675" y="114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7105636" y="11424378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2169" y="10380"/>
                </a:moveTo>
                <a:lnTo>
                  <a:pt x="15749" y="6442"/>
                </a:lnTo>
                <a:lnTo>
                  <a:pt x="0" y="0"/>
                </a:lnTo>
                <a:lnTo>
                  <a:pt x="12169" y="1038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7105636" y="11420083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749" y="10738"/>
                </a:moveTo>
                <a:lnTo>
                  <a:pt x="0" y="4295"/>
                </a:lnTo>
                <a:lnTo>
                  <a:pt x="3579" y="0"/>
                </a:lnTo>
                <a:lnTo>
                  <a:pt x="15749" y="1073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7092392" y="11414714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3243" y="9664"/>
                </a:moveTo>
                <a:lnTo>
                  <a:pt x="16823" y="5369"/>
                </a:lnTo>
                <a:lnTo>
                  <a:pt x="0" y="0"/>
                </a:lnTo>
                <a:lnTo>
                  <a:pt x="13243" y="9664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7092392" y="11410060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59">
                <a:moveTo>
                  <a:pt x="16823" y="10022"/>
                </a:moveTo>
                <a:lnTo>
                  <a:pt x="0" y="4653"/>
                </a:lnTo>
                <a:lnTo>
                  <a:pt x="2863" y="0"/>
                </a:lnTo>
                <a:lnTo>
                  <a:pt x="16823" y="10022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7077001" y="11406123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15391" y="8590"/>
                </a:moveTo>
                <a:lnTo>
                  <a:pt x="18254" y="3937"/>
                </a:lnTo>
                <a:lnTo>
                  <a:pt x="0" y="0"/>
                </a:lnTo>
                <a:lnTo>
                  <a:pt x="15391" y="859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7077001" y="1140111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8254" y="8948"/>
                </a:moveTo>
                <a:lnTo>
                  <a:pt x="0" y="5011"/>
                </a:lnTo>
                <a:lnTo>
                  <a:pt x="2505" y="0"/>
                </a:lnTo>
                <a:lnTo>
                  <a:pt x="18254" y="894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7059462" y="11398965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17538" y="7158"/>
                </a:moveTo>
                <a:lnTo>
                  <a:pt x="20044" y="2147"/>
                </a:lnTo>
                <a:lnTo>
                  <a:pt x="0" y="0"/>
                </a:lnTo>
                <a:lnTo>
                  <a:pt x="17538" y="7158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7059462" y="11393596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20044" y="7516"/>
                </a:moveTo>
                <a:lnTo>
                  <a:pt x="0" y="5369"/>
                </a:lnTo>
                <a:lnTo>
                  <a:pt x="1789" y="0"/>
                </a:lnTo>
                <a:lnTo>
                  <a:pt x="20044" y="751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7039775" y="11393237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90" h="5715">
                <a:moveTo>
                  <a:pt x="19686" y="5726"/>
                </a:moveTo>
                <a:lnTo>
                  <a:pt x="21476" y="357"/>
                </a:lnTo>
                <a:lnTo>
                  <a:pt x="0" y="0"/>
                </a:lnTo>
                <a:lnTo>
                  <a:pt x="19686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7039775" y="11387869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90" h="5715">
                <a:moveTo>
                  <a:pt x="21476" y="5726"/>
                </a:moveTo>
                <a:lnTo>
                  <a:pt x="0" y="5369"/>
                </a:lnTo>
                <a:lnTo>
                  <a:pt x="1073" y="0"/>
                </a:lnTo>
                <a:lnTo>
                  <a:pt x="21476" y="5726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7017584" y="11387869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5">
                <a:moveTo>
                  <a:pt x="22192" y="5369"/>
                </a:moveTo>
                <a:lnTo>
                  <a:pt x="23265" y="0"/>
                </a:lnTo>
                <a:lnTo>
                  <a:pt x="0" y="1431"/>
                </a:lnTo>
                <a:lnTo>
                  <a:pt x="22192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7017584" y="11383931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5">
                <a:moveTo>
                  <a:pt x="23265" y="3937"/>
                </a:moveTo>
                <a:lnTo>
                  <a:pt x="0" y="5369"/>
                </a:lnTo>
                <a:lnTo>
                  <a:pt x="357" y="0"/>
                </a:lnTo>
                <a:lnTo>
                  <a:pt x="23265" y="3937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992886" y="11383931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697" y="5369"/>
                </a:moveTo>
                <a:lnTo>
                  <a:pt x="25055" y="0"/>
                </a:lnTo>
                <a:lnTo>
                  <a:pt x="0" y="4295"/>
                </a:lnTo>
                <a:lnTo>
                  <a:pt x="2469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6992886" y="11382857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5055" y="1073"/>
                </a:moveTo>
                <a:lnTo>
                  <a:pt x="0" y="5369"/>
                </a:lnTo>
                <a:lnTo>
                  <a:pt x="0" y="0"/>
                </a:lnTo>
                <a:lnTo>
                  <a:pt x="25055" y="107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966398" y="11382857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87" y="5369"/>
                </a:moveTo>
                <a:lnTo>
                  <a:pt x="26487" y="0"/>
                </a:lnTo>
                <a:lnTo>
                  <a:pt x="0" y="7516"/>
                </a:lnTo>
                <a:lnTo>
                  <a:pt x="26487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6965683" y="11382857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715" y="7516"/>
                </a:lnTo>
                <a:lnTo>
                  <a:pt x="0" y="2147"/>
                </a:lnTo>
                <a:lnTo>
                  <a:pt x="27203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937764" y="11385005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09" h="10795">
                <a:moveTo>
                  <a:pt x="28634" y="5369"/>
                </a:moveTo>
                <a:lnTo>
                  <a:pt x="27919" y="0"/>
                </a:lnTo>
                <a:lnTo>
                  <a:pt x="0" y="10738"/>
                </a:lnTo>
                <a:lnTo>
                  <a:pt x="28634" y="5369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6936332" y="11385005"/>
            <a:ext cx="29845" cy="10795"/>
          </a:xfrm>
          <a:custGeom>
            <a:avLst/>
            <a:gdLst/>
            <a:ahLst/>
            <a:cxnLst/>
            <a:rect l="l" t="t" r="r" b="b"/>
            <a:pathLst>
              <a:path w="29845" h="10795">
                <a:moveTo>
                  <a:pt x="29350" y="0"/>
                </a:moveTo>
                <a:lnTo>
                  <a:pt x="1431" y="10738"/>
                </a:lnTo>
                <a:lnTo>
                  <a:pt x="0" y="5726"/>
                </a:lnTo>
                <a:lnTo>
                  <a:pt x="2935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906981" y="11390732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5" h="15240">
                <a:moveTo>
                  <a:pt x="30782" y="5011"/>
                </a:moveTo>
                <a:lnTo>
                  <a:pt x="29350" y="0"/>
                </a:lnTo>
                <a:lnTo>
                  <a:pt x="0" y="14675"/>
                </a:lnTo>
                <a:lnTo>
                  <a:pt x="30782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6905191" y="11390732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31140" y="0"/>
                </a:moveTo>
                <a:lnTo>
                  <a:pt x="1789" y="14675"/>
                </a:lnTo>
                <a:lnTo>
                  <a:pt x="0" y="9664"/>
                </a:lnTo>
                <a:lnTo>
                  <a:pt x="3114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874767" y="11400397"/>
            <a:ext cx="32384" cy="19685"/>
          </a:xfrm>
          <a:custGeom>
            <a:avLst/>
            <a:gdLst/>
            <a:ahLst/>
            <a:cxnLst/>
            <a:rect l="l" t="t" r="r" b="b"/>
            <a:pathLst>
              <a:path w="32384" h="19684">
                <a:moveTo>
                  <a:pt x="32214" y="5011"/>
                </a:moveTo>
                <a:lnTo>
                  <a:pt x="30424" y="0"/>
                </a:lnTo>
                <a:lnTo>
                  <a:pt x="0" y="19686"/>
                </a:lnTo>
                <a:lnTo>
                  <a:pt x="32214" y="5011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6872261" y="11400397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32930" y="0"/>
                </a:moveTo>
                <a:lnTo>
                  <a:pt x="2505" y="19686"/>
                </a:lnTo>
                <a:lnTo>
                  <a:pt x="0" y="15033"/>
                </a:lnTo>
                <a:lnTo>
                  <a:pt x="32930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840404" y="11415430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361" y="4653"/>
                </a:moveTo>
                <a:lnTo>
                  <a:pt x="31856" y="0"/>
                </a:lnTo>
                <a:lnTo>
                  <a:pt x="0" y="24339"/>
                </a:lnTo>
                <a:lnTo>
                  <a:pt x="34361" y="4653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6837541" y="11415430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719" y="0"/>
                </a:moveTo>
                <a:lnTo>
                  <a:pt x="2863" y="24339"/>
                </a:lnTo>
                <a:lnTo>
                  <a:pt x="0" y="19686"/>
                </a:lnTo>
                <a:lnTo>
                  <a:pt x="34719" y="0"/>
                </a:lnTo>
                <a:close/>
              </a:path>
            </a:pathLst>
          </a:custGeom>
          <a:ln w="317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991454" y="1159010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27" y="6263"/>
                </a:moveTo>
                <a:lnTo>
                  <a:pt x="12527" y="2804"/>
                </a:lnTo>
                <a:lnTo>
                  <a:pt x="9723" y="0"/>
                </a:lnTo>
                <a:lnTo>
                  <a:pt x="6263" y="0"/>
                </a:lnTo>
                <a:lnTo>
                  <a:pt x="2804" y="0"/>
                </a:lnTo>
                <a:lnTo>
                  <a:pt x="0" y="2804"/>
                </a:lnTo>
                <a:lnTo>
                  <a:pt x="0" y="6263"/>
                </a:lnTo>
                <a:lnTo>
                  <a:pt x="0" y="9723"/>
                </a:lnTo>
                <a:lnTo>
                  <a:pt x="2804" y="12527"/>
                </a:lnTo>
                <a:lnTo>
                  <a:pt x="6263" y="12527"/>
                </a:lnTo>
                <a:lnTo>
                  <a:pt x="9723" y="12527"/>
                </a:lnTo>
                <a:lnTo>
                  <a:pt x="12527" y="9723"/>
                </a:lnTo>
                <a:lnTo>
                  <a:pt x="12527" y="6263"/>
                </a:lnTo>
              </a:path>
            </a:pathLst>
          </a:custGeom>
          <a:ln w="429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7414535" y="11340621"/>
            <a:ext cx="770637" cy="466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9514548" y="1840271"/>
            <a:ext cx="808578" cy="715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 txBox="1"/>
          <p:nvPr/>
        </p:nvSpPr>
        <p:spPr>
          <a:xfrm>
            <a:off x="2471976" y="2245031"/>
            <a:ext cx="10795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0" dirty="0">
                <a:latin typeface="Lucida Sans Unicode"/>
                <a:cs typeface="Lucida Sans Unicode"/>
              </a:rPr>
              <a:t>brug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3558" name="object 3558"/>
          <p:cNvSpPr/>
          <p:nvPr/>
        </p:nvSpPr>
        <p:spPr>
          <a:xfrm>
            <a:off x="3058090" y="2119103"/>
            <a:ext cx="30480" cy="15875"/>
          </a:xfrm>
          <a:custGeom>
            <a:avLst/>
            <a:gdLst/>
            <a:ahLst/>
            <a:cxnLst/>
            <a:rect l="l" t="t" r="r" b="b"/>
            <a:pathLst>
              <a:path w="30480" h="15875">
                <a:moveTo>
                  <a:pt x="0" y="6084"/>
                </a:moveTo>
                <a:lnTo>
                  <a:pt x="30424" y="0"/>
                </a:lnTo>
                <a:lnTo>
                  <a:pt x="3579" y="15749"/>
                </a:lnTo>
                <a:lnTo>
                  <a:pt x="0" y="60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487897" y="2129841"/>
            <a:ext cx="572135" cy="168910"/>
          </a:xfrm>
          <a:custGeom>
            <a:avLst/>
            <a:gdLst/>
            <a:ahLst/>
            <a:cxnLst/>
            <a:rect l="l" t="t" r="r" b="b"/>
            <a:pathLst>
              <a:path w="572135" h="168910">
                <a:moveTo>
                  <a:pt x="571982" y="0"/>
                </a:moveTo>
                <a:lnTo>
                  <a:pt x="121698" y="168588"/>
                </a:lnTo>
                <a:lnTo>
                  <a:pt x="91273" y="168588"/>
                </a:lnTo>
                <a:lnTo>
                  <a:pt x="0" y="168588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1787057" y="11261517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022" y="0"/>
                </a:moveTo>
                <a:lnTo>
                  <a:pt x="10022" y="30782"/>
                </a:lnTo>
                <a:lnTo>
                  <a:pt x="0" y="1789"/>
                </a:lnTo>
                <a:lnTo>
                  <a:pt x="1002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1387958" y="11038165"/>
            <a:ext cx="404495" cy="224154"/>
          </a:xfrm>
          <a:custGeom>
            <a:avLst/>
            <a:gdLst/>
            <a:ahLst/>
            <a:cxnLst/>
            <a:rect l="l" t="t" r="r" b="b"/>
            <a:pathLst>
              <a:path w="404494" h="224154">
                <a:moveTo>
                  <a:pt x="404110" y="224068"/>
                </a:moveTo>
                <a:lnTo>
                  <a:pt x="368316" y="0"/>
                </a:lnTo>
                <a:lnTo>
                  <a:pt x="337892" y="0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556829" y="1222007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564704" y="1222794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764791" y="1213953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772665" y="1214741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1675023" y="988525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1682898" y="989312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1717618" y="975353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1725492" y="976140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1769876" y="960105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1777751" y="960892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14929769" y="357339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14937644" y="358127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14769056" y="326163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14776930" y="3269511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14678499" y="311667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14686373" y="312454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14678499" y="311667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4686373" y="312454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4593309" y="295595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4601184" y="296383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4495592" y="277341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4503468" y="278128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14428300" y="260732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14436176" y="261520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4890396" y="250853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4898272" y="251641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4534250" y="39309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498"/>
                </a:moveTo>
                <a:lnTo>
                  <a:pt x="31498" y="31498"/>
                </a:lnTo>
                <a:lnTo>
                  <a:pt x="31498" y="0"/>
                </a:lnTo>
                <a:lnTo>
                  <a:pt x="0" y="0"/>
                </a:ln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4534250" y="39309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498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4534250" y="39309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498" y="0"/>
                </a:moveTo>
                <a:lnTo>
                  <a:pt x="0" y="31498"/>
                </a:lnTo>
                <a:lnTo>
                  <a:pt x="31498" y="31498"/>
                </a:lnTo>
                <a:lnTo>
                  <a:pt x="31498" y="0"/>
                </a:lnTo>
                <a:lnTo>
                  <a:pt x="0" y="0"/>
                </a:ln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4534250" y="39309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498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4534250" y="39309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498" y="0"/>
                </a:move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498"/>
                </a:moveTo>
                <a:lnTo>
                  <a:pt x="31498" y="31498"/>
                </a:lnTo>
                <a:lnTo>
                  <a:pt x="31498" y="0"/>
                </a:lnTo>
                <a:lnTo>
                  <a:pt x="0" y="0"/>
                </a:ln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498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498" y="0"/>
                </a:moveTo>
                <a:lnTo>
                  <a:pt x="0" y="31498"/>
                </a:lnTo>
                <a:lnTo>
                  <a:pt x="31498" y="31498"/>
                </a:lnTo>
                <a:lnTo>
                  <a:pt x="31498" y="0"/>
                </a:lnTo>
                <a:lnTo>
                  <a:pt x="0" y="0"/>
                </a:ln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498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498" y="0"/>
                </a:move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9799824" y="297457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9807699" y="298244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9656291" y="293591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9664165" y="294378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9520991" y="288830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9528866" y="289618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9520991" y="288830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9528866" y="289618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10126262" y="10314417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40" h="81279">
                <a:moveTo>
                  <a:pt x="13243" y="81251"/>
                </a:moveTo>
                <a:lnTo>
                  <a:pt x="116329" y="57627"/>
                </a:lnTo>
                <a:lnTo>
                  <a:pt x="103085" y="0"/>
                </a:lnTo>
                <a:lnTo>
                  <a:pt x="0" y="23623"/>
                </a:lnTo>
                <a:lnTo>
                  <a:pt x="13243" y="81251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10171362" y="10337683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4" h="38100">
                <a:moveTo>
                  <a:pt x="33646" y="30066"/>
                </a:moveTo>
                <a:lnTo>
                  <a:pt x="8948" y="0"/>
                </a:lnTo>
                <a:lnTo>
                  <a:pt x="0" y="3758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8462215" y="4281397"/>
            <a:ext cx="86360" cy="118110"/>
          </a:xfrm>
          <a:custGeom>
            <a:avLst/>
            <a:gdLst/>
            <a:ahLst/>
            <a:cxnLst/>
            <a:rect l="l" t="t" r="r" b="b"/>
            <a:pathLst>
              <a:path w="86359" h="118110">
                <a:moveTo>
                  <a:pt x="56911" y="118119"/>
                </a:moveTo>
                <a:lnTo>
                  <a:pt x="86262" y="16465"/>
                </a:lnTo>
                <a:lnTo>
                  <a:pt x="29350" y="0"/>
                </a:lnTo>
                <a:lnTo>
                  <a:pt x="0" y="101653"/>
                </a:lnTo>
                <a:lnTo>
                  <a:pt x="56911" y="11811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8488344" y="4328645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37941" y="0"/>
                </a:moveTo>
                <a:lnTo>
                  <a:pt x="0" y="6800"/>
                </a:lnTo>
                <a:lnTo>
                  <a:pt x="28634" y="3293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8720287" y="6997778"/>
            <a:ext cx="89535" cy="26034"/>
          </a:xfrm>
          <a:custGeom>
            <a:avLst/>
            <a:gdLst/>
            <a:ahLst/>
            <a:cxnLst/>
            <a:rect l="l" t="t" r="r" b="b"/>
            <a:pathLst>
              <a:path w="89534" h="26034">
                <a:moveTo>
                  <a:pt x="0" y="0"/>
                </a:moveTo>
                <a:lnTo>
                  <a:pt x="89484" y="2577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8841985" y="70328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8907130" y="705182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8971917" y="7003146"/>
            <a:ext cx="116839" cy="93345"/>
          </a:xfrm>
          <a:custGeom>
            <a:avLst/>
            <a:gdLst/>
            <a:ahLst/>
            <a:cxnLst/>
            <a:rect l="l" t="t" r="r" b="b"/>
            <a:pathLst>
              <a:path w="116840" h="93345">
                <a:moveTo>
                  <a:pt x="0" y="67292"/>
                </a:moveTo>
                <a:lnTo>
                  <a:pt x="89484" y="93063"/>
                </a:lnTo>
                <a:lnTo>
                  <a:pt x="11632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9097910" y="69380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9116523" y="687321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9135494" y="6759392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0" y="81251"/>
                </a:moveTo>
                <a:lnTo>
                  <a:pt x="232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9168065" y="66942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9187036" y="662946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9205649" y="651563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9238579" y="645085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9257550" y="638570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9276163" y="627188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9309093" y="62070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9328063" y="614195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9346676" y="602848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0893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9379606" y="596334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9398577" y="58981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9417190" y="578473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9450120" y="571958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9468732" y="565480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9487703" y="554097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9520633" y="547583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9539246" y="541104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9497725" y="5259996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60491" y="118476"/>
                </a:moveTo>
                <a:lnTo>
                  <a:pt x="87336" y="2505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9432938" y="524102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9367794" y="522241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9247885" y="5187693"/>
            <a:ext cx="87630" cy="26034"/>
          </a:xfrm>
          <a:custGeom>
            <a:avLst/>
            <a:gdLst/>
            <a:ahLst/>
            <a:cxnLst/>
            <a:rect l="l" t="t" r="r" b="b"/>
            <a:pathLst>
              <a:path w="87629" h="26035">
                <a:moveTo>
                  <a:pt x="87336" y="2541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9337370" y="3452774"/>
            <a:ext cx="768350" cy="1473200"/>
          </a:xfrm>
          <a:custGeom>
            <a:avLst/>
            <a:gdLst/>
            <a:ahLst/>
            <a:cxnLst/>
            <a:rect l="l" t="t" r="r" b="b"/>
            <a:pathLst>
              <a:path w="768350" h="1473200">
                <a:moveTo>
                  <a:pt x="0" y="1364811"/>
                </a:moveTo>
                <a:lnTo>
                  <a:pt x="373685" y="1472908"/>
                </a:lnTo>
                <a:lnTo>
                  <a:pt x="768131" y="108096"/>
                </a:lnTo>
                <a:lnTo>
                  <a:pt x="39480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7300711" y="4581706"/>
            <a:ext cx="1708785" cy="5909945"/>
          </a:xfrm>
          <a:custGeom>
            <a:avLst/>
            <a:gdLst/>
            <a:ahLst/>
            <a:cxnLst/>
            <a:rect l="l" t="t" r="r" b="b"/>
            <a:pathLst>
              <a:path w="1708784" h="5909945">
                <a:moveTo>
                  <a:pt x="0" y="5909531"/>
                </a:moveTo>
                <a:lnTo>
                  <a:pt x="17087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7769608" y="9473266"/>
            <a:ext cx="221615" cy="766445"/>
          </a:xfrm>
          <a:custGeom>
            <a:avLst/>
            <a:gdLst/>
            <a:ahLst/>
            <a:cxnLst/>
            <a:rect l="l" t="t" r="r" b="b"/>
            <a:pathLst>
              <a:path w="221615" h="766445">
                <a:moveTo>
                  <a:pt x="0" y="765984"/>
                </a:moveTo>
                <a:lnTo>
                  <a:pt x="2215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8573534" y="8894125"/>
            <a:ext cx="25400" cy="87630"/>
          </a:xfrm>
          <a:custGeom>
            <a:avLst/>
            <a:gdLst/>
            <a:ahLst/>
            <a:cxnLst/>
            <a:rect l="l" t="t" r="r" b="b"/>
            <a:pathLst>
              <a:path w="25400" h="87629">
                <a:moveTo>
                  <a:pt x="0" y="87336"/>
                </a:moveTo>
                <a:lnTo>
                  <a:pt x="2505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8608253" y="882898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8626866" y="873162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8655143" y="866683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8673755" y="856911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8702033" y="850433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8721003" y="840661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8748922" y="834182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8767893" y="824447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8796170" y="817932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8814782" y="808196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8843060" y="801682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8861672" y="791946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8889949" y="785431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8908920" y="775696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8936839" y="769181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8955809" y="759445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8984087" y="752967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9002699" y="7409763"/>
            <a:ext cx="26034" cy="87630"/>
          </a:xfrm>
          <a:custGeom>
            <a:avLst/>
            <a:gdLst/>
            <a:ahLst/>
            <a:cxnLst/>
            <a:rect l="l" t="t" r="r" b="b"/>
            <a:pathLst>
              <a:path w="26034" h="87629">
                <a:moveTo>
                  <a:pt x="0" y="87336"/>
                </a:moveTo>
                <a:lnTo>
                  <a:pt x="2541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8565301" y="7407257"/>
            <a:ext cx="454659" cy="1572260"/>
          </a:xfrm>
          <a:custGeom>
            <a:avLst/>
            <a:gdLst/>
            <a:ahLst/>
            <a:cxnLst/>
            <a:rect l="l" t="t" r="r" b="b"/>
            <a:pathLst>
              <a:path w="454659" h="1572259">
                <a:moveTo>
                  <a:pt x="0" y="1571699"/>
                </a:moveTo>
                <a:lnTo>
                  <a:pt x="45457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8511968" y="7390792"/>
            <a:ext cx="451484" cy="1559560"/>
          </a:xfrm>
          <a:custGeom>
            <a:avLst/>
            <a:gdLst/>
            <a:ahLst/>
            <a:cxnLst/>
            <a:rect l="l" t="t" r="r" b="b"/>
            <a:pathLst>
              <a:path w="451484" h="1559559">
                <a:moveTo>
                  <a:pt x="0" y="1559529"/>
                </a:moveTo>
                <a:lnTo>
                  <a:pt x="45099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8621855" y="6982028"/>
            <a:ext cx="90170" cy="310515"/>
          </a:xfrm>
          <a:custGeom>
            <a:avLst/>
            <a:gdLst/>
            <a:ahLst/>
            <a:cxnLst/>
            <a:rect l="l" t="t" r="r" b="b"/>
            <a:pathLst>
              <a:path w="90170" h="310515">
                <a:moveTo>
                  <a:pt x="0" y="310330"/>
                </a:moveTo>
                <a:lnTo>
                  <a:pt x="8984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9028113" y="7307750"/>
            <a:ext cx="29845" cy="102235"/>
          </a:xfrm>
          <a:custGeom>
            <a:avLst/>
            <a:gdLst/>
            <a:ahLst/>
            <a:cxnLst/>
            <a:rect l="l" t="t" r="r" b="b"/>
            <a:pathLst>
              <a:path w="29845" h="102234">
                <a:moveTo>
                  <a:pt x="0" y="102011"/>
                </a:moveTo>
                <a:lnTo>
                  <a:pt x="2935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9066770" y="724260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9085740" y="7108380"/>
            <a:ext cx="29845" cy="102235"/>
          </a:xfrm>
          <a:custGeom>
            <a:avLst/>
            <a:gdLst/>
            <a:ahLst/>
            <a:cxnLst/>
            <a:rect l="l" t="t" r="r" b="b"/>
            <a:pathLst>
              <a:path w="29845" h="102234">
                <a:moveTo>
                  <a:pt x="0" y="102011"/>
                </a:moveTo>
                <a:lnTo>
                  <a:pt x="2935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9019880" y="7105874"/>
            <a:ext cx="86995" cy="301625"/>
          </a:xfrm>
          <a:custGeom>
            <a:avLst/>
            <a:gdLst/>
            <a:ahLst/>
            <a:cxnLst/>
            <a:rect l="l" t="t" r="r" b="b"/>
            <a:pathLst>
              <a:path w="86995" h="301625">
                <a:moveTo>
                  <a:pt x="0" y="301382"/>
                </a:moveTo>
                <a:lnTo>
                  <a:pt x="8697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9115091" y="7069365"/>
            <a:ext cx="12065" cy="39370"/>
          </a:xfrm>
          <a:custGeom>
            <a:avLst/>
            <a:gdLst/>
            <a:ahLst/>
            <a:cxnLst/>
            <a:rect l="l" t="t" r="r" b="b"/>
            <a:pathLst>
              <a:path w="12065" h="39370">
                <a:moveTo>
                  <a:pt x="0" y="39015"/>
                </a:moveTo>
                <a:lnTo>
                  <a:pt x="1145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9135851" y="700457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9154464" y="690686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9182741" y="68420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9201711" y="674471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9229631" y="667957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9248602" y="658221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9276521" y="651706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9295491" y="641971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9323768" y="635456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9342381" y="625720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9370658" y="619206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9389271" y="609470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9417548" y="602991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9436518" y="593220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9464437" y="586741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9483407" y="576969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9511685" y="570491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9530298" y="560755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9558574" y="554240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9577187" y="544504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9605464" y="537990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9624435" y="5308675"/>
            <a:ext cx="11430" cy="38735"/>
          </a:xfrm>
          <a:custGeom>
            <a:avLst/>
            <a:gdLst/>
            <a:ahLst/>
            <a:cxnLst/>
            <a:rect l="l" t="t" r="r" b="b"/>
            <a:pathLst>
              <a:path w="11429" h="38735">
                <a:moveTo>
                  <a:pt x="0" y="38657"/>
                </a:moveTo>
                <a:lnTo>
                  <a:pt x="1109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9106858" y="5306169"/>
            <a:ext cx="520700" cy="1800225"/>
          </a:xfrm>
          <a:custGeom>
            <a:avLst/>
            <a:gdLst/>
            <a:ahLst/>
            <a:cxnLst/>
            <a:rect l="l" t="t" r="r" b="b"/>
            <a:pathLst>
              <a:path w="520700" h="1800225">
                <a:moveTo>
                  <a:pt x="0" y="1799704"/>
                </a:moveTo>
                <a:lnTo>
                  <a:pt x="52043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9052810" y="5294000"/>
            <a:ext cx="516890" cy="1786889"/>
          </a:xfrm>
          <a:custGeom>
            <a:avLst/>
            <a:gdLst/>
            <a:ahLst/>
            <a:cxnLst/>
            <a:rect l="l" t="t" r="r" b="b"/>
            <a:pathLst>
              <a:path w="516890" h="1786890">
                <a:moveTo>
                  <a:pt x="0" y="1786461"/>
                </a:moveTo>
                <a:lnTo>
                  <a:pt x="51650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9228199" y="4817586"/>
            <a:ext cx="109220" cy="377825"/>
          </a:xfrm>
          <a:custGeom>
            <a:avLst/>
            <a:gdLst/>
            <a:ahLst/>
            <a:cxnLst/>
            <a:rect l="l" t="t" r="r" b="b"/>
            <a:pathLst>
              <a:path w="109220" h="377825">
                <a:moveTo>
                  <a:pt x="0" y="377623"/>
                </a:moveTo>
                <a:lnTo>
                  <a:pt x="10917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9732174" y="3062982"/>
            <a:ext cx="113030" cy="389890"/>
          </a:xfrm>
          <a:custGeom>
            <a:avLst/>
            <a:gdLst/>
            <a:ahLst/>
            <a:cxnLst/>
            <a:rect l="l" t="t" r="r" b="b"/>
            <a:pathLst>
              <a:path w="113029" h="389889">
                <a:moveTo>
                  <a:pt x="0" y="389792"/>
                </a:moveTo>
                <a:lnTo>
                  <a:pt x="11274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1687193" y="3207230"/>
            <a:ext cx="2253615" cy="6785609"/>
          </a:xfrm>
          <a:custGeom>
            <a:avLst/>
            <a:gdLst/>
            <a:ahLst/>
            <a:cxnLst/>
            <a:rect l="l" t="t" r="r" b="b"/>
            <a:pathLst>
              <a:path w="2253615" h="6785609">
                <a:moveTo>
                  <a:pt x="0" y="6785402"/>
                </a:moveTo>
                <a:lnTo>
                  <a:pt x="825401" y="3979895"/>
                </a:lnTo>
                <a:lnTo>
                  <a:pt x="1059849" y="4048619"/>
                </a:lnTo>
                <a:lnTo>
                  <a:pt x="225356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8694158" y="10191645"/>
            <a:ext cx="4512310" cy="1036319"/>
          </a:xfrm>
          <a:custGeom>
            <a:avLst/>
            <a:gdLst/>
            <a:ahLst/>
            <a:cxnLst/>
            <a:rect l="l" t="t" r="r" b="b"/>
            <a:pathLst>
              <a:path w="4512309" h="1036320">
                <a:moveTo>
                  <a:pt x="0" y="1035868"/>
                </a:moveTo>
                <a:lnTo>
                  <a:pt x="451214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8697021" y="11228229"/>
            <a:ext cx="52069" cy="12065"/>
          </a:xfrm>
          <a:custGeom>
            <a:avLst/>
            <a:gdLst/>
            <a:ahLst/>
            <a:cxnLst/>
            <a:rect l="l" t="t" r="r" b="b"/>
            <a:pathLst>
              <a:path w="52070" h="12065">
                <a:moveTo>
                  <a:pt x="0" y="11811"/>
                </a:moveTo>
                <a:lnTo>
                  <a:pt x="5154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8738184" y="11211764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7919"/>
                </a:moveTo>
                <a:lnTo>
                  <a:pt x="10738" y="31856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937" y="2147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8748564" y="11218564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8822657" y="11203531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8888876" y="1118849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8954736" y="11171317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8985518" y="11154852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295" y="28276"/>
                </a:moveTo>
                <a:lnTo>
                  <a:pt x="10380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8995898" y="11162010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9069991" y="1114661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9135851" y="1113158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9202070" y="11114405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9232494" y="11098298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7919"/>
                </a:moveTo>
                <a:lnTo>
                  <a:pt x="10738" y="31856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937" y="2147"/>
                </a:lnTo>
                <a:lnTo>
                  <a:pt x="13959" y="0"/>
                </a:lnTo>
                <a:lnTo>
                  <a:pt x="20044" y="357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9243232" y="1110509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9317325" y="1109006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9383186" y="11074674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9449046" y="11057851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9479829" y="11041386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8276"/>
                </a:moveTo>
                <a:lnTo>
                  <a:pt x="10738" y="31856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937" y="2147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9490209" y="11048187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9564659" y="1103315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9630519" y="1101812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9696380" y="11000939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9727162" y="10984832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295" y="27919"/>
                </a:moveTo>
                <a:lnTo>
                  <a:pt x="10380" y="31856"/>
                </a:lnTo>
                <a:lnTo>
                  <a:pt x="20402" y="29350"/>
                </a:lnTo>
                <a:lnTo>
                  <a:pt x="24339" y="23265"/>
                </a:lnTo>
                <a:lnTo>
                  <a:pt x="0" y="8232"/>
                </a:lnTo>
                <a:lnTo>
                  <a:pt x="3579" y="2147"/>
                </a:lnTo>
                <a:lnTo>
                  <a:pt x="13601" y="0"/>
                </a:lnTo>
                <a:lnTo>
                  <a:pt x="19686" y="357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9737543" y="10991633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9811635" y="10976242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9877496" y="10961208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9943714" y="10944385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9974139" y="10927920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8276"/>
                </a:moveTo>
                <a:lnTo>
                  <a:pt x="10738" y="31856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937" y="2147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9984877" y="10934721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10058970" y="1091968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10124830" y="1090465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10190691" y="10887474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10221473" y="10871008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10231853" y="10878167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09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10306304" y="1086277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10372164" y="1084774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10438024" y="10830562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10468807" y="10814454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295" y="27919"/>
                </a:moveTo>
                <a:lnTo>
                  <a:pt x="10380" y="31856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579" y="2147"/>
                </a:lnTo>
                <a:lnTo>
                  <a:pt x="13601" y="0"/>
                </a:lnTo>
                <a:lnTo>
                  <a:pt x="19686" y="357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10479187" y="10821255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10553280" y="1080622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10619499" y="10790831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0685359" y="1077400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0715783" y="10757542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8276"/>
                </a:moveTo>
                <a:lnTo>
                  <a:pt x="10738" y="31856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10726522" y="10764343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10800614" y="1074931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10866474" y="1073427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10932335" y="10717096"/>
            <a:ext cx="41910" cy="10160"/>
          </a:xfrm>
          <a:custGeom>
            <a:avLst/>
            <a:gdLst/>
            <a:ahLst/>
            <a:cxnLst/>
            <a:rect l="l" t="t" r="r" b="b"/>
            <a:pathLst>
              <a:path w="41909" h="10159">
                <a:moveTo>
                  <a:pt x="0" y="9664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10963117" y="10700988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7919"/>
                </a:moveTo>
                <a:lnTo>
                  <a:pt x="10738" y="31856"/>
                </a:lnTo>
                <a:lnTo>
                  <a:pt x="20402" y="29350"/>
                </a:lnTo>
                <a:lnTo>
                  <a:pt x="24339" y="23623"/>
                </a:lnTo>
                <a:lnTo>
                  <a:pt x="0" y="8232"/>
                </a:lnTo>
                <a:lnTo>
                  <a:pt x="3937" y="2147"/>
                </a:lnTo>
                <a:lnTo>
                  <a:pt x="13601" y="0"/>
                </a:lnTo>
                <a:lnTo>
                  <a:pt x="19686" y="357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10973855" y="10707789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11047948" y="1069275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11113809" y="1067736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11179669" y="1066054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11210452" y="10644077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8276"/>
                </a:moveTo>
                <a:lnTo>
                  <a:pt x="10738" y="31856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579" y="2147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11220832" y="10650877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11294925" y="10635844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11361142" y="1062081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11427003" y="10603630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11457785" y="10587165"/>
            <a:ext cx="24130" cy="32384"/>
          </a:xfrm>
          <a:custGeom>
            <a:avLst/>
            <a:gdLst/>
            <a:ahLst/>
            <a:cxnLst/>
            <a:rect l="l" t="t" r="r" b="b"/>
            <a:pathLst>
              <a:path w="24129" h="32384">
                <a:moveTo>
                  <a:pt x="4295" y="28276"/>
                </a:moveTo>
                <a:lnTo>
                  <a:pt x="10380" y="32214"/>
                </a:lnTo>
                <a:lnTo>
                  <a:pt x="20402" y="29708"/>
                </a:lnTo>
                <a:lnTo>
                  <a:pt x="23981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11468165" y="10594323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11542259" y="10578932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11608119" y="1056389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11673979" y="10547076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09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11704762" y="10530611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7919"/>
                </a:moveTo>
                <a:lnTo>
                  <a:pt x="10738" y="31856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937" y="2147"/>
                </a:lnTo>
                <a:lnTo>
                  <a:pt x="13959" y="0"/>
                </a:lnTo>
                <a:lnTo>
                  <a:pt x="19686" y="357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11715500" y="10537411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11789593" y="1052237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11855453" y="1050734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11921314" y="10490164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11952096" y="10473699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8276"/>
                </a:moveTo>
                <a:lnTo>
                  <a:pt x="10738" y="31856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11962476" y="10480857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12036927" y="1046546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12102787" y="1045043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12168647" y="10433252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12199430" y="10417145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295" y="27919"/>
                </a:moveTo>
                <a:lnTo>
                  <a:pt x="10380" y="31856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579" y="2147"/>
                </a:lnTo>
                <a:lnTo>
                  <a:pt x="13601" y="0"/>
                </a:lnTo>
                <a:lnTo>
                  <a:pt x="19686" y="357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12209810" y="10423945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12283903" y="1040891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12349764" y="1039352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12415982" y="1037669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12446406" y="10360233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8276"/>
                </a:moveTo>
                <a:lnTo>
                  <a:pt x="10738" y="31856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937" y="2147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12457145" y="10367033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12531237" y="1035200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12597097" y="1033696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12662958" y="10319786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12693740" y="10303679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653" y="27919"/>
                </a:moveTo>
                <a:lnTo>
                  <a:pt x="10738" y="31856"/>
                </a:lnTo>
                <a:lnTo>
                  <a:pt x="20402" y="29350"/>
                </a:lnTo>
                <a:lnTo>
                  <a:pt x="24339" y="23265"/>
                </a:lnTo>
                <a:lnTo>
                  <a:pt x="0" y="8232"/>
                </a:lnTo>
                <a:lnTo>
                  <a:pt x="3937" y="2147"/>
                </a:lnTo>
                <a:lnTo>
                  <a:pt x="13601" y="0"/>
                </a:lnTo>
                <a:lnTo>
                  <a:pt x="19686" y="357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12704120" y="10310479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09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12778571" y="10295088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12844432" y="1028005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12910292" y="1026323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12941075" y="10246767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4295" y="28276"/>
                </a:moveTo>
                <a:lnTo>
                  <a:pt x="10380" y="31856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232"/>
                </a:lnTo>
                <a:lnTo>
                  <a:pt x="3579" y="2147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12951455" y="10253568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59">
                <a:moveTo>
                  <a:pt x="0" y="9664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13025547" y="1023853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13091408" y="10223501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13157626" y="10203815"/>
            <a:ext cx="52069" cy="12065"/>
          </a:xfrm>
          <a:custGeom>
            <a:avLst/>
            <a:gdLst/>
            <a:ahLst/>
            <a:cxnLst/>
            <a:rect l="l" t="t" r="r" b="b"/>
            <a:pathLst>
              <a:path w="52069" h="12065">
                <a:moveTo>
                  <a:pt x="0" y="11811"/>
                </a:moveTo>
                <a:lnTo>
                  <a:pt x="5154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13952604" y="4591370"/>
            <a:ext cx="1446530" cy="4899025"/>
          </a:xfrm>
          <a:custGeom>
            <a:avLst/>
            <a:gdLst/>
            <a:ahLst/>
            <a:cxnLst/>
            <a:rect l="l" t="t" r="r" b="b"/>
            <a:pathLst>
              <a:path w="1446530" h="4899025">
                <a:moveTo>
                  <a:pt x="0" y="4898718"/>
                </a:moveTo>
                <a:lnTo>
                  <a:pt x="144642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14965922" y="2778064"/>
            <a:ext cx="283845" cy="502920"/>
          </a:xfrm>
          <a:custGeom>
            <a:avLst/>
            <a:gdLst/>
            <a:ahLst/>
            <a:cxnLst/>
            <a:rect l="l" t="t" r="r" b="b"/>
            <a:pathLst>
              <a:path w="283844" h="502920">
                <a:moveTo>
                  <a:pt x="283843" y="502542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1216864" y="12505704"/>
            <a:ext cx="36830" cy="41275"/>
          </a:xfrm>
          <a:custGeom>
            <a:avLst/>
            <a:gdLst/>
            <a:ahLst/>
            <a:cxnLst/>
            <a:rect l="l" t="t" r="r" b="b"/>
            <a:pathLst>
              <a:path w="36830" h="41275">
                <a:moveTo>
                  <a:pt x="0" y="0"/>
                </a:moveTo>
                <a:lnTo>
                  <a:pt x="36509" y="4080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1210422" y="12511431"/>
            <a:ext cx="37465" cy="41275"/>
          </a:xfrm>
          <a:custGeom>
            <a:avLst/>
            <a:gdLst/>
            <a:ahLst/>
            <a:cxnLst/>
            <a:rect l="l" t="t" r="r" b="b"/>
            <a:pathLst>
              <a:path w="37465" h="41275">
                <a:moveTo>
                  <a:pt x="0" y="0"/>
                </a:moveTo>
                <a:lnTo>
                  <a:pt x="36867" y="4080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7169349" y="4698036"/>
            <a:ext cx="1635125" cy="5654040"/>
          </a:xfrm>
          <a:custGeom>
            <a:avLst/>
            <a:gdLst/>
            <a:ahLst/>
            <a:cxnLst/>
            <a:rect l="l" t="t" r="r" b="b"/>
            <a:pathLst>
              <a:path w="1635125" h="5654040">
                <a:moveTo>
                  <a:pt x="1635053" y="0"/>
                </a:moveTo>
                <a:lnTo>
                  <a:pt x="0" y="565396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233512" y="10351937"/>
            <a:ext cx="935990" cy="884555"/>
          </a:xfrm>
          <a:custGeom>
            <a:avLst/>
            <a:gdLst/>
            <a:ahLst/>
            <a:cxnLst/>
            <a:rect l="l" t="t" r="r" b="b"/>
            <a:pathLst>
              <a:path w="935990" h="884554">
                <a:moveTo>
                  <a:pt x="0" y="884102"/>
                </a:moveTo>
                <a:lnTo>
                  <a:pt x="47792" y="872195"/>
                </a:lnTo>
                <a:lnTo>
                  <a:pt x="94849" y="858520"/>
                </a:lnTo>
                <a:lnTo>
                  <a:pt x="141133" y="843113"/>
                </a:lnTo>
                <a:lnTo>
                  <a:pt x="186605" y="826009"/>
                </a:lnTo>
                <a:lnTo>
                  <a:pt x="231228" y="807245"/>
                </a:lnTo>
                <a:lnTo>
                  <a:pt x="274963" y="786857"/>
                </a:lnTo>
                <a:lnTo>
                  <a:pt x="317773" y="764880"/>
                </a:lnTo>
                <a:lnTo>
                  <a:pt x="359619" y="741350"/>
                </a:lnTo>
                <a:lnTo>
                  <a:pt x="400463" y="716303"/>
                </a:lnTo>
                <a:lnTo>
                  <a:pt x="440268" y="689776"/>
                </a:lnTo>
                <a:lnTo>
                  <a:pt x="478996" y="661804"/>
                </a:lnTo>
                <a:lnTo>
                  <a:pt x="516608" y="632423"/>
                </a:lnTo>
                <a:lnTo>
                  <a:pt x="553066" y="601668"/>
                </a:lnTo>
                <a:lnTo>
                  <a:pt x="588333" y="569577"/>
                </a:lnTo>
                <a:lnTo>
                  <a:pt x="622370" y="536184"/>
                </a:lnTo>
                <a:lnTo>
                  <a:pt x="655140" y="501526"/>
                </a:lnTo>
                <a:lnTo>
                  <a:pt x="686604" y="465638"/>
                </a:lnTo>
                <a:lnTo>
                  <a:pt x="716724" y="428557"/>
                </a:lnTo>
                <a:lnTo>
                  <a:pt x="745463" y="390318"/>
                </a:lnTo>
                <a:lnTo>
                  <a:pt x="772783" y="350957"/>
                </a:lnTo>
                <a:lnTo>
                  <a:pt x="798644" y="310511"/>
                </a:lnTo>
                <a:lnTo>
                  <a:pt x="823010" y="269015"/>
                </a:lnTo>
                <a:lnTo>
                  <a:pt x="845843" y="226504"/>
                </a:lnTo>
                <a:lnTo>
                  <a:pt x="867104" y="183016"/>
                </a:lnTo>
                <a:lnTo>
                  <a:pt x="886755" y="138585"/>
                </a:lnTo>
                <a:lnTo>
                  <a:pt x="904759" y="93248"/>
                </a:lnTo>
                <a:lnTo>
                  <a:pt x="921077" y="47041"/>
                </a:lnTo>
                <a:lnTo>
                  <a:pt x="93567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4874976" y="11236104"/>
            <a:ext cx="1358900" cy="311150"/>
          </a:xfrm>
          <a:custGeom>
            <a:avLst/>
            <a:gdLst/>
            <a:ahLst/>
            <a:cxnLst/>
            <a:rect l="l" t="t" r="r" b="b"/>
            <a:pathLst>
              <a:path w="1358900" h="311150">
                <a:moveTo>
                  <a:pt x="1358726" y="0"/>
                </a:moveTo>
                <a:lnTo>
                  <a:pt x="0" y="31068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464806" y="11289342"/>
            <a:ext cx="410209" cy="266065"/>
          </a:xfrm>
          <a:custGeom>
            <a:avLst/>
            <a:gdLst/>
            <a:ahLst/>
            <a:cxnLst/>
            <a:rect l="l" t="t" r="r" b="b"/>
            <a:pathLst>
              <a:path w="410210" h="266065">
                <a:moveTo>
                  <a:pt x="0" y="0"/>
                </a:moveTo>
                <a:lnTo>
                  <a:pt x="13403" y="44591"/>
                </a:lnTo>
                <a:lnTo>
                  <a:pt x="32212" y="85997"/>
                </a:lnTo>
                <a:lnTo>
                  <a:pt x="55937" y="123912"/>
                </a:lnTo>
                <a:lnTo>
                  <a:pt x="84089" y="158029"/>
                </a:lnTo>
                <a:lnTo>
                  <a:pt x="116181" y="188041"/>
                </a:lnTo>
                <a:lnTo>
                  <a:pt x="151723" y="213641"/>
                </a:lnTo>
                <a:lnTo>
                  <a:pt x="190227" y="234523"/>
                </a:lnTo>
                <a:lnTo>
                  <a:pt x="231204" y="250380"/>
                </a:lnTo>
                <a:lnTo>
                  <a:pt x="274166" y="260906"/>
                </a:lnTo>
                <a:lnTo>
                  <a:pt x="318625" y="265793"/>
                </a:lnTo>
                <a:lnTo>
                  <a:pt x="364090" y="264734"/>
                </a:lnTo>
                <a:lnTo>
                  <a:pt x="410075" y="25742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4286886" y="9260652"/>
            <a:ext cx="368300" cy="2028825"/>
          </a:xfrm>
          <a:custGeom>
            <a:avLst/>
            <a:gdLst/>
            <a:ahLst/>
            <a:cxnLst/>
            <a:rect l="l" t="t" r="r" b="b"/>
            <a:pathLst>
              <a:path w="368300" h="2028825">
                <a:moveTo>
                  <a:pt x="177894" y="2028784"/>
                </a:moveTo>
                <a:lnTo>
                  <a:pt x="0" y="1250630"/>
                </a:lnTo>
                <a:lnTo>
                  <a:pt x="36795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8776125" y="4704836"/>
            <a:ext cx="21590" cy="73025"/>
          </a:xfrm>
          <a:custGeom>
            <a:avLst/>
            <a:gdLst/>
            <a:ahLst/>
            <a:cxnLst/>
            <a:rect l="l" t="t" r="r" b="b"/>
            <a:pathLst>
              <a:path w="21590" h="73025">
                <a:moveTo>
                  <a:pt x="21118" y="0"/>
                </a:moveTo>
                <a:lnTo>
                  <a:pt x="0" y="7266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8757155" y="480971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8729236" y="487485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8710265" y="497221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8681988" y="503735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8663375" y="513471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8635098" y="519986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8616486" y="529722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8588209" y="536236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8569238" y="545972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8541319" y="552451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8522348" y="562222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8494072" y="568701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8475459" y="578473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8447182" y="584951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8428569" y="59468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8400292" y="601202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8381321" y="610937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8353402" y="617452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8334432" y="627188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8306513" y="633702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8287542" y="643438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8259265" y="649953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8240652" y="659688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8212375" y="666167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8193763" y="675939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8165486" y="682417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8146515" y="692189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8118596" y="698668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8099625" y="708404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8071349" y="714918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8052736" y="724654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8024459" y="731168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8005846" y="740904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7977569" y="747419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7958598" y="757155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7930679" y="763669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7911709" y="773405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7883431" y="779883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7864819" y="789655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7836542" y="796134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7817929" y="805906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7789653" y="812384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7770682" y="82212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7742763" y="828634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7723792" y="838370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7695515" y="844885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7676902" y="854621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7648626" y="861135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7630013" y="870871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7601735" y="877385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7582765" y="887121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7554846" y="893600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7535875" y="903372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7507599" y="909850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7488986" y="919622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7460708" y="926101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7442096" y="935872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7413819" y="942351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7394848" y="952087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7366930" y="958601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7347959" y="96833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7319681" y="974851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7301069" y="984587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7272792" y="991102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7254179" y="1000838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7225903" y="1007316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7206932" y="1017088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7179012" y="1023567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612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7160042" y="1033338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4295" y="17180"/>
                </a:ln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7126754" y="10397816"/>
            <a:ext cx="23495" cy="64135"/>
          </a:xfrm>
          <a:custGeom>
            <a:avLst/>
            <a:gdLst/>
            <a:ahLst/>
            <a:cxnLst/>
            <a:rect l="l" t="t" r="r" b="b"/>
            <a:pathLst>
              <a:path w="23495" h="64134">
                <a:moveTo>
                  <a:pt x="22907" y="0"/>
                </a:moveTo>
                <a:lnTo>
                  <a:pt x="11811" y="32930"/>
                </a:lnTo>
                <a:lnTo>
                  <a:pt x="0" y="637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7100267" y="10492669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601" y="0"/>
                </a:moveTo>
                <a:lnTo>
                  <a:pt x="6800" y="15749"/>
                </a:lnTo>
                <a:lnTo>
                  <a:pt x="0" y="3114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7054451" y="10554234"/>
            <a:ext cx="31750" cy="60325"/>
          </a:xfrm>
          <a:custGeom>
            <a:avLst/>
            <a:gdLst/>
            <a:ahLst/>
            <a:cxnLst/>
            <a:rect l="l" t="t" r="r" b="b"/>
            <a:pathLst>
              <a:path w="31750" h="60325">
                <a:moveTo>
                  <a:pt x="31498" y="0"/>
                </a:moveTo>
                <a:lnTo>
                  <a:pt x="16465" y="30066"/>
                </a:lnTo>
                <a:lnTo>
                  <a:pt x="0" y="601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7020089" y="10643719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09">
                <a:moveTo>
                  <a:pt x="17538" y="0"/>
                </a:moveTo>
                <a:lnTo>
                  <a:pt x="9306" y="13601"/>
                </a:lnTo>
                <a:lnTo>
                  <a:pt x="0" y="2863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6962461" y="10700988"/>
            <a:ext cx="39370" cy="55244"/>
          </a:xfrm>
          <a:custGeom>
            <a:avLst/>
            <a:gdLst/>
            <a:ahLst/>
            <a:cxnLst/>
            <a:rect l="l" t="t" r="r" b="b"/>
            <a:pathLst>
              <a:path w="39370" h="55245">
                <a:moveTo>
                  <a:pt x="39015" y="0"/>
                </a:moveTo>
                <a:lnTo>
                  <a:pt x="20760" y="26845"/>
                </a:lnTo>
                <a:lnTo>
                  <a:pt x="0" y="5512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6920583" y="10782956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21476" y="0"/>
                </a:moveTo>
                <a:lnTo>
                  <a:pt x="12169" y="11811"/>
                </a:lnTo>
                <a:lnTo>
                  <a:pt x="0" y="2612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6852574" y="10834857"/>
            <a:ext cx="46355" cy="49530"/>
          </a:xfrm>
          <a:custGeom>
            <a:avLst/>
            <a:gdLst/>
            <a:ahLst/>
            <a:cxnLst/>
            <a:rect l="l" t="t" r="r" b="b"/>
            <a:pathLst>
              <a:path w="46354" h="49529">
                <a:moveTo>
                  <a:pt x="46173" y="0"/>
                </a:moveTo>
                <a:lnTo>
                  <a:pt x="25055" y="23265"/>
                </a:lnTo>
                <a:lnTo>
                  <a:pt x="0" y="4939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6803895" y="10908234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5">
                <a:moveTo>
                  <a:pt x="24697" y="0"/>
                </a:moveTo>
                <a:lnTo>
                  <a:pt x="14675" y="9664"/>
                </a:lnTo>
                <a:lnTo>
                  <a:pt x="0" y="232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6726581" y="10953691"/>
            <a:ext cx="52705" cy="43815"/>
          </a:xfrm>
          <a:custGeom>
            <a:avLst/>
            <a:gdLst/>
            <a:ahLst/>
            <a:cxnLst/>
            <a:rect l="l" t="t" r="r" b="b"/>
            <a:pathLst>
              <a:path w="52704" h="43815">
                <a:moveTo>
                  <a:pt x="52258" y="0"/>
                </a:moveTo>
                <a:lnTo>
                  <a:pt x="28992" y="20044"/>
                </a:lnTo>
                <a:lnTo>
                  <a:pt x="0" y="4331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6671816" y="1101704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4">
                <a:moveTo>
                  <a:pt x="27561" y="0"/>
                </a:moveTo>
                <a:lnTo>
                  <a:pt x="17180" y="7874"/>
                </a:lnTo>
                <a:lnTo>
                  <a:pt x="0" y="196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6586628" y="11055704"/>
            <a:ext cx="57785" cy="36195"/>
          </a:xfrm>
          <a:custGeom>
            <a:avLst/>
            <a:gdLst/>
            <a:ahLst/>
            <a:cxnLst/>
            <a:rect l="l" t="t" r="r" b="b"/>
            <a:pathLst>
              <a:path w="57784" h="36195">
                <a:moveTo>
                  <a:pt x="57269" y="0"/>
                </a:moveTo>
                <a:lnTo>
                  <a:pt x="32572" y="16107"/>
                </a:lnTo>
                <a:lnTo>
                  <a:pt x="0" y="357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6527210" y="11107963"/>
            <a:ext cx="29845" cy="15875"/>
          </a:xfrm>
          <a:custGeom>
            <a:avLst/>
            <a:gdLst/>
            <a:ahLst/>
            <a:cxnLst/>
            <a:rect l="l" t="t" r="r" b="b"/>
            <a:pathLst>
              <a:path w="29845" h="15875">
                <a:moveTo>
                  <a:pt x="29708" y="0"/>
                </a:moveTo>
                <a:lnTo>
                  <a:pt x="19328" y="5726"/>
                </a:lnTo>
                <a:lnTo>
                  <a:pt x="0" y="1574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6435221" y="11138744"/>
            <a:ext cx="61594" cy="27940"/>
          </a:xfrm>
          <a:custGeom>
            <a:avLst/>
            <a:gdLst/>
            <a:ahLst/>
            <a:cxnLst/>
            <a:rect l="l" t="t" r="r" b="b"/>
            <a:pathLst>
              <a:path w="61595" h="27940">
                <a:moveTo>
                  <a:pt x="61565" y="0"/>
                </a:moveTo>
                <a:lnTo>
                  <a:pt x="35793" y="12169"/>
                </a:lnTo>
                <a:lnTo>
                  <a:pt x="0" y="2791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6371866" y="11178833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5" h="12065">
                <a:moveTo>
                  <a:pt x="31856" y="0"/>
                </a:moveTo>
                <a:lnTo>
                  <a:pt x="21476" y="4295"/>
                </a:lnTo>
                <a:lnTo>
                  <a:pt x="0" y="1181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6275223" y="1120138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0"/>
                </a:moveTo>
                <a:lnTo>
                  <a:pt x="38657" y="8232"/>
                </a:lnTo>
                <a:lnTo>
                  <a:pt x="0" y="1932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6209363" y="1122894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23265" y="2147"/>
                </a:ln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6110214" y="1124397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66218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6044354" y="1126688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5945563" y="1128191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5879703" y="1130446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5780555" y="11319502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66218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5714694" y="1134205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615904" y="11357086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5550044" y="1137999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450895" y="11395027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5385035" y="1141757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286245" y="1143261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220026" y="11455161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288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121236" y="1147019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055375" y="1149310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4956585" y="11508135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65860" y="0"/>
                </a:moveTo>
                <a:lnTo>
                  <a:pt x="0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4890367" y="1153068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2930" y="0"/>
                </a:moveTo>
                <a:lnTo>
                  <a:pt x="0" y="751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790144" y="11545361"/>
            <a:ext cx="67310" cy="5080"/>
          </a:xfrm>
          <a:custGeom>
            <a:avLst/>
            <a:gdLst/>
            <a:ahLst/>
            <a:cxnLst/>
            <a:rect l="l" t="t" r="r" b="b"/>
            <a:pathLst>
              <a:path w="67310" h="5079">
                <a:moveTo>
                  <a:pt x="67292" y="0"/>
                </a:moveTo>
                <a:lnTo>
                  <a:pt x="62996" y="715"/>
                </a:lnTo>
                <a:lnTo>
                  <a:pt x="41878" y="3579"/>
                </a:lnTo>
                <a:lnTo>
                  <a:pt x="20760" y="5011"/>
                </a:lnTo>
                <a:lnTo>
                  <a:pt x="0" y="501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4723210" y="11541781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288" y="5726"/>
                </a:moveTo>
                <a:lnTo>
                  <a:pt x="24339" y="4653"/>
                </a:lnTo>
                <a:lnTo>
                  <a:pt x="3579" y="71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4629073" y="11504556"/>
            <a:ext cx="61594" cy="27940"/>
          </a:xfrm>
          <a:custGeom>
            <a:avLst/>
            <a:gdLst/>
            <a:ahLst/>
            <a:cxnLst/>
            <a:rect l="l" t="t" r="r" b="b"/>
            <a:pathLst>
              <a:path w="61595" h="27940">
                <a:moveTo>
                  <a:pt x="61565" y="27919"/>
                </a:moveTo>
                <a:lnTo>
                  <a:pt x="56911" y="26487"/>
                </a:lnTo>
                <a:lnTo>
                  <a:pt x="37225" y="18612"/>
                </a:lnTo>
                <a:lnTo>
                  <a:pt x="17896" y="10022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4574309" y="11464825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90">
                <a:moveTo>
                  <a:pt x="26487" y="21118"/>
                </a:moveTo>
                <a:lnTo>
                  <a:pt x="18970" y="15749"/>
                </a:lnTo>
                <a:lnTo>
                  <a:pt x="2505" y="250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4509880" y="11387153"/>
            <a:ext cx="40640" cy="54610"/>
          </a:xfrm>
          <a:custGeom>
            <a:avLst/>
            <a:gdLst/>
            <a:ahLst/>
            <a:cxnLst/>
            <a:rect l="l" t="t" r="r" b="b"/>
            <a:pathLst>
              <a:path w="40639" h="54609">
                <a:moveTo>
                  <a:pt x="40446" y="54048"/>
                </a:moveTo>
                <a:lnTo>
                  <a:pt x="36867" y="50111"/>
                </a:lnTo>
                <a:lnTo>
                  <a:pt x="23265" y="34003"/>
                </a:lnTo>
                <a:lnTo>
                  <a:pt x="10738" y="1682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4480887" y="11326304"/>
            <a:ext cx="13335" cy="31750"/>
          </a:xfrm>
          <a:custGeom>
            <a:avLst/>
            <a:gdLst/>
            <a:ahLst/>
            <a:cxnLst/>
            <a:rect l="l" t="t" r="r" b="b"/>
            <a:pathLst>
              <a:path w="13335" h="31750">
                <a:moveTo>
                  <a:pt x="13243" y="31140"/>
                </a:moveTo>
                <a:lnTo>
                  <a:pt x="8948" y="22192"/>
                </a:lnTo>
                <a:lnTo>
                  <a:pt x="1073" y="250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4456190" y="11227871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40">
                <a:moveTo>
                  <a:pt x="15033" y="65860"/>
                </a:moveTo>
                <a:lnTo>
                  <a:pt x="13601" y="60491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4441156" y="1116201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4418248" y="11062862"/>
            <a:ext cx="15240" cy="66675"/>
          </a:xfrm>
          <a:custGeom>
            <a:avLst/>
            <a:gdLst/>
            <a:ahLst/>
            <a:cxnLst/>
            <a:rect l="l" t="t" r="r" b="b"/>
            <a:pathLst>
              <a:path w="15239" h="66675">
                <a:moveTo>
                  <a:pt x="15033" y="6621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4403215" y="1099700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4380665" y="10898212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40">
                <a:moveTo>
                  <a:pt x="15033" y="6586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4365632" y="10832351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4343082" y="10733202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40">
                <a:moveTo>
                  <a:pt x="15033" y="6586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4328048" y="1066734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20">
                <a:moveTo>
                  <a:pt x="7516" y="3293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4305141" y="10568552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15391" y="6586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4292255" y="10502692"/>
            <a:ext cx="5715" cy="33020"/>
          </a:xfrm>
          <a:custGeom>
            <a:avLst/>
            <a:gdLst/>
            <a:ahLst/>
            <a:cxnLst/>
            <a:rect l="l" t="t" r="r" b="b"/>
            <a:pathLst>
              <a:path w="5714" h="33020">
                <a:moveTo>
                  <a:pt x="5369" y="32930"/>
                </a:moveTo>
                <a:lnTo>
                  <a:pt x="0" y="8948"/>
                </a:lnTo>
                <a:lnTo>
                  <a:pt x="250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4304425" y="1040533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4333059" y="1034054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4352030" y="10243187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4380665" y="1017804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4399994" y="1008068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4428629" y="1001589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4447599" y="991853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4476234" y="985375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4495205" y="975639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4523840" y="969160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542810" y="9594249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4571445" y="95291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4590774" y="943174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4619409" y="936695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4638380" y="9262084"/>
            <a:ext cx="21590" cy="72390"/>
          </a:xfrm>
          <a:custGeom>
            <a:avLst/>
            <a:gdLst/>
            <a:ahLst/>
            <a:cxnLst/>
            <a:rect l="l" t="t" r="r" b="b"/>
            <a:pathLst>
              <a:path w="21589" h="72390">
                <a:moveTo>
                  <a:pt x="0" y="72303"/>
                </a:moveTo>
                <a:lnTo>
                  <a:pt x="2147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2069827" y="3253762"/>
            <a:ext cx="2144395" cy="6922134"/>
          </a:xfrm>
          <a:custGeom>
            <a:avLst/>
            <a:gdLst/>
            <a:ahLst/>
            <a:cxnLst/>
            <a:rect l="l" t="t" r="r" b="b"/>
            <a:pathLst>
              <a:path w="2144395" h="6922134">
                <a:moveTo>
                  <a:pt x="2144039" y="6922133"/>
                </a:moveTo>
                <a:lnTo>
                  <a:pt x="0" y="6291807"/>
                </a:lnTo>
                <a:lnTo>
                  <a:pt x="552296" y="4414788"/>
                </a:lnTo>
                <a:lnTo>
                  <a:pt x="786386" y="4483870"/>
                </a:lnTo>
                <a:lnTo>
                  <a:pt x="210860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4115434" y="10139744"/>
            <a:ext cx="92710" cy="27305"/>
          </a:xfrm>
          <a:custGeom>
            <a:avLst/>
            <a:gdLst/>
            <a:ahLst/>
            <a:cxnLst/>
            <a:rect l="l" t="t" r="r" b="b"/>
            <a:pathLst>
              <a:path w="92710" h="27304">
                <a:moveTo>
                  <a:pt x="92347" y="2720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4050290" y="1012077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3952931" y="1009213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3888144" y="1007316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3790786" y="1004453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3725999" y="10025562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3628640" y="999692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3563496" y="997759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3466495" y="994896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3401351" y="992999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3303992" y="990135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3239206" y="988238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3141847" y="985375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3077060" y="983442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2979702" y="980578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5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2914557" y="978681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2817556" y="975818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2752412" y="973921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2655053" y="971057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2590267" y="969125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2492908" y="966261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5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2428122" y="964364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2330763" y="9615010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5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2265618" y="959603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2168618" y="956740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2103473" y="954843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2080565" y="946861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2109200" y="940382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2128171" y="930646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2156806" y="924168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2176134" y="914432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2204411" y="907917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2223740" y="898217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2252375" y="891703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2271345" y="881967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2299980" y="875488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2318951" y="8657529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2347586" y="859274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2366914" y="849538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2395549" y="84302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2414520" y="833323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2443155" y="826809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2462126" y="8170736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2490760" y="810594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2510089" y="800859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2538724" y="794380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2557695" y="784644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2586329" y="778130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2605300" y="768394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2651832" y="768465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2716976" y="770362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2814335" y="773226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2866236" y="766282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2894871" y="759767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2913841" y="7500320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2942834" y="74355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2961805" y="7338175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2990440" y="727338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3009768" y="717603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3038403" y="711124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3057374" y="7013885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3086009" y="694909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3105337" y="685173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3133972" y="678695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3153301" y="668959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3181936" y="662444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3200906" y="652709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3229541" y="646230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3248870" y="636494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3277505" y="630015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3296475" y="6202800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3325468" y="613801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3344439" y="6040655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3373074" y="597586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3392403" y="587851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3421038" y="581372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3440008" y="5716365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3469001" y="565122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3487971" y="555421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3516607" y="548907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3535935" y="539171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3564570" y="532693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3583540" y="522957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3612176" y="516478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3631504" y="506742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3660139" y="500263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3679468" y="490528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3708103" y="4840494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3727073" y="4743136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3755708" y="467799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3775037" y="458099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3803672" y="451584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3822642" y="4418487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3851635" y="435370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3870605" y="425634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3899241" y="419155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3918569" y="409419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3947204" y="402941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3966175" y="393205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3994810" y="386726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014138" y="376990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4042773" y="370476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062102" y="360776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4090737" y="354261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109707" y="344525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4138342" y="338047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4157671" y="3255909"/>
            <a:ext cx="27305" cy="92710"/>
          </a:xfrm>
          <a:custGeom>
            <a:avLst/>
            <a:gdLst/>
            <a:ahLst/>
            <a:cxnLst/>
            <a:rect l="l" t="t" r="r" b="b"/>
            <a:pathLst>
              <a:path w="27304" h="92710">
                <a:moveTo>
                  <a:pt x="0" y="92347"/>
                </a:moveTo>
                <a:lnTo>
                  <a:pt x="272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3593563" y="2554712"/>
            <a:ext cx="585470" cy="699135"/>
          </a:xfrm>
          <a:custGeom>
            <a:avLst/>
            <a:gdLst/>
            <a:ahLst/>
            <a:cxnLst/>
            <a:rect l="l" t="t" r="r" b="b"/>
            <a:pathLst>
              <a:path w="585470" h="699135">
                <a:moveTo>
                  <a:pt x="584868" y="699049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4111139" y="3160340"/>
            <a:ext cx="74295" cy="88265"/>
          </a:xfrm>
          <a:custGeom>
            <a:avLst/>
            <a:gdLst/>
            <a:ahLst/>
            <a:cxnLst/>
            <a:rect l="l" t="t" r="r" b="b"/>
            <a:pathLst>
              <a:path w="74295" h="88264">
                <a:moveTo>
                  <a:pt x="73734" y="8805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4045994" y="308231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69">
                <a:moveTo>
                  <a:pt x="43310" y="5190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3937540" y="2952737"/>
            <a:ext cx="86995" cy="104139"/>
          </a:xfrm>
          <a:custGeom>
            <a:avLst/>
            <a:gdLst/>
            <a:ahLst/>
            <a:cxnLst/>
            <a:rect l="l" t="t" r="r" b="b"/>
            <a:pathLst>
              <a:path w="86995" h="104139">
                <a:moveTo>
                  <a:pt x="86620" y="10380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3872395" y="2874707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69">
                <a:moveTo>
                  <a:pt x="43310" y="5190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3763941" y="2745134"/>
            <a:ext cx="86995" cy="104139"/>
          </a:xfrm>
          <a:custGeom>
            <a:avLst/>
            <a:gdLst/>
            <a:ahLst/>
            <a:cxnLst/>
            <a:rect l="l" t="t" r="r" b="b"/>
            <a:pathLst>
              <a:path w="86995" h="104139">
                <a:moveTo>
                  <a:pt x="86978" y="10380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3698796" y="2667104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69">
                <a:moveTo>
                  <a:pt x="43310" y="5190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3603585" y="2553280"/>
            <a:ext cx="74295" cy="88265"/>
          </a:xfrm>
          <a:custGeom>
            <a:avLst/>
            <a:gdLst/>
            <a:ahLst/>
            <a:cxnLst/>
            <a:rect l="l" t="t" r="r" b="b"/>
            <a:pathLst>
              <a:path w="74295" h="88264">
                <a:moveTo>
                  <a:pt x="73734" y="8805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3739591" y="11624833"/>
            <a:ext cx="184150" cy="283845"/>
          </a:xfrm>
          <a:custGeom>
            <a:avLst/>
            <a:gdLst/>
            <a:ahLst/>
            <a:cxnLst/>
            <a:rect l="l" t="t" r="r" b="b"/>
            <a:pathLst>
              <a:path w="184150" h="283845">
                <a:moveTo>
                  <a:pt x="0" y="283601"/>
                </a:moveTo>
                <a:lnTo>
                  <a:pt x="45445" y="268274"/>
                </a:lnTo>
                <a:lnTo>
                  <a:pt x="85695" y="244916"/>
                </a:lnTo>
                <a:lnTo>
                  <a:pt x="120036" y="214668"/>
                </a:lnTo>
                <a:lnTo>
                  <a:pt x="147751" y="178672"/>
                </a:lnTo>
                <a:lnTo>
                  <a:pt x="168123" y="138066"/>
                </a:lnTo>
                <a:lnTo>
                  <a:pt x="180438" y="93992"/>
                </a:lnTo>
                <a:lnTo>
                  <a:pt x="183979" y="47589"/>
                </a:lnTo>
                <a:lnTo>
                  <a:pt x="1780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3835886" y="11267244"/>
            <a:ext cx="82550" cy="358140"/>
          </a:xfrm>
          <a:custGeom>
            <a:avLst/>
            <a:gdLst/>
            <a:ahLst/>
            <a:cxnLst/>
            <a:rect l="l" t="t" r="r" b="b"/>
            <a:pathLst>
              <a:path w="82550" h="358140">
                <a:moveTo>
                  <a:pt x="81967" y="357578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3617209" y="11031679"/>
            <a:ext cx="219075" cy="235585"/>
          </a:xfrm>
          <a:custGeom>
            <a:avLst/>
            <a:gdLst/>
            <a:ahLst/>
            <a:cxnLst/>
            <a:rect l="l" t="t" r="r" b="b"/>
            <a:pathLst>
              <a:path w="219075" h="235584">
                <a:moveTo>
                  <a:pt x="218466" y="235356"/>
                </a:moveTo>
                <a:lnTo>
                  <a:pt x="204065" y="188881"/>
                </a:lnTo>
                <a:lnTo>
                  <a:pt x="183147" y="145705"/>
                </a:lnTo>
                <a:lnTo>
                  <a:pt x="156260" y="106421"/>
                </a:lnTo>
                <a:lnTo>
                  <a:pt x="123954" y="71617"/>
                </a:lnTo>
                <a:lnTo>
                  <a:pt x="86777" y="41885"/>
                </a:lnTo>
                <a:lnTo>
                  <a:pt x="45276" y="17816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1714038" y="12186067"/>
            <a:ext cx="119380" cy="27940"/>
          </a:xfrm>
          <a:custGeom>
            <a:avLst/>
            <a:gdLst/>
            <a:ahLst/>
            <a:cxnLst/>
            <a:rect l="l" t="t" r="r" b="b"/>
            <a:pathLst>
              <a:path w="119380" h="27940">
                <a:moveTo>
                  <a:pt x="0" y="27561"/>
                </a:moveTo>
                <a:lnTo>
                  <a:pt x="11919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1866161" y="12163517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1964952" y="12125934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80" h="30479">
                <a:moveTo>
                  <a:pt x="0" y="30066"/>
                </a:moveTo>
                <a:lnTo>
                  <a:pt x="13207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2129960" y="1210338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2228751" y="12065442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80" h="30479">
                <a:moveTo>
                  <a:pt x="0" y="30424"/>
                </a:moveTo>
                <a:lnTo>
                  <a:pt x="13207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2393760" y="12042892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2492550" y="12005309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80" h="30479">
                <a:moveTo>
                  <a:pt x="0" y="30066"/>
                </a:moveTo>
                <a:lnTo>
                  <a:pt x="13172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2657559" y="1198275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2756349" y="11944818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80" h="30479">
                <a:moveTo>
                  <a:pt x="0" y="30424"/>
                </a:moveTo>
                <a:lnTo>
                  <a:pt x="13172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2921000" y="11922268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3020148" y="11884684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80" h="30479">
                <a:moveTo>
                  <a:pt x="0" y="30066"/>
                </a:moveTo>
                <a:lnTo>
                  <a:pt x="13172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3184799" y="11862134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3283948" y="11824193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0" y="30424"/>
                </a:moveTo>
                <a:lnTo>
                  <a:pt x="13172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3448599" y="11801643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3547747" y="11764060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79" h="30479">
                <a:moveTo>
                  <a:pt x="0" y="30066"/>
                </a:moveTo>
                <a:lnTo>
                  <a:pt x="13172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3712398" y="11741510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3811188" y="11706432"/>
            <a:ext cx="119380" cy="27305"/>
          </a:xfrm>
          <a:custGeom>
            <a:avLst/>
            <a:gdLst/>
            <a:ahLst/>
            <a:cxnLst/>
            <a:rect l="l" t="t" r="r" b="b"/>
            <a:pathLst>
              <a:path w="119379" h="27304">
                <a:moveTo>
                  <a:pt x="0" y="27203"/>
                </a:moveTo>
                <a:lnTo>
                  <a:pt x="11919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1927726" y="12008531"/>
            <a:ext cx="38735" cy="156210"/>
          </a:xfrm>
          <a:custGeom>
            <a:avLst/>
            <a:gdLst/>
            <a:ahLst/>
            <a:cxnLst/>
            <a:rect l="l" t="t" r="r" b="b"/>
            <a:pathLst>
              <a:path w="38735" h="156209">
                <a:moveTo>
                  <a:pt x="38657" y="15606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1915556" y="11948039"/>
            <a:ext cx="49530" cy="27940"/>
          </a:xfrm>
          <a:custGeom>
            <a:avLst/>
            <a:gdLst/>
            <a:ahLst/>
            <a:cxnLst/>
            <a:rect l="l" t="t" r="r" b="b"/>
            <a:pathLst>
              <a:path w="49530" h="27940">
                <a:moveTo>
                  <a:pt x="4295" y="27561"/>
                </a:moveTo>
                <a:lnTo>
                  <a:pt x="0" y="11096"/>
                </a:lnTo>
                <a:lnTo>
                  <a:pt x="4939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1997882" y="11910098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80" h="30479">
                <a:moveTo>
                  <a:pt x="0" y="30424"/>
                </a:moveTo>
                <a:lnTo>
                  <a:pt x="13207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2162891" y="1188754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2261681" y="11849965"/>
            <a:ext cx="132080" cy="30480"/>
          </a:xfrm>
          <a:custGeom>
            <a:avLst/>
            <a:gdLst/>
            <a:ahLst/>
            <a:cxnLst/>
            <a:rect l="l" t="t" r="r" b="b"/>
            <a:pathLst>
              <a:path w="132080" h="30479">
                <a:moveTo>
                  <a:pt x="0" y="30066"/>
                </a:moveTo>
                <a:lnTo>
                  <a:pt x="13172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2426690" y="11830994"/>
            <a:ext cx="53340" cy="16510"/>
          </a:xfrm>
          <a:custGeom>
            <a:avLst/>
            <a:gdLst/>
            <a:ahLst/>
            <a:cxnLst/>
            <a:rect l="l" t="t" r="r" b="b"/>
            <a:pathLst>
              <a:path w="53339" h="16509">
                <a:moveTo>
                  <a:pt x="0" y="11453"/>
                </a:moveTo>
                <a:lnTo>
                  <a:pt x="49395" y="0"/>
                </a:lnTo>
                <a:lnTo>
                  <a:pt x="53332" y="1610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2488255" y="11880031"/>
            <a:ext cx="38735" cy="156210"/>
          </a:xfrm>
          <a:custGeom>
            <a:avLst/>
            <a:gdLst/>
            <a:ahLst/>
            <a:cxnLst/>
            <a:rect l="l" t="t" r="r" b="b"/>
            <a:pathLst>
              <a:path w="38735" h="156209">
                <a:moveTo>
                  <a:pt x="0" y="0"/>
                </a:moveTo>
                <a:lnTo>
                  <a:pt x="38657" y="15606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3978383" y="10666206"/>
            <a:ext cx="243204" cy="259079"/>
          </a:xfrm>
          <a:custGeom>
            <a:avLst/>
            <a:gdLst/>
            <a:ahLst/>
            <a:cxnLst/>
            <a:rect l="l" t="t" r="r" b="b"/>
            <a:pathLst>
              <a:path w="243204" h="259079">
                <a:moveTo>
                  <a:pt x="243116" y="258461"/>
                </a:moveTo>
                <a:lnTo>
                  <a:pt x="229538" y="213282"/>
                </a:lnTo>
                <a:lnTo>
                  <a:pt x="210318" y="170889"/>
                </a:lnTo>
                <a:lnTo>
                  <a:pt x="185875" y="131727"/>
                </a:lnTo>
                <a:lnTo>
                  <a:pt x="156628" y="96242"/>
                </a:lnTo>
                <a:lnTo>
                  <a:pt x="122997" y="64881"/>
                </a:lnTo>
                <a:lnTo>
                  <a:pt x="85403" y="38089"/>
                </a:lnTo>
                <a:lnTo>
                  <a:pt x="44264" y="16313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4221741" y="10924699"/>
            <a:ext cx="91440" cy="397510"/>
          </a:xfrm>
          <a:custGeom>
            <a:avLst/>
            <a:gdLst/>
            <a:ahLst/>
            <a:cxnLst/>
            <a:rect l="l" t="t" r="r" b="b"/>
            <a:pathLst>
              <a:path w="91439" h="397509">
                <a:moveTo>
                  <a:pt x="0" y="0"/>
                </a:moveTo>
                <a:lnTo>
                  <a:pt x="90915" y="39730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4312574" y="11321824"/>
            <a:ext cx="592455" cy="384175"/>
          </a:xfrm>
          <a:custGeom>
            <a:avLst/>
            <a:gdLst/>
            <a:ahLst/>
            <a:cxnLst/>
            <a:rect l="l" t="t" r="r" b="b"/>
            <a:pathLst>
              <a:path w="592454" h="384175">
                <a:moveTo>
                  <a:pt x="0" y="0"/>
                </a:moveTo>
                <a:lnTo>
                  <a:pt x="12823" y="45919"/>
                </a:lnTo>
                <a:lnTo>
                  <a:pt x="29639" y="89611"/>
                </a:lnTo>
                <a:lnTo>
                  <a:pt x="50201" y="130921"/>
                </a:lnTo>
                <a:lnTo>
                  <a:pt x="74259" y="169692"/>
                </a:lnTo>
                <a:lnTo>
                  <a:pt x="101566" y="205769"/>
                </a:lnTo>
                <a:lnTo>
                  <a:pt x="131873" y="238995"/>
                </a:lnTo>
                <a:lnTo>
                  <a:pt x="164932" y="269215"/>
                </a:lnTo>
                <a:lnTo>
                  <a:pt x="200495" y="296274"/>
                </a:lnTo>
                <a:lnTo>
                  <a:pt x="238314" y="320014"/>
                </a:lnTo>
                <a:lnTo>
                  <a:pt x="278140" y="340281"/>
                </a:lnTo>
                <a:lnTo>
                  <a:pt x="319725" y="356919"/>
                </a:lnTo>
                <a:lnTo>
                  <a:pt x="362822" y="369772"/>
                </a:lnTo>
                <a:lnTo>
                  <a:pt x="407181" y="378684"/>
                </a:lnTo>
                <a:lnTo>
                  <a:pt x="452555" y="383499"/>
                </a:lnTo>
                <a:lnTo>
                  <a:pt x="498696" y="384061"/>
                </a:lnTo>
                <a:lnTo>
                  <a:pt x="545354" y="380215"/>
                </a:lnTo>
                <a:lnTo>
                  <a:pt x="592283" y="37180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4905042" y="11361739"/>
            <a:ext cx="1453515" cy="332740"/>
          </a:xfrm>
          <a:custGeom>
            <a:avLst/>
            <a:gdLst/>
            <a:ahLst/>
            <a:cxnLst/>
            <a:rect l="l" t="t" r="r" b="b"/>
            <a:pathLst>
              <a:path w="1453514" h="332740">
                <a:moveTo>
                  <a:pt x="0" y="332165"/>
                </a:moveTo>
                <a:lnTo>
                  <a:pt x="145322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6358065" y="10486163"/>
            <a:ext cx="926465" cy="875665"/>
          </a:xfrm>
          <a:custGeom>
            <a:avLst/>
            <a:gdLst/>
            <a:ahLst/>
            <a:cxnLst/>
            <a:rect l="l" t="t" r="r" b="b"/>
            <a:pathLst>
              <a:path w="926465" h="875665">
                <a:moveTo>
                  <a:pt x="0" y="875120"/>
                </a:moveTo>
                <a:lnTo>
                  <a:pt x="47307" y="863334"/>
                </a:lnTo>
                <a:lnTo>
                  <a:pt x="93886" y="849798"/>
                </a:lnTo>
                <a:lnTo>
                  <a:pt x="139699" y="834547"/>
                </a:lnTo>
                <a:lnTo>
                  <a:pt x="184709" y="817617"/>
                </a:lnTo>
                <a:lnTo>
                  <a:pt x="228879" y="799044"/>
                </a:lnTo>
                <a:lnTo>
                  <a:pt x="272170" y="778863"/>
                </a:lnTo>
                <a:lnTo>
                  <a:pt x="314544" y="757109"/>
                </a:lnTo>
                <a:lnTo>
                  <a:pt x="355965" y="733818"/>
                </a:lnTo>
                <a:lnTo>
                  <a:pt x="396395" y="709026"/>
                </a:lnTo>
                <a:lnTo>
                  <a:pt x="435795" y="682768"/>
                </a:lnTo>
                <a:lnTo>
                  <a:pt x="474129" y="655080"/>
                </a:lnTo>
                <a:lnTo>
                  <a:pt x="511359" y="625998"/>
                </a:lnTo>
                <a:lnTo>
                  <a:pt x="547447" y="595556"/>
                </a:lnTo>
                <a:lnTo>
                  <a:pt x="582356" y="563790"/>
                </a:lnTo>
                <a:lnTo>
                  <a:pt x="616047" y="530737"/>
                </a:lnTo>
                <a:lnTo>
                  <a:pt x="648484" y="496431"/>
                </a:lnTo>
                <a:lnTo>
                  <a:pt x="679628" y="460908"/>
                </a:lnTo>
                <a:lnTo>
                  <a:pt x="709443" y="424203"/>
                </a:lnTo>
                <a:lnTo>
                  <a:pt x="737890" y="386353"/>
                </a:lnTo>
                <a:lnTo>
                  <a:pt x="764932" y="347392"/>
                </a:lnTo>
                <a:lnTo>
                  <a:pt x="790531" y="307356"/>
                </a:lnTo>
                <a:lnTo>
                  <a:pt x="814649" y="266282"/>
                </a:lnTo>
                <a:lnTo>
                  <a:pt x="837250" y="224203"/>
                </a:lnTo>
                <a:lnTo>
                  <a:pt x="858295" y="181157"/>
                </a:lnTo>
                <a:lnTo>
                  <a:pt x="877746" y="137177"/>
                </a:lnTo>
                <a:lnTo>
                  <a:pt x="895567" y="92301"/>
                </a:lnTo>
                <a:lnTo>
                  <a:pt x="911719" y="46563"/>
                </a:lnTo>
                <a:lnTo>
                  <a:pt x="92616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7284604" y="4589223"/>
            <a:ext cx="1705610" cy="5897880"/>
          </a:xfrm>
          <a:custGeom>
            <a:avLst/>
            <a:gdLst/>
            <a:ahLst/>
            <a:cxnLst/>
            <a:rect l="l" t="t" r="r" b="b"/>
            <a:pathLst>
              <a:path w="1705609" h="5897880">
                <a:moveTo>
                  <a:pt x="0" y="5897361"/>
                </a:moveTo>
                <a:lnTo>
                  <a:pt x="170520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7762562" y="10242400"/>
            <a:ext cx="374650" cy="613410"/>
          </a:xfrm>
          <a:custGeom>
            <a:avLst/>
            <a:gdLst/>
            <a:ahLst/>
            <a:cxnLst/>
            <a:rect l="l" t="t" r="r" b="b"/>
            <a:pathLst>
              <a:path w="374650" h="613409">
                <a:moveTo>
                  <a:pt x="19193" y="0"/>
                </a:moveTo>
                <a:lnTo>
                  <a:pt x="7792" y="48542"/>
                </a:lnTo>
                <a:lnTo>
                  <a:pt x="1410" y="97610"/>
                </a:lnTo>
                <a:lnTo>
                  <a:pt x="0" y="146829"/>
                </a:lnTo>
                <a:lnTo>
                  <a:pt x="3516" y="195825"/>
                </a:lnTo>
                <a:lnTo>
                  <a:pt x="11913" y="244224"/>
                </a:lnTo>
                <a:lnTo>
                  <a:pt x="25144" y="291652"/>
                </a:lnTo>
                <a:lnTo>
                  <a:pt x="43165" y="337735"/>
                </a:lnTo>
                <a:lnTo>
                  <a:pt x="65930" y="382099"/>
                </a:lnTo>
                <a:lnTo>
                  <a:pt x="93078" y="423924"/>
                </a:lnTo>
                <a:lnTo>
                  <a:pt x="124077" y="462491"/>
                </a:lnTo>
                <a:lnTo>
                  <a:pt x="158627" y="497574"/>
                </a:lnTo>
                <a:lnTo>
                  <a:pt x="196426" y="528947"/>
                </a:lnTo>
                <a:lnTo>
                  <a:pt x="237172" y="556383"/>
                </a:lnTo>
                <a:lnTo>
                  <a:pt x="280563" y="579658"/>
                </a:lnTo>
                <a:lnTo>
                  <a:pt x="326298" y="598544"/>
                </a:lnTo>
                <a:lnTo>
                  <a:pt x="374075" y="61281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8136579" y="10854880"/>
            <a:ext cx="382270" cy="24130"/>
          </a:xfrm>
          <a:custGeom>
            <a:avLst/>
            <a:gdLst/>
            <a:ahLst/>
            <a:cxnLst/>
            <a:rect l="l" t="t" r="r" b="b"/>
            <a:pathLst>
              <a:path w="382270" h="24129">
                <a:moveTo>
                  <a:pt x="0" y="0"/>
                </a:moveTo>
                <a:lnTo>
                  <a:pt x="47263" y="10086"/>
                </a:lnTo>
                <a:lnTo>
                  <a:pt x="94912" y="17386"/>
                </a:lnTo>
                <a:lnTo>
                  <a:pt x="142824" y="21899"/>
                </a:lnTo>
                <a:lnTo>
                  <a:pt x="190878" y="23625"/>
                </a:lnTo>
                <a:lnTo>
                  <a:pt x="238952" y="22562"/>
                </a:lnTo>
                <a:lnTo>
                  <a:pt x="286922" y="18711"/>
                </a:lnTo>
                <a:lnTo>
                  <a:pt x="334668" y="12069"/>
                </a:lnTo>
                <a:lnTo>
                  <a:pt x="382065" y="263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8518769" y="9808653"/>
            <a:ext cx="4570730" cy="1049655"/>
          </a:xfrm>
          <a:custGeom>
            <a:avLst/>
            <a:gdLst/>
            <a:ahLst/>
            <a:cxnLst/>
            <a:rect l="l" t="t" r="r" b="b"/>
            <a:pathLst>
              <a:path w="4570730" h="1049654">
                <a:moveTo>
                  <a:pt x="0" y="1049469"/>
                </a:moveTo>
                <a:lnTo>
                  <a:pt x="457049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13089191" y="9352398"/>
            <a:ext cx="485140" cy="456565"/>
          </a:xfrm>
          <a:custGeom>
            <a:avLst/>
            <a:gdLst/>
            <a:ahLst/>
            <a:cxnLst/>
            <a:rect l="l" t="t" r="r" b="b"/>
            <a:pathLst>
              <a:path w="485140" h="456565">
                <a:moveTo>
                  <a:pt x="0" y="455995"/>
                </a:moveTo>
                <a:lnTo>
                  <a:pt x="48997" y="442747"/>
                </a:lnTo>
                <a:lnTo>
                  <a:pt x="96407" y="425942"/>
                </a:lnTo>
                <a:lnTo>
                  <a:pt x="142075" y="405724"/>
                </a:lnTo>
                <a:lnTo>
                  <a:pt x="185844" y="382242"/>
                </a:lnTo>
                <a:lnTo>
                  <a:pt x="227560" y="355640"/>
                </a:lnTo>
                <a:lnTo>
                  <a:pt x="267066" y="326065"/>
                </a:lnTo>
                <a:lnTo>
                  <a:pt x="304208" y="293664"/>
                </a:lnTo>
                <a:lnTo>
                  <a:pt x="338829" y="258582"/>
                </a:lnTo>
                <a:lnTo>
                  <a:pt x="370774" y="220967"/>
                </a:lnTo>
                <a:lnTo>
                  <a:pt x="399888" y="180964"/>
                </a:lnTo>
                <a:lnTo>
                  <a:pt x="426014" y="138719"/>
                </a:lnTo>
                <a:lnTo>
                  <a:pt x="448998" y="94379"/>
                </a:lnTo>
                <a:lnTo>
                  <a:pt x="468684" y="48091"/>
                </a:lnTo>
                <a:lnTo>
                  <a:pt x="48491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13574264" y="4460366"/>
            <a:ext cx="1444625" cy="4892675"/>
          </a:xfrm>
          <a:custGeom>
            <a:avLst/>
            <a:gdLst/>
            <a:ahLst/>
            <a:cxnLst/>
            <a:rect l="l" t="t" r="r" b="b"/>
            <a:pathLst>
              <a:path w="1444625" h="4892675">
                <a:moveTo>
                  <a:pt x="0" y="4892276"/>
                </a:moveTo>
                <a:lnTo>
                  <a:pt x="144463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14908319" y="3490417"/>
            <a:ext cx="161925" cy="970280"/>
          </a:xfrm>
          <a:custGeom>
            <a:avLst/>
            <a:gdLst/>
            <a:ahLst/>
            <a:cxnLst/>
            <a:rect l="l" t="t" r="r" b="b"/>
            <a:pathLst>
              <a:path w="161925" h="970279">
                <a:moveTo>
                  <a:pt x="110521" y="969859"/>
                </a:moveTo>
                <a:lnTo>
                  <a:pt x="123896" y="920944"/>
                </a:lnTo>
                <a:lnTo>
                  <a:pt x="135240" y="871713"/>
                </a:lnTo>
                <a:lnTo>
                  <a:pt x="144561" y="822226"/>
                </a:lnTo>
                <a:lnTo>
                  <a:pt x="151864" y="772545"/>
                </a:lnTo>
                <a:lnTo>
                  <a:pt x="157158" y="722728"/>
                </a:lnTo>
                <a:lnTo>
                  <a:pt x="160448" y="672835"/>
                </a:lnTo>
                <a:lnTo>
                  <a:pt x="161742" y="622927"/>
                </a:lnTo>
                <a:lnTo>
                  <a:pt x="161047" y="573064"/>
                </a:lnTo>
                <a:lnTo>
                  <a:pt x="158368" y="523305"/>
                </a:lnTo>
                <a:lnTo>
                  <a:pt x="153714" y="473710"/>
                </a:lnTo>
                <a:lnTo>
                  <a:pt x="147091" y="424340"/>
                </a:lnTo>
                <a:lnTo>
                  <a:pt x="138505" y="375254"/>
                </a:lnTo>
                <a:lnTo>
                  <a:pt x="127964" y="326512"/>
                </a:lnTo>
                <a:lnTo>
                  <a:pt x="115474" y="278175"/>
                </a:lnTo>
                <a:lnTo>
                  <a:pt x="101043" y="230302"/>
                </a:lnTo>
                <a:lnTo>
                  <a:pt x="84677" y="182953"/>
                </a:lnTo>
                <a:lnTo>
                  <a:pt x="66383" y="136189"/>
                </a:lnTo>
                <a:lnTo>
                  <a:pt x="46167" y="90068"/>
                </a:lnTo>
                <a:lnTo>
                  <a:pt x="24037" y="44652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14615859" y="2972424"/>
            <a:ext cx="292735" cy="518795"/>
          </a:xfrm>
          <a:custGeom>
            <a:avLst/>
            <a:gdLst/>
            <a:ahLst/>
            <a:cxnLst/>
            <a:rect l="l" t="t" r="r" b="b"/>
            <a:pathLst>
              <a:path w="292734" h="518795">
                <a:moveTo>
                  <a:pt x="292434" y="518292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8018732" y="10794410"/>
            <a:ext cx="83185" cy="19050"/>
          </a:xfrm>
          <a:custGeom>
            <a:avLst/>
            <a:gdLst/>
            <a:ahLst/>
            <a:cxnLst/>
            <a:rect l="l" t="t" r="r" b="b"/>
            <a:pathLst>
              <a:path w="83184" h="19050">
                <a:moveTo>
                  <a:pt x="0" y="18970"/>
                </a:moveTo>
                <a:lnTo>
                  <a:pt x="8268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8134345" y="1077937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8200205" y="10756827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8299354" y="10741435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8365214" y="10718886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8464005" y="1070385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8529865" y="10680944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8629013" y="1066591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8694873" y="10643003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8793664" y="1062796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8859525" y="10605420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8958673" y="10590028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9024533" y="1056747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9123324" y="1055244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9189184" y="10529537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9288333" y="1051450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9354193" y="1049195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9452983" y="1047656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9518843" y="10454013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9617634" y="10438979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9683853" y="1041607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9782643" y="1040103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9848503" y="10378130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9947294" y="1036309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10013512" y="10340547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10112302" y="10325155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10178163" y="10302605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10276953" y="1028757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10342813" y="10264664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0" y="15391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10441962" y="1024963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10507822" y="1022708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10606613" y="1021168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10672473" y="10189140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0" y="15033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10771621" y="10173748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10837481" y="1015119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10936272" y="1013616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11002133" y="10113257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0" y="15391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11101281" y="1009822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11167141" y="10075674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11265932" y="1006028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11331792" y="10037732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11430941" y="1002269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11496801" y="999979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11595591" y="998475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11661451" y="9961850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11760242" y="9946816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11826460" y="9924267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11925251" y="9908875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11991111" y="9886325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12089901" y="987129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12156120" y="9848384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0" y="15391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12254910" y="983335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12320771" y="981080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12419561" y="979540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12485779" y="9772859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12584569" y="975782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12650430" y="9734918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40" h="15240">
                <a:moveTo>
                  <a:pt x="0" y="15033"/>
                </a:moveTo>
                <a:lnTo>
                  <a:pt x="658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12749221" y="971988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12815081" y="9696977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0" y="15391"/>
                </a:moveTo>
                <a:lnTo>
                  <a:pt x="6621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12914229" y="968194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12980089" y="9653666"/>
            <a:ext cx="64769" cy="20955"/>
          </a:xfrm>
          <a:custGeom>
            <a:avLst/>
            <a:gdLst/>
            <a:ahLst/>
            <a:cxnLst/>
            <a:rect l="l" t="t" r="r" b="b"/>
            <a:pathLst>
              <a:path w="64769" h="20954">
                <a:moveTo>
                  <a:pt x="0" y="20402"/>
                </a:moveTo>
                <a:lnTo>
                  <a:pt x="11811" y="17180"/>
                </a:lnTo>
                <a:lnTo>
                  <a:pt x="41162" y="8232"/>
                </a:lnTo>
                <a:lnTo>
                  <a:pt x="644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13076017" y="9627179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5" h="14604">
                <a:moveTo>
                  <a:pt x="0" y="14317"/>
                </a:moveTo>
                <a:lnTo>
                  <a:pt x="3221" y="12885"/>
                </a:lnTo>
                <a:lnTo>
                  <a:pt x="3078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13136508" y="9575994"/>
            <a:ext cx="57785" cy="36195"/>
          </a:xfrm>
          <a:custGeom>
            <a:avLst/>
            <a:gdLst/>
            <a:ahLst/>
            <a:cxnLst/>
            <a:rect l="l" t="t" r="r" b="b"/>
            <a:pathLst>
              <a:path w="57784" h="36195">
                <a:moveTo>
                  <a:pt x="0" y="35793"/>
                </a:moveTo>
                <a:lnTo>
                  <a:pt x="24697" y="21476"/>
                </a:lnTo>
                <a:lnTo>
                  <a:pt x="50826" y="4653"/>
                </a:lnTo>
                <a:lnTo>
                  <a:pt x="5762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13221338" y="9534473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90">
                <a:moveTo>
                  <a:pt x="0" y="21476"/>
                </a:moveTo>
                <a:lnTo>
                  <a:pt x="15391" y="9306"/>
                </a:lnTo>
                <a:lnTo>
                  <a:pt x="2612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13272881" y="9463244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0" y="48679"/>
                </a:moveTo>
                <a:lnTo>
                  <a:pt x="9664" y="39373"/>
                </a:lnTo>
                <a:lnTo>
                  <a:pt x="31140" y="17180"/>
                </a:lnTo>
                <a:lnTo>
                  <a:pt x="4653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13340889" y="9409911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27203"/>
                </a:moveTo>
                <a:lnTo>
                  <a:pt x="3221" y="23265"/>
                </a:lnTo>
                <a:lnTo>
                  <a:pt x="2040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13379905" y="9322575"/>
            <a:ext cx="33020" cy="59055"/>
          </a:xfrm>
          <a:custGeom>
            <a:avLst/>
            <a:gdLst/>
            <a:ahLst/>
            <a:cxnLst/>
            <a:rect l="l" t="t" r="r" b="b"/>
            <a:pathLst>
              <a:path w="33019" h="59054">
                <a:moveTo>
                  <a:pt x="0" y="59059"/>
                </a:moveTo>
                <a:lnTo>
                  <a:pt x="15391" y="33646"/>
                </a:lnTo>
                <a:lnTo>
                  <a:pt x="30066" y="6442"/>
                </a:ln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13427152" y="9260652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0" y="31498"/>
                </a:moveTo>
                <a:lnTo>
                  <a:pt x="8232" y="12169"/>
                </a:lnTo>
                <a:lnTo>
                  <a:pt x="1252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13450775" y="9164009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4653" y="50469"/>
                </a:lnTo>
                <a:lnTo>
                  <a:pt x="1968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13480127" y="909922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13499098" y="9001864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13527732" y="893707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13547061" y="883971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13575696" y="877493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13595024" y="867757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13623659" y="861242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13642630" y="8515429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13671622" y="845028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13690593" y="8353283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13719587" y="828813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13738556" y="8190780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13767192" y="812599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13786521" y="802863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13815155" y="796384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13834484" y="786648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13863119" y="780170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13882447" y="770434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13911082" y="763955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13930053" y="7542199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13959045" y="747741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13978016" y="7380054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14006652" y="731526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14025981" y="721790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14054614" y="715312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14073944" y="705576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14102579" y="699061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14121907" y="689361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14150542" y="682847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14169513" y="6731115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14198505" y="666632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14217476" y="6568970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14246111" y="650418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14265439" y="6406824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14294074" y="634203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14313403" y="622821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1251"/>
                </a:moveTo>
                <a:lnTo>
                  <a:pt x="2398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13924684" y="3997912"/>
            <a:ext cx="622935" cy="2232025"/>
          </a:xfrm>
          <a:custGeom>
            <a:avLst/>
            <a:gdLst/>
            <a:ahLst/>
            <a:cxnLst/>
            <a:rect l="l" t="t" r="r" b="b"/>
            <a:pathLst>
              <a:path w="622934" h="2232025">
                <a:moveTo>
                  <a:pt x="417711" y="2231734"/>
                </a:moveTo>
                <a:lnTo>
                  <a:pt x="0" y="2108245"/>
                </a:lnTo>
                <a:lnTo>
                  <a:pt x="622451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591549" y="12096225"/>
            <a:ext cx="379095" cy="149225"/>
          </a:xfrm>
          <a:custGeom>
            <a:avLst/>
            <a:gdLst/>
            <a:ahLst/>
            <a:cxnLst/>
            <a:rect l="l" t="t" r="r" b="b"/>
            <a:pathLst>
              <a:path w="379094" h="149225">
                <a:moveTo>
                  <a:pt x="0" y="148901"/>
                </a:moveTo>
                <a:lnTo>
                  <a:pt x="37869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586896" y="12189646"/>
            <a:ext cx="111125" cy="43815"/>
          </a:xfrm>
          <a:custGeom>
            <a:avLst/>
            <a:gdLst/>
            <a:ahLst/>
            <a:cxnLst/>
            <a:rect l="l" t="t" r="r" b="b"/>
            <a:pathLst>
              <a:path w="111125" h="43815">
                <a:moveTo>
                  <a:pt x="0" y="43668"/>
                </a:moveTo>
                <a:lnTo>
                  <a:pt x="11060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728997" y="12164948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527"/>
                </a:moveTo>
                <a:lnTo>
                  <a:pt x="3149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791994" y="12140251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527"/>
                </a:moveTo>
                <a:lnTo>
                  <a:pt x="3114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854633" y="12084413"/>
            <a:ext cx="111125" cy="43815"/>
          </a:xfrm>
          <a:custGeom>
            <a:avLst/>
            <a:gdLst/>
            <a:ahLst/>
            <a:cxnLst/>
            <a:rect l="l" t="t" r="r" b="b"/>
            <a:pathLst>
              <a:path w="111125" h="43815">
                <a:moveTo>
                  <a:pt x="0" y="43310"/>
                </a:moveTo>
                <a:lnTo>
                  <a:pt x="11096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687476" y="12354297"/>
            <a:ext cx="342265" cy="135255"/>
          </a:xfrm>
          <a:custGeom>
            <a:avLst/>
            <a:gdLst/>
            <a:ahLst/>
            <a:cxnLst/>
            <a:rect l="l" t="t" r="r" b="b"/>
            <a:pathLst>
              <a:path w="342265" h="135254">
                <a:moveTo>
                  <a:pt x="0" y="134942"/>
                </a:moveTo>
                <a:lnTo>
                  <a:pt x="34218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692130" y="12464542"/>
            <a:ext cx="92710" cy="36195"/>
          </a:xfrm>
          <a:custGeom>
            <a:avLst/>
            <a:gdLst/>
            <a:ahLst/>
            <a:cxnLst/>
            <a:rect l="l" t="t" r="r" b="b"/>
            <a:pathLst>
              <a:path w="92709" h="36195">
                <a:moveTo>
                  <a:pt x="0" y="36151"/>
                </a:moveTo>
                <a:lnTo>
                  <a:pt x="9234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815976" y="12439844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169"/>
                </a:moveTo>
                <a:lnTo>
                  <a:pt x="3149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878972" y="12415146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12169"/>
                </a:moveTo>
                <a:lnTo>
                  <a:pt x="3114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941611" y="12366109"/>
            <a:ext cx="92710" cy="36830"/>
          </a:xfrm>
          <a:custGeom>
            <a:avLst/>
            <a:gdLst/>
            <a:ahLst/>
            <a:cxnLst/>
            <a:rect l="l" t="t" r="r" b="b"/>
            <a:pathLst>
              <a:path w="92709" h="36829">
                <a:moveTo>
                  <a:pt x="0" y="36509"/>
                </a:moveTo>
                <a:lnTo>
                  <a:pt x="9270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733650" y="12472416"/>
            <a:ext cx="342265" cy="134620"/>
          </a:xfrm>
          <a:custGeom>
            <a:avLst/>
            <a:gdLst/>
            <a:ahLst/>
            <a:cxnLst/>
            <a:rect l="l" t="t" r="r" b="b"/>
            <a:pathLst>
              <a:path w="342265" h="134620">
                <a:moveTo>
                  <a:pt x="0" y="134584"/>
                </a:moveTo>
                <a:lnTo>
                  <a:pt x="34218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736872" y="12572280"/>
            <a:ext cx="108585" cy="43180"/>
          </a:xfrm>
          <a:custGeom>
            <a:avLst/>
            <a:gdLst/>
            <a:ahLst/>
            <a:cxnLst/>
            <a:rect l="l" t="t" r="r" b="b"/>
            <a:pathLst>
              <a:path w="108584" h="43179">
                <a:moveTo>
                  <a:pt x="0" y="42594"/>
                </a:moveTo>
                <a:lnTo>
                  <a:pt x="10809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876467" y="12535413"/>
            <a:ext cx="63500" cy="24765"/>
          </a:xfrm>
          <a:custGeom>
            <a:avLst/>
            <a:gdLst/>
            <a:ahLst/>
            <a:cxnLst/>
            <a:rect l="l" t="t" r="r" b="b"/>
            <a:pathLst>
              <a:path w="63500" h="24765">
                <a:moveTo>
                  <a:pt x="0" y="24697"/>
                </a:moveTo>
                <a:lnTo>
                  <a:pt x="6299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970962" y="12480290"/>
            <a:ext cx="108585" cy="43180"/>
          </a:xfrm>
          <a:custGeom>
            <a:avLst/>
            <a:gdLst/>
            <a:ahLst/>
            <a:cxnLst/>
            <a:rect l="l" t="t" r="r" b="b"/>
            <a:pathLst>
              <a:path w="108584" h="43179">
                <a:moveTo>
                  <a:pt x="0" y="42594"/>
                </a:moveTo>
                <a:lnTo>
                  <a:pt x="10809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14547135" y="3997912"/>
            <a:ext cx="361950" cy="106680"/>
          </a:xfrm>
          <a:custGeom>
            <a:avLst/>
            <a:gdLst/>
            <a:ahLst/>
            <a:cxnLst/>
            <a:rect l="l" t="t" r="r" b="b"/>
            <a:pathLst>
              <a:path w="361950" h="106679">
                <a:moveTo>
                  <a:pt x="0" y="0"/>
                </a:moveTo>
                <a:lnTo>
                  <a:pt x="361515" y="1066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14555727" y="4013661"/>
            <a:ext cx="349885" cy="103505"/>
          </a:xfrm>
          <a:custGeom>
            <a:avLst/>
            <a:gdLst/>
            <a:ahLst/>
            <a:cxnLst/>
            <a:rect l="l" t="t" r="r" b="b"/>
            <a:pathLst>
              <a:path w="349884" h="103504">
                <a:moveTo>
                  <a:pt x="0" y="0"/>
                </a:moveTo>
                <a:lnTo>
                  <a:pt x="349346" y="10308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7948447" y="11227223"/>
            <a:ext cx="746125" cy="43180"/>
          </a:xfrm>
          <a:custGeom>
            <a:avLst/>
            <a:gdLst/>
            <a:ahLst/>
            <a:cxnLst/>
            <a:rect l="l" t="t" r="r" b="b"/>
            <a:pathLst>
              <a:path w="746125" h="43179">
                <a:moveTo>
                  <a:pt x="0" y="2537"/>
                </a:moveTo>
                <a:lnTo>
                  <a:pt x="49242" y="12725"/>
                </a:lnTo>
                <a:lnTo>
                  <a:pt x="98693" y="21433"/>
                </a:lnTo>
                <a:lnTo>
                  <a:pt x="148321" y="28660"/>
                </a:lnTo>
                <a:lnTo>
                  <a:pt x="198093" y="34408"/>
                </a:lnTo>
                <a:lnTo>
                  <a:pt x="247975" y="38677"/>
                </a:lnTo>
                <a:lnTo>
                  <a:pt x="297935" y="41465"/>
                </a:lnTo>
                <a:lnTo>
                  <a:pt x="347940" y="42774"/>
                </a:lnTo>
                <a:lnTo>
                  <a:pt x="397955" y="42604"/>
                </a:lnTo>
                <a:lnTo>
                  <a:pt x="447950" y="40955"/>
                </a:lnTo>
                <a:lnTo>
                  <a:pt x="497889" y="37826"/>
                </a:lnTo>
                <a:lnTo>
                  <a:pt x="547741" y="33218"/>
                </a:lnTo>
                <a:lnTo>
                  <a:pt x="597473" y="27132"/>
                </a:lnTo>
                <a:lnTo>
                  <a:pt x="647051" y="19566"/>
                </a:lnTo>
                <a:lnTo>
                  <a:pt x="696442" y="10522"/>
                </a:lnTo>
                <a:lnTo>
                  <a:pt x="74561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7945713" y="11242547"/>
            <a:ext cx="165100" cy="27940"/>
          </a:xfrm>
          <a:custGeom>
            <a:avLst/>
            <a:gdLst/>
            <a:ahLst/>
            <a:cxnLst/>
            <a:rect l="l" t="t" r="r" b="b"/>
            <a:pathLst>
              <a:path w="165100" h="27940">
                <a:moveTo>
                  <a:pt x="0" y="0"/>
                </a:moveTo>
                <a:lnTo>
                  <a:pt x="46531" y="9664"/>
                </a:lnTo>
                <a:lnTo>
                  <a:pt x="93063" y="17896"/>
                </a:lnTo>
                <a:lnTo>
                  <a:pt x="139953" y="25055"/>
                </a:lnTo>
                <a:lnTo>
                  <a:pt x="165008" y="2791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8144367" y="11274403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09">
                <a:moveTo>
                  <a:pt x="0" y="0"/>
                </a:moveTo>
                <a:lnTo>
                  <a:pt x="33646" y="322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8211660" y="11279771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0" y="0"/>
                </a:moveTo>
                <a:lnTo>
                  <a:pt x="15033" y="1073"/>
                </a:lnTo>
                <a:lnTo>
                  <a:pt x="33646" y="178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8279310" y="11282278"/>
            <a:ext cx="85090" cy="1270"/>
          </a:xfrm>
          <a:custGeom>
            <a:avLst/>
            <a:gdLst/>
            <a:ahLst/>
            <a:cxnLst/>
            <a:rect l="l" t="t" r="r" b="b"/>
            <a:pathLst>
              <a:path w="85090" h="1270">
                <a:moveTo>
                  <a:pt x="0" y="357"/>
                </a:moveTo>
                <a:lnTo>
                  <a:pt x="42236" y="715"/>
                </a:lnTo>
                <a:lnTo>
                  <a:pt x="8447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8397429" y="11279056"/>
            <a:ext cx="34290" cy="2540"/>
          </a:xfrm>
          <a:custGeom>
            <a:avLst/>
            <a:gdLst/>
            <a:ahLst/>
            <a:cxnLst/>
            <a:rect l="l" t="t" r="r" b="b"/>
            <a:pathLst>
              <a:path w="34290" h="2540">
                <a:moveTo>
                  <a:pt x="0" y="2147"/>
                </a:moveTo>
                <a:lnTo>
                  <a:pt x="18612" y="1073"/>
                </a:lnTo>
                <a:lnTo>
                  <a:pt x="3400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8465078" y="11273329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09">
                <a:moveTo>
                  <a:pt x="0" y="3221"/>
                </a:moveTo>
                <a:lnTo>
                  <a:pt x="3364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8532371" y="11240041"/>
            <a:ext cx="165100" cy="29209"/>
          </a:xfrm>
          <a:custGeom>
            <a:avLst/>
            <a:gdLst/>
            <a:ahLst/>
            <a:cxnLst/>
            <a:rect l="l" t="t" r="r" b="b"/>
            <a:pathLst>
              <a:path w="165100" h="29209">
                <a:moveTo>
                  <a:pt x="0" y="28992"/>
                </a:moveTo>
                <a:lnTo>
                  <a:pt x="25055" y="25771"/>
                </a:lnTo>
                <a:lnTo>
                  <a:pt x="71587" y="18612"/>
                </a:lnTo>
                <a:lnTo>
                  <a:pt x="118119" y="10022"/>
                </a:lnTo>
                <a:lnTo>
                  <a:pt x="16465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6426185" y="11424540"/>
            <a:ext cx="672465" cy="322580"/>
          </a:xfrm>
          <a:custGeom>
            <a:avLst/>
            <a:gdLst/>
            <a:ahLst/>
            <a:cxnLst/>
            <a:rect l="l" t="t" r="r" b="b"/>
            <a:pathLst>
              <a:path w="672465" h="322579">
                <a:moveTo>
                  <a:pt x="0" y="322374"/>
                </a:moveTo>
                <a:lnTo>
                  <a:pt x="48847" y="310437"/>
                </a:lnTo>
                <a:lnTo>
                  <a:pt x="97248" y="297072"/>
                </a:lnTo>
                <a:lnTo>
                  <a:pt x="145173" y="282295"/>
                </a:lnTo>
                <a:lnTo>
                  <a:pt x="192593" y="266120"/>
                </a:lnTo>
                <a:lnTo>
                  <a:pt x="239478" y="248561"/>
                </a:lnTo>
                <a:lnTo>
                  <a:pt x="285797" y="229633"/>
                </a:lnTo>
                <a:lnTo>
                  <a:pt x="331521" y="209349"/>
                </a:lnTo>
                <a:lnTo>
                  <a:pt x="376621" y="187724"/>
                </a:lnTo>
                <a:lnTo>
                  <a:pt x="421066" y="164772"/>
                </a:lnTo>
                <a:lnTo>
                  <a:pt x="464827" y="140508"/>
                </a:lnTo>
                <a:lnTo>
                  <a:pt x="507873" y="114946"/>
                </a:lnTo>
                <a:lnTo>
                  <a:pt x="550176" y="88099"/>
                </a:lnTo>
                <a:lnTo>
                  <a:pt x="591706" y="59983"/>
                </a:lnTo>
                <a:lnTo>
                  <a:pt x="632432" y="30612"/>
                </a:lnTo>
                <a:lnTo>
                  <a:pt x="67232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6429136" y="11714307"/>
            <a:ext cx="161290" cy="45720"/>
          </a:xfrm>
          <a:custGeom>
            <a:avLst/>
            <a:gdLst/>
            <a:ahLst/>
            <a:cxnLst/>
            <a:rect l="l" t="t" r="r" b="b"/>
            <a:pathLst>
              <a:path w="161290" h="45720">
                <a:moveTo>
                  <a:pt x="0" y="45457"/>
                </a:moveTo>
                <a:lnTo>
                  <a:pt x="46173" y="34003"/>
                </a:lnTo>
                <a:lnTo>
                  <a:pt x="91631" y="21476"/>
                </a:lnTo>
                <a:lnTo>
                  <a:pt x="137089" y="7874"/>
                </a:lnTo>
                <a:lnTo>
                  <a:pt x="16107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6622064" y="11691756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4" h="12065">
                <a:moveTo>
                  <a:pt x="0" y="11453"/>
                </a:moveTo>
                <a:lnTo>
                  <a:pt x="3185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6685419" y="11666343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4">
                <a:moveTo>
                  <a:pt x="0" y="12885"/>
                </a:moveTo>
                <a:lnTo>
                  <a:pt x="13959" y="7158"/>
                </a:lnTo>
                <a:lnTo>
                  <a:pt x="3114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6747699" y="11616232"/>
            <a:ext cx="76835" cy="36830"/>
          </a:xfrm>
          <a:custGeom>
            <a:avLst/>
            <a:gdLst/>
            <a:ahLst/>
            <a:cxnLst/>
            <a:rect l="l" t="t" r="r" b="b"/>
            <a:pathLst>
              <a:path w="76834" h="36829">
                <a:moveTo>
                  <a:pt x="0" y="36509"/>
                </a:moveTo>
                <a:lnTo>
                  <a:pt x="38299" y="18612"/>
                </a:lnTo>
                <a:lnTo>
                  <a:pt x="7624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6853649" y="1158401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0" y="16465"/>
                </a:moveTo>
                <a:lnTo>
                  <a:pt x="16465" y="7874"/>
                </a:lnTo>
                <a:lnTo>
                  <a:pt x="2970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6912708" y="11550014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79">
                <a:moveTo>
                  <a:pt x="0" y="17538"/>
                </a:moveTo>
                <a:lnTo>
                  <a:pt x="2899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6970336" y="11434758"/>
            <a:ext cx="136525" cy="97155"/>
          </a:xfrm>
          <a:custGeom>
            <a:avLst/>
            <a:gdLst/>
            <a:ahLst/>
            <a:cxnLst/>
            <a:rect l="l" t="t" r="r" b="b"/>
            <a:pathLst>
              <a:path w="136525" h="97154">
                <a:moveTo>
                  <a:pt x="0" y="97000"/>
                </a:moveTo>
                <a:lnTo>
                  <a:pt x="21118" y="83399"/>
                </a:lnTo>
                <a:lnTo>
                  <a:pt x="60491" y="56553"/>
                </a:lnTo>
                <a:lnTo>
                  <a:pt x="98790" y="28992"/>
                </a:lnTo>
                <a:lnTo>
                  <a:pt x="13601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7098358" y="11205875"/>
            <a:ext cx="850265" cy="219075"/>
          </a:xfrm>
          <a:custGeom>
            <a:avLst/>
            <a:gdLst/>
            <a:ahLst/>
            <a:cxnLst/>
            <a:rect l="l" t="t" r="r" b="b"/>
            <a:pathLst>
              <a:path w="850265" h="219075">
                <a:moveTo>
                  <a:pt x="849850" y="24010"/>
                </a:moveTo>
                <a:lnTo>
                  <a:pt x="800042" y="14229"/>
                </a:lnTo>
                <a:lnTo>
                  <a:pt x="750065" y="6981"/>
                </a:lnTo>
                <a:lnTo>
                  <a:pt x="700006" y="2244"/>
                </a:lnTo>
                <a:lnTo>
                  <a:pt x="649955" y="0"/>
                </a:lnTo>
                <a:lnTo>
                  <a:pt x="600001" y="226"/>
                </a:lnTo>
                <a:lnTo>
                  <a:pt x="550233" y="2903"/>
                </a:lnTo>
                <a:lnTo>
                  <a:pt x="500741" y="8010"/>
                </a:lnTo>
                <a:lnTo>
                  <a:pt x="451613" y="15528"/>
                </a:lnTo>
                <a:lnTo>
                  <a:pt x="402939" y="25434"/>
                </a:lnTo>
                <a:lnTo>
                  <a:pt x="354808" y="37710"/>
                </a:lnTo>
                <a:lnTo>
                  <a:pt x="307309" y="52334"/>
                </a:lnTo>
                <a:lnTo>
                  <a:pt x="260531" y="69287"/>
                </a:lnTo>
                <a:lnTo>
                  <a:pt x="214563" y="88547"/>
                </a:lnTo>
                <a:lnTo>
                  <a:pt x="169495" y="110094"/>
                </a:lnTo>
                <a:lnTo>
                  <a:pt x="125415" y="133908"/>
                </a:lnTo>
                <a:lnTo>
                  <a:pt x="82414" y="159969"/>
                </a:lnTo>
                <a:lnTo>
                  <a:pt x="40578" y="188256"/>
                </a:lnTo>
                <a:lnTo>
                  <a:pt x="0" y="21874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7840479" y="11225007"/>
            <a:ext cx="105410" cy="17780"/>
          </a:xfrm>
          <a:custGeom>
            <a:avLst/>
            <a:gdLst/>
            <a:ahLst/>
            <a:cxnLst/>
            <a:rect l="l" t="t" r="r" b="b"/>
            <a:pathLst>
              <a:path w="105409" h="17779">
                <a:moveTo>
                  <a:pt x="105233" y="17538"/>
                </a:moveTo>
                <a:lnTo>
                  <a:pt x="69081" y="10022"/>
                </a:lnTo>
                <a:lnTo>
                  <a:pt x="32214" y="3937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7773187" y="11219639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40">
                <a:moveTo>
                  <a:pt x="33646" y="2147"/>
                </a:moveTo>
                <a:lnTo>
                  <a:pt x="25771" y="1431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7705537" y="11218564"/>
            <a:ext cx="33655" cy="635"/>
          </a:xfrm>
          <a:custGeom>
            <a:avLst/>
            <a:gdLst/>
            <a:ahLst/>
            <a:cxnLst/>
            <a:rect l="l" t="t" r="r" b="b"/>
            <a:pathLst>
              <a:path w="33654" h="634">
                <a:moveTo>
                  <a:pt x="33646" y="357"/>
                </a:moveTo>
                <a:lnTo>
                  <a:pt x="19328" y="0"/>
                </a:lnTo>
                <a:lnTo>
                  <a:pt x="0" y="35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7587419" y="11220354"/>
            <a:ext cx="84455" cy="8255"/>
          </a:xfrm>
          <a:custGeom>
            <a:avLst/>
            <a:gdLst/>
            <a:ahLst/>
            <a:cxnLst/>
            <a:rect l="l" t="t" r="r" b="b"/>
            <a:pathLst>
              <a:path w="84454" h="8254">
                <a:moveTo>
                  <a:pt x="84115" y="0"/>
                </a:moveTo>
                <a:lnTo>
                  <a:pt x="63354" y="1073"/>
                </a:lnTo>
                <a:lnTo>
                  <a:pt x="26487" y="4653"/>
                </a:lnTo>
                <a:lnTo>
                  <a:pt x="0" y="823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7520842" y="11233956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4">
                <a:moveTo>
                  <a:pt x="33288" y="0"/>
                </a:moveTo>
                <a:lnTo>
                  <a:pt x="19686" y="2505"/>
                </a:lnTo>
                <a:lnTo>
                  <a:pt x="0" y="644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7455340" y="11247915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32572" y="0"/>
                </a:moveTo>
                <a:lnTo>
                  <a:pt x="13243" y="5011"/>
                </a:lnTo>
                <a:lnTo>
                  <a:pt x="0" y="859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7343664" y="11266528"/>
            <a:ext cx="79375" cy="29209"/>
          </a:xfrm>
          <a:custGeom>
            <a:avLst/>
            <a:gdLst/>
            <a:ahLst/>
            <a:cxnLst/>
            <a:rect l="l" t="t" r="r" b="b"/>
            <a:pathLst>
              <a:path w="79375" h="29209">
                <a:moveTo>
                  <a:pt x="79103" y="0"/>
                </a:moveTo>
                <a:lnTo>
                  <a:pt x="54048" y="8232"/>
                </a:lnTo>
                <a:lnTo>
                  <a:pt x="18970" y="21118"/>
                </a:lnTo>
                <a:lnTo>
                  <a:pt x="0" y="2899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7282098" y="11309122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79" h="14604">
                <a:moveTo>
                  <a:pt x="30424" y="0"/>
                </a:moveTo>
                <a:lnTo>
                  <a:pt x="12885" y="8232"/>
                </a:lnTo>
                <a:lnTo>
                  <a:pt x="0" y="1431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7222681" y="1133919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9350" y="0"/>
                </a:moveTo>
                <a:lnTo>
                  <a:pt x="6442" y="12527"/>
                </a:lnTo>
                <a:lnTo>
                  <a:pt x="0" y="164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7106352" y="11373193"/>
            <a:ext cx="87630" cy="61594"/>
          </a:xfrm>
          <a:custGeom>
            <a:avLst/>
            <a:gdLst/>
            <a:ahLst/>
            <a:cxnLst/>
            <a:rect l="l" t="t" r="r" b="b"/>
            <a:pathLst>
              <a:path w="87629" h="61595">
                <a:moveTo>
                  <a:pt x="87336" y="0"/>
                </a:moveTo>
                <a:lnTo>
                  <a:pt x="60133" y="17896"/>
                </a:lnTo>
                <a:lnTo>
                  <a:pt x="29708" y="39015"/>
                </a:lnTo>
                <a:lnTo>
                  <a:pt x="0" y="615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14479843" y="3052601"/>
            <a:ext cx="40640" cy="71755"/>
          </a:xfrm>
          <a:custGeom>
            <a:avLst/>
            <a:gdLst/>
            <a:ahLst/>
            <a:cxnLst/>
            <a:rect l="l" t="t" r="r" b="b"/>
            <a:pathLst>
              <a:path w="40640" h="71755">
                <a:moveTo>
                  <a:pt x="0" y="0"/>
                </a:moveTo>
                <a:lnTo>
                  <a:pt x="40446" y="7158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14537114" y="3153539"/>
            <a:ext cx="33655" cy="59055"/>
          </a:xfrm>
          <a:custGeom>
            <a:avLst/>
            <a:gdLst/>
            <a:ahLst/>
            <a:cxnLst/>
            <a:rect l="l" t="t" r="r" b="b"/>
            <a:pathLst>
              <a:path w="33655" h="59055">
                <a:moveTo>
                  <a:pt x="0" y="0"/>
                </a:moveTo>
                <a:lnTo>
                  <a:pt x="33288" y="5905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14586866" y="3241950"/>
            <a:ext cx="66675" cy="118110"/>
          </a:xfrm>
          <a:custGeom>
            <a:avLst/>
            <a:gdLst/>
            <a:ahLst/>
            <a:cxnLst/>
            <a:rect l="l" t="t" r="r" b="b"/>
            <a:pathLst>
              <a:path w="66675" h="118110">
                <a:moveTo>
                  <a:pt x="0" y="0"/>
                </a:moveTo>
                <a:lnTo>
                  <a:pt x="66576" y="11776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14669907" y="3389062"/>
            <a:ext cx="33655" cy="59055"/>
          </a:xfrm>
          <a:custGeom>
            <a:avLst/>
            <a:gdLst/>
            <a:ahLst/>
            <a:cxnLst/>
            <a:rect l="l" t="t" r="r" b="b"/>
            <a:pathLst>
              <a:path w="33655" h="59054">
                <a:moveTo>
                  <a:pt x="0" y="0"/>
                </a:moveTo>
                <a:lnTo>
                  <a:pt x="33288" y="5905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14720019" y="3477472"/>
            <a:ext cx="32384" cy="124460"/>
          </a:xfrm>
          <a:custGeom>
            <a:avLst/>
            <a:gdLst/>
            <a:ahLst/>
            <a:cxnLst/>
            <a:rect l="l" t="t" r="r" b="b"/>
            <a:pathLst>
              <a:path w="32384" h="124460">
                <a:moveTo>
                  <a:pt x="0" y="0"/>
                </a:moveTo>
                <a:lnTo>
                  <a:pt x="17538" y="30782"/>
                </a:lnTo>
                <a:lnTo>
                  <a:pt x="31856" y="57627"/>
                </a:lnTo>
                <a:lnTo>
                  <a:pt x="12169" y="12420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14703553" y="3633890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4" h="65404">
                <a:moveTo>
                  <a:pt x="19328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14596172" y="3731249"/>
            <a:ext cx="97790" cy="46355"/>
          </a:xfrm>
          <a:custGeom>
            <a:avLst/>
            <a:gdLst/>
            <a:ahLst/>
            <a:cxnLst/>
            <a:rect l="l" t="t" r="r" b="b"/>
            <a:pathLst>
              <a:path w="97790" h="46354">
                <a:moveTo>
                  <a:pt x="97716" y="0"/>
                </a:moveTo>
                <a:lnTo>
                  <a:pt x="84473" y="45815"/>
                </a:lnTo>
                <a:lnTo>
                  <a:pt x="0" y="2111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14498814" y="372409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14336310" y="367720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14238952" y="364892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14076449" y="360167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14017747" y="3589148"/>
            <a:ext cx="26670" cy="55244"/>
          </a:xfrm>
          <a:custGeom>
            <a:avLst/>
            <a:gdLst/>
            <a:ahLst/>
            <a:cxnLst/>
            <a:rect l="l" t="t" r="r" b="b"/>
            <a:pathLst>
              <a:path w="26669" h="55245">
                <a:moveTo>
                  <a:pt x="26487" y="3221"/>
                </a:moveTo>
                <a:lnTo>
                  <a:pt x="15749" y="0"/>
                </a:lnTo>
                <a:lnTo>
                  <a:pt x="0" y="547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13970858" y="3676127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13926115" y="3838630"/>
            <a:ext cx="35560" cy="42545"/>
          </a:xfrm>
          <a:custGeom>
            <a:avLst/>
            <a:gdLst/>
            <a:ahLst/>
            <a:cxnLst/>
            <a:rect l="l" t="t" r="r" b="b"/>
            <a:pathLst>
              <a:path w="35559" h="42545">
                <a:moveTo>
                  <a:pt x="35077" y="0"/>
                </a:moveTo>
                <a:lnTo>
                  <a:pt x="22907" y="42236"/>
                </a:lnTo>
                <a:lnTo>
                  <a:pt x="0" y="3543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13763970" y="382681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13666254" y="379854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13504109" y="375165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13406392" y="372337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13244247" y="3676127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13146530" y="364785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12984384" y="360060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12886668" y="357232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12724523" y="3525435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12626806" y="349715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12464661" y="344991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12366945" y="342163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12204799" y="337474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12107082" y="33464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11944937" y="3299219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11847221" y="327094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11685075" y="3223695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11587359" y="319541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11425213" y="314852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11327855" y="312025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11165351" y="307300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11067993" y="304472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10905490" y="2997479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10808130" y="296920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10645628" y="292231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10548269" y="289403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10385766" y="284678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94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10288407" y="281851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10125904" y="277162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10030335" y="2737259"/>
            <a:ext cx="63500" cy="24765"/>
          </a:xfrm>
          <a:custGeom>
            <a:avLst/>
            <a:gdLst/>
            <a:ahLst/>
            <a:cxnLst/>
            <a:rect l="l" t="t" r="r" b="b"/>
            <a:pathLst>
              <a:path w="63500" h="24764">
                <a:moveTo>
                  <a:pt x="63354" y="24339"/>
                </a:moveTo>
                <a:lnTo>
                  <a:pt x="57627" y="22549"/>
                </a:lnTo>
                <a:lnTo>
                  <a:pt x="29708" y="12527"/>
                </a:lnTo>
                <a:lnTo>
                  <a:pt x="2505" y="107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9886444" y="2649565"/>
            <a:ext cx="113664" cy="73025"/>
          </a:xfrm>
          <a:custGeom>
            <a:avLst/>
            <a:gdLst/>
            <a:ahLst/>
            <a:cxnLst/>
            <a:rect l="l" t="t" r="r" b="b"/>
            <a:pathLst>
              <a:path w="113665" h="73025">
                <a:moveTo>
                  <a:pt x="113465" y="73019"/>
                </a:moveTo>
                <a:lnTo>
                  <a:pt x="93421" y="62638"/>
                </a:lnTo>
                <a:lnTo>
                  <a:pt x="68007" y="47963"/>
                </a:lnTo>
                <a:lnTo>
                  <a:pt x="42952" y="31856"/>
                </a:lnTo>
                <a:lnTo>
                  <a:pt x="18970" y="1503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9811994" y="2580841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48321" y="47247"/>
                </a:moveTo>
                <a:lnTo>
                  <a:pt x="47605" y="46531"/>
                </a:lnTo>
                <a:lnTo>
                  <a:pt x="25771" y="26487"/>
                </a:lnTo>
                <a:lnTo>
                  <a:pt x="5011" y="5369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9697811" y="2456279"/>
            <a:ext cx="92075" cy="99695"/>
          </a:xfrm>
          <a:custGeom>
            <a:avLst/>
            <a:gdLst/>
            <a:ahLst/>
            <a:cxnLst/>
            <a:rect l="l" t="t" r="r" b="b"/>
            <a:pathLst>
              <a:path w="92075" h="99694">
                <a:moveTo>
                  <a:pt x="91989" y="99148"/>
                </a:moveTo>
                <a:lnTo>
                  <a:pt x="80535" y="85188"/>
                </a:lnTo>
                <a:lnTo>
                  <a:pt x="61565" y="62638"/>
                </a:lnTo>
                <a:lnTo>
                  <a:pt x="41878" y="40804"/>
                </a:lnTo>
                <a:lnTo>
                  <a:pt x="21118" y="19686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9616918" y="2395072"/>
            <a:ext cx="55244" cy="39370"/>
          </a:xfrm>
          <a:custGeom>
            <a:avLst/>
            <a:gdLst/>
            <a:ahLst/>
            <a:cxnLst/>
            <a:rect l="l" t="t" r="r" b="b"/>
            <a:pathLst>
              <a:path w="55245" h="39369">
                <a:moveTo>
                  <a:pt x="54764" y="39373"/>
                </a:moveTo>
                <a:lnTo>
                  <a:pt x="34361" y="23623"/>
                </a:lnTo>
                <a:lnTo>
                  <a:pt x="10022" y="6442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9464795" y="2322053"/>
            <a:ext cx="123189" cy="55880"/>
          </a:xfrm>
          <a:custGeom>
            <a:avLst/>
            <a:gdLst/>
            <a:ahLst/>
            <a:cxnLst/>
            <a:rect l="l" t="t" r="r" b="b"/>
            <a:pathLst>
              <a:path w="123190" h="55880">
                <a:moveTo>
                  <a:pt x="123130" y="55480"/>
                </a:moveTo>
                <a:lnTo>
                  <a:pt x="85546" y="35077"/>
                </a:lnTo>
                <a:lnTo>
                  <a:pt x="31140" y="11453"/>
                </a:lnTo>
                <a:lnTo>
                  <a:pt x="3579" y="107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9367436" y="229341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9204933" y="2246528"/>
            <a:ext cx="130810" cy="38100"/>
          </a:xfrm>
          <a:custGeom>
            <a:avLst/>
            <a:gdLst/>
            <a:ahLst/>
            <a:cxnLst/>
            <a:rect l="l" t="t" r="r" b="b"/>
            <a:pathLst>
              <a:path w="130809" h="38100">
                <a:moveTo>
                  <a:pt x="130288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9107575" y="221825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8945071" y="217136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8847713" y="21434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8685210" y="2096195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8587851" y="206827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8425347" y="202138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8327631" y="199310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8165486" y="194622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8067769" y="19179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7905266" y="187105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7807907" y="184277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7645404" y="1795886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7548045" y="17679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7385542" y="1720720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7288183" y="169280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7125680" y="164591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7027964" y="161763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6865818" y="157074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6768102" y="15424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6605599" y="1495578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6508239" y="146730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6345737" y="1420411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6248378" y="139213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6085875" y="1345244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5988516" y="131732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5826013" y="1270436"/>
            <a:ext cx="130175" cy="37465"/>
          </a:xfrm>
          <a:custGeom>
            <a:avLst/>
            <a:gdLst/>
            <a:ahLst/>
            <a:cxnLst/>
            <a:rect l="l" t="t" r="r" b="b"/>
            <a:pathLst>
              <a:path w="130175" h="37465">
                <a:moveTo>
                  <a:pt x="129930" y="37225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5728296" y="124215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5565793" y="1195269"/>
            <a:ext cx="130810" cy="38100"/>
          </a:xfrm>
          <a:custGeom>
            <a:avLst/>
            <a:gdLst/>
            <a:ahLst/>
            <a:cxnLst/>
            <a:rect l="l" t="t" r="r" b="b"/>
            <a:pathLst>
              <a:path w="130810" h="38100">
                <a:moveTo>
                  <a:pt x="130288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5468434" y="116699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5305931" y="112010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930" y="3758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5207498" y="1096478"/>
            <a:ext cx="66040" cy="14604"/>
          </a:xfrm>
          <a:custGeom>
            <a:avLst/>
            <a:gdLst/>
            <a:ahLst/>
            <a:cxnLst/>
            <a:rect l="l" t="t" r="r" b="b"/>
            <a:pathLst>
              <a:path w="66039" h="14605">
                <a:moveTo>
                  <a:pt x="65860" y="14317"/>
                </a:moveTo>
                <a:lnTo>
                  <a:pt x="42236" y="7874"/>
                </a:lnTo>
                <a:lnTo>
                  <a:pt x="16823" y="286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5039268" y="1091467"/>
            <a:ext cx="134620" cy="9525"/>
          </a:xfrm>
          <a:custGeom>
            <a:avLst/>
            <a:gdLst/>
            <a:ahLst/>
            <a:cxnLst/>
            <a:rect l="l" t="t" r="r" b="b"/>
            <a:pathLst>
              <a:path w="134620" h="9525">
                <a:moveTo>
                  <a:pt x="134584" y="1431"/>
                </a:moveTo>
                <a:lnTo>
                  <a:pt x="134226" y="1431"/>
                </a:lnTo>
                <a:lnTo>
                  <a:pt x="108454" y="0"/>
                </a:lnTo>
                <a:lnTo>
                  <a:pt x="83041" y="0"/>
                </a:lnTo>
                <a:lnTo>
                  <a:pt x="57269" y="1431"/>
                </a:lnTo>
                <a:lnTo>
                  <a:pt x="31856" y="3937"/>
                </a:lnTo>
                <a:lnTo>
                  <a:pt x="6442" y="8232"/>
                </a:lnTo>
                <a:lnTo>
                  <a:pt x="0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4942268" y="1108648"/>
            <a:ext cx="64135" cy="22225"/>
          </a:xfrm>
          <a:custGeom>
            <a:avLst/>
            <a:gdLst/>
            <a:ahLst/>
            <a:cxnLst/>
            <a:rect l="l" t="t" r="r" b="b"/>
            <a:pathLst>
              <a:path w="64135" h="22225">
                <a:moveTo>
                  <a:pt x="64070" y="0"/>
                </a:moveTo>
                <a:lnTo>
                  <a:pt x="53690" y="2863"/>
                </a:lnTo>
                <a:lnTo>
                  <a:pt x="28992" y="10738"/>
                </a:lnTo>
                <a:lnTo>
                  <a:pt x="5011" y="19686"/>
                </a:lnTo>
                <a:lnTo>
                  <a:pt x="0" y="2183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4800167" y="1144800"/>
            <a:ext cx="111760" cy="76200"/>
          </a:xfrm>
          <a:custGeom>
            <a:avLst/>
            <a:gdLst/>
            <a:ahLst/>
            <a:cxnLst/>
            <a:rect l="l" t="t" r="r" b="b"/>
            <a:pathLst>
              <a:path w="111760" h="76200">
                <a:moveTo>
                  <a:pt x="111676" y="0"/>
                </a:moveTo>
                <a:lnTo>
                  <a:pt x="56911" y="31856"/>
                </a:lnTo>
                <a:lnTo>
                  <a:pt x="15749" y="62638"/>
                </a:lnTo>
                <a:lnTo>
                  <a:pt x="0" y="7588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4722495" y="1242516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5">
                <a:moveTo>
                  <a:pt x="51900" y="0"/>
                </a:moveTo>
                <a:lnTo>
                  <a:pt x="0" y="4331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4592563" y="1307303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97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4514891" y="1416116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5">
                <a:moveTo>
                  <a:pt x="51900" y="0"/>
                </a:moveTo>
                <a:lnTo>
                  <a:pt x="0" y="4331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4384961" y="1480902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97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4307288" y="1589357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51900" y="0"/>
                </a:moveTo>
                <a:lnTo>
                  <a:pt x="0" y="4366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4177357" y="1654501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97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4099685" y="1762956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51900" y="0"/>
                </a:moveTo>
                <a:lnTo>
                  <a:pt x="0" y="4366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3969754" y="1828101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97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3892082" y="1936555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51900" y="0"/>
                </a:moveTo>
                <a:lnTo>
                  <a:pt x="0" y="4331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3762509" y="2001700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97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3684478" y="2110155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51900" y="0"/>
                </a:moveTo>
                <a:lnTo>
                  <a:pt x="0" y="4331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3554906" y="2175299"/>
            <a:ext cx="104139" cy="86995"/>
          </a:xfrm>
          <a:custGeom>
            <a:avLst/>
            <a:gdLst/>
            <a:ahLst/>
            <a:cxnLst/>
            <a:rect l="l" t="t" r="r" b="b"/>
            <a:pathLst>
              <a:path w="104139" h="86994">
                <a:moveTo>
                  <a:pt x="103801" y="0"/>
                </a:moveTo>
                <a:lnTo>
                  <a:pt x="0" y="8662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3476876" y="2283754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51900" y="0"/>
                </a:moveTo>
                <a:lnTo>
                  <a:pt x="0" y="4331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3397056" y="2305588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10" h="52705">
                <a:moveTo>
                  <a:pt x="54048" y="43310"/>
                </a:moveTo>
                <a:lnTo>
                  <a:pt x="42952" y="52616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4213867" y="8427376"/>
            <a:ext cx="1118870" cy="1748789"/>
          </a:xfrm>
          <a:custGeom>
            <a:avLst/>
            <a:gdLst/>
            <a:ahLst/>
            <a:cxnLst/>
            <a:rect l="l" t="t" r="r" b="b"/>
            <a:pathLst>
              <a:path w="1118870" h="1748790">
                <a:moveTo>
                  <a:pt x="440977" y="833276"/>
                </a:moveTo>
                <a:lnTo>
                  <a:pt x="996137" y="990410"/>
                </a:lnTo>
                <a:lnTo>
                  <a:pt x="1118551" y="558738"/>
                </a:lnTo>
                <a:lnTo>
                  <a:pt x="773858" y="457084"/>
                </a:lnTo>
                <a:lnTo>
                  <a:pt x="875870" y="110244"/>
                </a:lnTo>
                <a:lnTo>
                  <a:pt x="514354" y="0"/>
                </a:lnTo>
                <a:lnTo>
                  <a:pt x="0" y="174851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4652339" y="9268885"/>
            <a:ext cx="82550" cy="23495"/>
          </a:xfrm>
          <a:custGeom>
            <a:avLst/>
            <a:gdLst/>
            <a:ahLst/>
            <a:cxnLst/>
            <a:rect l="l" t="t" r="r" b="b"/>
            <a:pathLst>
              <a:path w="82550" h="23495">
                <a:moveTo>
                  <a:pt x="0" y="0"/>
                </a:moveTo>
                <a:lnTo>
                  <a:pt x="81967" y="2290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4766521" y="930109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4831665" y="9319711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5">
                <a:moveTo>
                  <a:pt x="0" y="0"/>
                </a:moveTo>
                <a:lnTo>
                  <a:pt x="65144" y="1825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4929382" y="934727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4994526" y="936552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092243" y="939344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894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157029" y="9411701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60" h="16509">
                <a:moveTo>
                  <a:pt x="0" y="0"/>
                </a:moveTo>
                <a:lnTo>
                  <a:pt x="59059" y="16465"/>
                </a:lnTo>
                <a:lnTo>
                  <a:pt x="60849" y="1038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226827" y="935693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245440" y="9259220"/>
            <a:ext cx="18415" cy="65405"/>
          </a:xfrm>
          <a:custGeom>
            <a:avLst/>
            <a:gdLst/>
            <a:ahLst/>
            <a:cxnLst/>
            <a:rect l="l" t="t" r="r" b="b"/>
            <a:pathLst>
              <a:path w="18414" h="65404">
                <a:moveTo>
                  <a:pt x="0" y="65144"/>
                </a:moveTo>
                <a:lnTo>
                  <a:pt x="1825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273001" y="919407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291256" y="909635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319175" y="903157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894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296267" y="8966786"/>
            <a:ext cx="46990" cy="32384"/>
          </a:xfrm>
          <a:custGeom>
            <a:avLst/>
            <a:gdLst/>
            <a:ahLst/>
            <a:cxnLst/>
            <a:rect l="l" t="t" r="r" b="b"/>
            <a:pathLst>
              <a:path w="46989" h="32384">
                <a:moveTo>
                  <a:pt x="41162" y="32214"/>
                </a:moveTo>
                <a:lnTo>
                  <a:pt x="46531" y="13601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231480" y="894745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134121" y="8918823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069335" y="8899852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4998106" y="8852604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657" y="37583"/>
                </a:moveTo>
                <a:lnTo>
                  <a:pt x="0" y="26129"/>
                </a:lnTo>
                <a:lnTo>
                  <a:pt x="787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015286" y="878781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034615" y="869045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063250" y="862531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082221" y="8530819"/>
            <a:ext cx="18415" cy="62865"/>
          </a:xfrm>
          <a:custGeom>
            <a:avLst/>
            <a:gdLst/>
            <a:ahLst/>
            <a:cxnLst/>
            <a:rect l="l" t="t" r="r" b="b"/>
            <a:pathLst>
              <a:path w="18414" h="62865">
                <a:moveTo>
                  <a:pt x="0" y="62280"/>
                </a:moveTo>
                <a:lnTo>
                  <a:pt x="17896" y="1073"/>
                </a:lnTo>
                <a:lnTo>
                  <a:pt x="1431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031752" y="851113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4934751" y="8481424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4869964" y="846173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1002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4772964" y="843202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4">
                <a:moveTo>
                  <a:pt x="64786" y="1968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4718199" y="8416638"/>
            <a:ext cx="22860" cy="14604"/>
          </a:xfrm>
          <a:custGeom>
            <a:avLst/>
            <a:gdLst/>
            <a:ahLst/>
            <a:cxnLst/>
            <a:rect l="l" t="t" r="r" b="b"/>
            <a:pathLst>
              <a:path w="22860" h="14604">
                <a:moveTo>
                  <a:pt x="22549" y="5726"/>
                </a:moveTo>
                <a:lnTo>
                  <a:pt x="4295" y="0"/>
                </a:lnTo>
                <a:lnTo>
                  <a:pt x="0" y="1431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4689564" y="846317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4670594" y="856052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4641959" y="862567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4622630" y="872303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4593995" y="878781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4575025" y="888517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4546390" y="894996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4527419" y="904732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4498784" y="911210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4479814" y="92094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4451179" y="927461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4431850" y="937197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4403215" y="9436757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4384245" y="953411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4355610" y="959890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4336639" y="969626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4308004" y="976104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4288675" y="985840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4260041" y="9923550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19328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4241070" y="1002090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4207782" y="1008569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125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8424990" y="4588507"/>
            <a:ext cx="379095" cy="109855"/>
          </a:xfrm>
          <a:custGeom>
            <a:avLst/>
            <a:gdLst/>
            <a:ahLst/>
            <a:cxnLst/>
            <a:rect l="l" t="t" r="r" b="b"/>
            <a:pathLst>
              <a:path w="379095" h="109854">
                <a:moveTo>
                  <a:pt x="0" y="0"/>
                </a:moveTo>
                <a:lnTo>
                  <a:pt x="379054" y="10952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8422842" y="4596381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0"/>
                </a:moveTo>
                <a:lnTo>
                  <a:pt x="56911" y="168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8512326" y="462251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8577471" y="464112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8674830" y="466940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8739974" y="4688371"/>
            <a:ext cx="57785" cy="16510"/>
          </a:xfrm>
          <a:custGeom>
            <a:avLst/>
            <a:gdLst/>
            <a:ahLst/>
            <a:cxnLst/>
            <a:rect l="l" t="t" r="r" b="b"/>
            <a:pathLst>
              <a:path w="57784" h="16510">
                <a:moveTo>
                  <a:pt x="0" y="0"/>
                </a:moveTo>
                <a:lnTo>
                  <a:pt x="57269" y="164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2142846" y="11689609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40">
                <a:moveTo>
                  <a:pt x="0" y="0"/>
                </a:moveTo>
                <a:lnTo>
                  <a:pt x="15033" y="658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2161817" y="1177193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10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2169333" y="11804865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612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2191884" y="11903655"/>
            <a:ext cx="3810" cy="16510"/>
          </a:xfrm>
          <a:custGeom>
            <a:avLst/>
            <a:gdLst/>
            <a:ahLst/>
            <a:cxnLst/>
            <a:rect l="l" t="t" r="r" b="b"/>
            <a:pathLst>
              <a:path w="3810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2199400" y="11936586"/>
            <a:ext cx="19050" cy="83185"/>
          </a:xfrm>
          <a:custGeom>
            <a:avLst/>
            <a:gdLst/>
            <a:ahLst/>
            <a:cxnLst/>
            <a:rect l="l" t="t" r="r" b="b"/>
            <a:pathLst>
              <a:path w="19050" h="83184">
                <a:moveTo>
                  <a:pt x="0" y="0"/>
                </a:moveTo>
                <a:lnTo>
                  <a:pt x="18970" y="826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2221950" y="12035734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4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2229467" y="12068664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970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2252017" y="12167454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4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2259533" y="12200384"/>
            <a:ext cx="19050" cy="83185"/>
          </a:xfrm>
          <a:custGeom>
            <a:avLst/>
            <a:gdLst/>
            <a:ahLst/>
            <a:cxnLst/>
            <a:rect l="l" t="t" r="r" b="b"/>
            <a:pathLst>
              <a:path w="19050" h="83184">
                <a:moveTo>
                  <a:pt x="0" y="0"/>
                </a:moveTo>
                <a:lnTo>
                  <a:pt x="18970" y="826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2282441" y="12299532"/>
            <a:ext cx="3810" cy="16510"/>
          </a:xfrm>
          <a:custGeom>
            <a:avLst/>
            <a:gdLst/>
            <a:ahLst/>
            <a:cxnLst/>
            <a:rect l="l" t="t" r="r" b="b"/>
            <a:pathLst>
              <a:path w="3810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2289958" y="12332463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612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2312508" y="12431253"/>
            <a:ext cx="3810" cy="16510"/>
          </a:xfrm>
          <a:custGeom>
            <a:avLst/>
            <a:gdLst/>
            <a:ahLst/>
            <a:cxnLst/>
            <a:rect l="l" t="t" r="r" b="b"/>
            <a:pathLst>
              <a:path w="3810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2320025" y="12464184"/>
            <a:ext cx="19050" cy="83185"/>
          </a:xfrm>
          <a:custGeom>
            <a:avLst/>
            <a:gdLst/>
            <a:ahLst/>
            <a:cxnLst/>
            <a:rect l="l" t="t" r="r" b="b"/>
            <a:pathLst>
              <a:path w="19050" h="83184">
                <a:moveTo>
                  <a:pt x="0" y="0"/>
                </a:moveTo>
                <a:lnTo>
                  <a:pt x="18970" y="826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2342575" y="12563332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4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2350091" y="12596262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970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2372641" y="12695053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4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2380516" y="12727983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612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2403066" y="12826773"/>
            <a:ext cx="3810" cy="17145"/>
          </a:xfrm>
          <a:custGeom>
            <a:avLst/>
            <a:gdLst/>
            <a:ahLst/>
            <a:cxnLst/>
            <a:rect l="l" t="t" r="r" b="b"/>
            <a:pathLst>
              <a:path w="3810" h="17145">
                <a:moveTo>
                  <a:pt x="0" y="0"/>
                </a:moveTo>
                <a:lnTo>
                  <a:pt x="3579" y="168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2410583" y="12860061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40">
                <a:moveTo>
                  <a:pt x="0" y="0"/>
                </a:moveTo>
                <a:lnTo>
                  <a:pt x="15033" y="6586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10917301" y="9654382"/>
            <a:ext cx="12065" cy="50165"/>
          </a:xfrm>
          <a:custGeom>
            <a:avLst/>
            <a:gdLst/>
            <a:ahLst/>
            <a:cxnLst/>
            <a:rect l="l" t="t" r="r" b="b"/>
            <a:pathLst>
              <a:path w="12065" h="50165">
                <a:moveTo>
                  <a:pt x="0" y="0"/>
                </a:moveTo>
                <a:lnTo>
                  <a:pt x="11453" y="50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10932335" y="9720958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5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10940209" y="9753889"/>
            <a:ext cx="19050" cy="83185"/>
          </a:xfrm>
          <a:custGeom>
            <a:avLst/>
            <a:gdLst/>
            <a:ahLst/>
            <a:cxnLst/>
            <a:rect l="l" t="t" r="r" b="b"/>
            <a:pathLst>
              <a:path w="19050" h="83184">
                <a:moveTo>
                  <a:pt x="0" y="0"/>
                </a:moveTo>
                <a:lnTo>
                  <a:pt x="18612" y="826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10962759" y="9853037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10970276" y="9885967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970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10992826" y="9984757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5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11000343" y="10017688"/>
            <a:ext cx="19050" cy="83185"/>
          </a:xfrm>
          <a:custGeom>
            <a:avLst/>
            <a:gdLst/>
            <a:ahLst/>
            <a:cxnLst/>
            <a:rect l="l" t="t" r="r" b="b"/>
            <a:pathLst>
              <a:path w="19050" h="83184">
                <a:moveTo>
                  <a:pt x="0" y="0"/>
                </a:moveTo>
                <a:lnTo>
                  <a:pt x="18970" y="826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11022893" y="10116836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5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11030409" y="10149766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970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11053317" y="10248557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11060834" y="10281487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612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11083384" y="10380278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3937" y="1682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11090901" y="10413565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970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11113451" y="10512356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5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11120967" y="10545286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970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11143875" y="10644077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11151392" y="10677007"/>
            <a:ext cx="19050" cy="83185"/>
          </a:xfrm>
          <a:custGeom>
            <a:avLst/>
            <a:gdLst/>
            <a:ahLst/>
            <a:cxnLst/>
            <a:rect l="l" t="t" r="r" b="b"/>
            <a:pathLst>
              <a:path w="19050" h="83184">
                <a:moveTo>
                  <a:pt x="0" y="0"/>
                </a:moveTo>
                <a:lnTo>
                  <a:pt x="18612" y="826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11173942" y="10776155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11181459" y="10809085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0" y="0"/>
                </a:moveTo>
                <a:lnTo>
                  <a:pt x="18970" y="8232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11204009" y="10907876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5" h="16509">
                <a:moveTo>
                  <a:pt x="0" y="0"/>
                </a:moveTo>
                <a:lnTo>
                  <a:pt x="3937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11211525" y="10940806"/>
            <a:ext cx="19050" cy="83185"/>
          </a:xfrm>
          <a:custGeom>
            <a:avLst/>
            <a:gdLst/>
            <a:ahLst/>
            <a:cxnLst/>
            <a:rect l="l" t="t" r="r" b="b"/>
            <a:pathLst>
              <a:path w="19050" h="83184">
                <a:moveTo>
                  <a:pt x="0" y="0"/>
                </a:moveTo>
                <a:lnTo>
                  <a:pt x="18970" y="8268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11234433" y="1103995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09">
                <a:moveTo>
                  <a:pt x="0" y="0"/>
                </a:moveTo>
                <a:lnTo>
                  <a:pt x="3579" y="16465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11241950" y="11072885"/>
            <a:ext cx="12065" cy="50165"/>
          </a:xfrm>
          <a:custGeom>
            <a:avLst/>
            <a:gdLst/>
            <a:ahLst/>
            <a:cxnLst/>
            <a:rect l="l" t="t" r="r" b="b"/>
            <a:pathLst>
              <a:path w="12065" h="50165">
                <a:moveTo>
                  <a:pt x="0" y="0"/>
                </a:moveTo>
                <a:lnTo>
                  <a:pt x="11453" y="50111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9" name="object 4429"/>
          <p:cNvSpPr txBox="1"/>
          <p:nvPr/>
        </p:nvSpPr>
        <p:spPr>
          <a:xfrm rot="17220000">
            <a:off x="8448367" y="6102343"/>
            <a:ext cx="460155" cy="9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Bromelialaan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0" name="object 4430"/>
          <p:cNvSpPr txBox="1"/>
          <p:nvPr/>
        </p:nvSpPr>
        <p:spPr>
          <a:xfrm rot="20820000">
            <a:off x="10912124" y="10366050"/>
            <a:ext cx="44274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Gerberalaan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1" name="object 4431"/>
          <p:cNvSpPr txBox="1"/>
          <p:nvPr/>
        </p:nvSpPr>
        <p:spPr>
          <a:xfrm rot="17220000">
            <a:off x="14458076" y="6149507"/>
            <a:ext cx="44274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Gerberalaan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2" name="object 4432"/>
          <p:cNvSpPr txBox="1"/>
          <p:nvPr/>
        </p:nvSpPr>
        <p:spPr>
          <a:xfrm rot="960000">
            <a:off x="12727483" y="3635686"/>
            <a:ext cx="442749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Gerberalaan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3" name="object 4433"/>
          <p:cNvSpPr txBox="1"/>
          <p:nvPr/>
        </p:nvSpPr>
        <p:spPr>
          <a:xfrm rot="20820000">
            <a:off x="4347905" y="11857176"/>
            <a:ext cx="44274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Gerberalaan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4" name="object 4434"/>
          <p:cNvSpPr txBox="1"/>
          <p:nvPr/>
        </p:nvSpPr>
        <p:spPr>
          <a:xfrm rot="17340000">
            <a:off x="2053655" y="8573376"/>
            <a:ext cx="44337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Gerberalaan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5" name="object 4435"/>
          <p:cNvSpPr txBox="1"/>
          <p:nvPr/>
        </p:nvSpPr>
        <p:spPr>
          <a:xfrm rot="17220000">
            <a:off x="2947554" y="5910405"/>
            <a:ext cx="44274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Gerberalaan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6" name="object 4436"/>
          <p:cNvSpPr txBox="1"/>
          <p:nvPr/>
        </p:nvSpPr>
        <p:spPr>
          <a:xfrm rot="960000">
            <a:off x="11073054" y="1411950"/>
            <a:ext cx="442749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spc="-65" dirty="0">
                <a:solidFill>
                  <a:srgbClr val="ACACAC"/>
                </a:solidFill>
                <a:latin typeface="Lucida Sans Unicode"/>
                <a:cs typeface="Lucida Sans Unicode"/>
              </a:rPr>
              <a:t>Gerberalaan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7" name="object 4437"/>
          <p:cNvSpPr txBox="1"/>
          <p:nvPr/>
        </p:nvSpPr>
        <p:spPr>
          <a:xfrm rot="17160000">
            <a:off x="945827" y="6009738"/>
            <a:ext cx="277948" cy="9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-55" dirty="0">
                <a:solidFill>
                  <a:srgbClr val="ACACAC"/>
                </a:solidFill>
                <a:latin typeface="Lucida Sans Unicode"/>
                <a:cs typeface="Lucida Sans Unicode"/>
              </a:rPr>
              <a:t>Irislaan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38" name="object 4438"/>
          <p:cNvSpPr/>
          <p:nvPr/>
        </p:nvSpPr>
        <p:spPr>
          <a:xfrm>
            <a:off x="3603585" y="2507106"/>
            <a:ext cx="55244" cy="46355"/>
          </a:xfrm>
          <a:custGeom>
            <a:avLst/>
            <a:gdLst/>
            <a:ahLst/>
            <a:cxnLst/>
            <a:rect l="l" t="t" r="r" b="b"/>
            <a:pathLst>
              <a:path w="55245" h="46355">
                <a:moveTo>
                  <a:pt x="0" y="46173"/>
                </a:moveTo>
                <a:lnTo>
                  <a:pt x="5512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3684478" y="2463796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0" y="21476"/>
                </a:moveTo>
                <a:lnTo>
                  <a:pt x="2612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3736380" y="2398651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310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3814410" y="2355341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0" y="21476"/>
                </a:moveTo>
                <a:lnTo>
                  <a:pt x="2577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3866310" y="2290197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310"/>
                </a:moveTo>
                <a:lnTo>
                  <a:pt x="5154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3943983" y="2246886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0" y="21476"/>
                </a:moveTo>
                <a:lnTo>
                  <a:pt x="2577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3995884" y="2181742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310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4073556" y="2138074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1834"/>
                </a:moveTo>
                <a:lnTo>
                  <a:pt x="2612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4125457" y="2073287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310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4203487" y="2029619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0" y="21834"/>
                </a:moveTo>
                <a:lnTo>
                  <a:pt x="2577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4255387" y="1964832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310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4333059" y="1921164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1834"/>
                </a:moveTo>
                <a:lnTo>
                  <a:pt x="2612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4384961" y="1856020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668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4462991" y="1812709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0" y="21834"/>
                </a:moveTo>
                <a:lnTo>
                  <a:pt x="2577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4514891" y="1747565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668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4592563" y="1704255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1834"/>
                </a:moveTo>
                <a:lnTo>
                  <a:pt x="2612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4644464" y="1639110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0" y="43668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4722495" y="1595800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0" y="21834"/>
                </a:moveTo>
                <a:lnTo>
                  <a:pt x="2577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4774395" y="1530655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5">
                <a:moveTo>
                  <a:pt x="0" y="43310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4852068" y="1487345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0" y="21834"/>
                </a:moveTo>
                <a:lnTo>
                  <a:pt x="2577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4903968" y="1422201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5">
                <a:moveTo>
                  <a:pt x="0" y="43310"/>
                </a:moveTo>
                <a:lnTo>
                  <a:pt x="5190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4981999" y="1381396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39" h="19684">
                <a:moveTo>
                  <a:pt x="0" y="19328"/>
                </a:moveTo>
                <a:lnTo>
                  <a:pt x="10380" y="11453"/>
                </a:lnTo>
                <a:lnTo>
                  <a:pt x="25771" y="1073"/>
                </a:lnTo>
                <a:lnTo>
                  <a:pt x="2756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5039626" y="1348466"/>
            <a:ext cx="65405" cy="17780"/>
          </a:xfrm>
          <a:custGeom>
            <a:avLst/>
            <a:gdLst/>
            <a:ahLst/>
            <a:cxnLst/>
            <a:rect l="l" t="t" r="r" b="b"/>
            <a:pathLst>
              <a:path w="65404" h="17780">
                <a:moveTo>
                  <a:pt x="0" y="17538"/>
                </a:moveTo>
                <a:lnTo>
                  <a:pt x="1431" y="17180"/>
                </a:lnTo>
                <a:lnTo>
                  <a:pt x="18970" y="10380"/>
                </a:lnTo>
                <a:lnTo>
                  <a:pt x="36867" y="5369"/>
                </a:lnTo>
                <a:lnTo>
                  <a:pt x="55122" y="1431"/>
                </a:lnTo>
                <a:lnTo>
                  <a:pt x="6514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5138417" y="1346318"/>
            <a:ext cx="34290" cy="2540"/>
          </a:xfrm>
          <a:custGeom>
            <a:avLst/>
            <a:gdLst/>
            <a:ahLst/>
            <a:cxnLst/>
            <a:rect l="l" t="t" r="r" b="b"/>
            <a:pathLst>
              <a:path w="34289" h="2540">
                <a:moveTo>
                  <a:pt x="0" y="0"/>
                </a:moveTo>
                <a:lnTo>
                  <a:pt x="12169" y="357"/>
                </a:lnTo>
                <a:lnTo>
                  <a:pt x="30782" y="2147"/>
                </a:lnTo>
                <a:lnTo>
                  <a:pt x="34003" y="250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5205351" y="135598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715" y="0"/>
                </a:ln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5302710" y="138390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5367854" y="140287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5465213" y="143114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5530357" y="144976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5627716" y="147803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5692860" y="149665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5790219" y="152492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5855363" y="154354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5952722" y="157181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017509" y="159043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115225" y="161870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180012" y="163767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277729" y="1665597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342515" y="168456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440232" y="171248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505018" y="173145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602377" y="175973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667521" y="177834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764880" y="180662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830024" y="182523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927384" y="185351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992528" y="187212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7089886" y="190040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7155031" y="191901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7252389" y="194729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7317176" y="196626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7414893" y="199418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7479679" y="201315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7577396" y="204107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7642183" y="206004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7739899" y="208796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7804686" y="210693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7902044" y="213521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7967189" y="215382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8064548" y="218210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8129692" y="220071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8227051" y="222898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8292195" y="224760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8389554" y="227587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8454698" y="229449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8552057" y="232276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8617201" y="234174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8714561" y="236965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8779347" y="238862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8877063" y="241654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8941850" y="2435519"/>
            <a:ext cx="69215" cy="20320"/>
          </a:xfrm>
          <a:custGeom>
            <a:avLst/>
            <a:gdLst/>
            <a:ahLst/>
            <a:cxnLst/>
            <a:rect l="l" t="t" r="r" b="b"/>
            <a:pathLst>
              <a:path w="69215" h="20319">
                <a:moveTo>
                  <a:pt x="0" y="0"/>
                </a:moveTo>
                <a:lnTo>
                  <a:pt x="69081" y="200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9860673" y="2969918"/>
            <a:ext cx="134620" cy="85090"/>
          </a:xfrm>
          <a:custGeom>
            <a:avLst/>
            <a:gdLst/>
            <a:ahLst/>
            <a:cxnLst/>
            <a:rect l="l" t="t" r="r" b="b"/>
            <a:pathLst>
              <a:path w="134620" h="85089">
                <a:moveTo>
                  <a:pt x="0" y="84473"/>
                </a:moveTo>
                <a:lnTo>
                  <a:pt x="24339" y="0"/>
                </a:lnTo>
                <a:lnTo>
                  <a:pt x="134226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10027471" y="301143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10124830" y="3039716"/>
            <a:ext cx="194945" cy="57150"/>
          </a:xfrm>
          <a:custGeom>
            <a:avLst/>
            <a:gdLst/>
            <a:ahLst/>
            <a:cxnLst/>
            <a:rect l="l" t="t" r="r" b="b"/>
            <a:pathLst>
              <a:path w="194945" h="57150">
                <a:moveTo>
                  <a:pt x="0" y="0"/>
                </a:moveTo>
                <a:lnTo>
                  <a:pt x="194359" y="565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10327422" y="3098417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0"/>
                </a:moveTo>
                <a:lnTo>
                  <a:pt x="2147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10368227" y="3110229"/>
            <a:ext cx="43180" cy="12700"/>
          </a:xfrm>
          <a:custGeom>
            <a:avLst/>
            <a:gdLst/>
            <a:ahLst/>
            <a:cxnLst/>
            <a:rect l="l" t="t" r="r" b="b"/>
            <a:pathLst>
              <a:path w="43179" h="12700">
                <a:moveTo>
                  <a:pt x="0" y="0"/>
                </a:moveTo>
                <a:lnTo>
                  <a:pt x="42952" y="1252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10443751" y="313206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10508896" y="315103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10606254" y="317931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10671041" y="319828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10768400" y="322655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10833544" y="324517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10930903" y="327344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10996048" y="329241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11093406" y="332069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11158193" y="33396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11255909" y="336794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11320696" y="338655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11418054" y="341483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11483199" y="343380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11580558" y="346208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11645703" y="348105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11743061" y="350932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11807848" y="352794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11905564" y="355621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11970351" y="357518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12067709" y="360346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12132853" y="362243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12230213" y="365071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12295357" y="366932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12392716" y="369760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12457502" y="371657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12555219" y="3744850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12620005" y="376346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12717364" y="3791740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12782508" y="381071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12879868" y="383898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12945012" y="385795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13042371" y="388623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13107158" y="390484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13204516" y="393312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13269661" y="395209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4786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13367019" y="398037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13432163" y="39993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13529523" y="402762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13594309" y="404623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13692026" y="407451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13756811" y="409348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13854171" y="412175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13919314" y="414072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4786" y="1861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14016674" y="416900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14081817" y="4103145"/>
            <a:ext cx="71755" cy="97155"/>
          </a:xfrm>
          <a:custGeom>
            <a:avLst/>
            <a:gdLst/>
            <a:ahLst/>
            <a:cxnLst/>
            <a:rect l="l" t="t" r="r" b="b"/>
            <a:pathLst>
              <a:path w="71755" h="97154">
                <a:moveTo>
                  <a:pt x="0" y="84473"/>
                </a:moveTo>
                <a:lnTo>
                  <a:pt x="42952" y="97000"/>
                </a:lnTo>
                <a:lnTo>
                  <a:pt x="7122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14162354" y="403835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14181325" y="3908785"/>
            <a:ext cx="66040" cy="97155"/>
          </a:xfrm>
          <a:custGeom>
            <a:avLst/>
            <a:gdLst/>
            <a:ahLst/>
            <a:cxnLst/>
            <a:rect l="l" t="t" r="r" b="b"/>
            <a:pathLst>
              <a:path w="66040" h="97154">
                <a:moveTo>
                  <a:pt x="0" y="97000"/>
                </a:moveTo>
                <a:lnTo>
                  <a:pt x="28276" y="0"/>
                </a:lnTo>
                <a:lnTo>
                  <a:pt x="65860" y="1109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14279757" y="392918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14344544" y="394780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0"/>
                </a:moveTo>
                <a:lnTo>
                  <a:pt x="65144" y="1897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14442261" y="397607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14507047" y="3995048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0"/>
                </a:moveTo>
                <a:lnTo>
                  <a:pt x="37941" y="1109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3248512" y="2417980"/>
            <a:ext cx="60325" cy="106045"/>
          </a:xfrm>
          <a:custGeom>
            <a:avLst/>
            <a:gdLst/>
            <a:ahLst/>
            <a:cxnLst/>
            <a:rect l="l" t="t" r="r" b="b"/>
            <a:pathLst>
              <a:path w="60325" h="106044">
                <a:moveTo>
                  <a:pt x="11811" y="0"/>
                </a:moveTo>
                <a:lnTo>
                  <a:pt x="59775" y="58701"/>
                </a:lnTo>
                <a:lnTo>
                  <a:pt x="0" y="10559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1679318" y="9869860"/>
            <a:ext cx="35560" cy="120650"/>
          </a:xfrm>
          <a:custGeom>
            <a:avLst/>
            <a:gdLst/>
            <a:ahLst/>
            <a:cxnLst/>
            <a:rect l="l" t="t" r="r" b="b"/>
            <a:pathLst>
              <a:path w="35560" h="120650">
                <a:moveTo>
                  <a:pt x="0" y="120266"/>
                </a:moveTo>
                <a:lnTo>
                  <a:pt x="3543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1724061" y="977250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1752695" y="9609998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1800659" y="951263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1829294" y="9350494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0" y="129930"/>
                </a:moveTo>
                <a:lnTo>
                  <a:pt x="3794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1876899" y="925313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1905534" y="9090990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1953140" y="899363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1981775" y="8831486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2029380" y="873412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2058015" y="8571982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2105979" y="847462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2134614" y="831212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0" y="129930"/>
                </a:moveTo>
                <a:lnTo>
                  <a:pt x="3794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2182219" y="821476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2210854" y="8052617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2258460" y="7955257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2287095" y="7793112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2335058" y="769575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2363693" y="7533609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0" y="129573"/>
                </a:moveTo>
                <a:lnTo>
                  <a:pt x="3794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2411298" y="743624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2439934" y="7274104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2487539" y="7176746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2539082" y="718605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129930" y="3794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2701227" y="7220414"/>
            <a:ext cx="47625" cy="25400"/>
          </a:xfrm>
          <a:custGeom>
            <a:avLst/>
            <a:gdLst/>
            <a:ahLst/>
            <a:cxnLst/>
            <a:rect l="l" t="t" r="r" b="b"/>
            <a:pathLst>
              <a:path w="47625" h="25400">
                <a:moveTo>
                  <a:pt x="0" y="13243"/>
                </a:moveTo>
                <a:lnTo>
                  <a:pt x="40088" y="25055"/>
                </a:lnTo>
                <a:lnTo>
                  <a:pt x="4724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2758139" y="7058269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2806102" y="696091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2834737" y="6798765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2882701" y="670140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2911336" y="6539261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2958941" y="6441902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2987934" y="6279757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0" y="129573"/>
                </a:moveTo>
                <a:lnTo>
                  <a:pt x="3794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3035540" y="618239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3064175" y="6020253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3112138" y="592289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3140773" y="5760749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3188737" y="566339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3217372" y="5501245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3265335" y="5403886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3293970" y="5241741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573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3341575" y="5144382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3370568" y="4981879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0" y="129930"/>
                </a:moveTo>
                <a:lnTo>
                  <a:pt x="3794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3418174" y="4884878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4786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3446809" y="4722375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3494772" y="462537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3523407" y="4462871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3571371" y="4365512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3600006" y="4203367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3647969" y="410600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3676604" y="3943863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3724210" y="3846505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3753203" y="3684359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3800808" y="3587001"/>
            <a:ext cx="19685" cy="65405"/>
          </a:xfrm>
          <a:custGeom>
            <a:avLst/>
            <a:gdLst/>
            <a:ahLst/>
            <a:cxnLst/>
            <a:rect l="l" t="t" r="r" b="b"/>
            <a:pathLst>
              <a:path w="19685" h="65404">
                <a:moveTo>
                  <a:pt x="0" y="65144"/>
                </a:moveTo>
                <a:lnTo>
                  <a:pt x="193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3829443" y="3424855"/>
            <a:ext cx="38735" cy="130175"/>
          </a:xfrm>
          <a:custGeom>
            <a:avLst/>
            <a:gdLst/>
            <a:ahLst/>
            <a:cxnLst/>
            <a:rect l="l" t="t" r="r" b="b"/>
            <a:pathLst>
              <a:path w="38735" h="130175">
                <a:moveTo>
                  <a:pt x="0" y="129930"/>
                </a:moveTo>
                <a:lnTo>
                  <a:pt x="38299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3877406" y="332749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97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3902104" y="3174300"/>
            <a:ext cx="29845" cy="121285"/>
          </a:xfrm>
          <a:custGeom>
            <a:avLst/>
            <a:gdLst/>
            <a:ahLst/>
            <a:cxnLst/>
            <a:rect l="l" t="t" r="r" b="b"/>
            <a:pathLst>
              <a:path w="29845" h="121285">
                <a:moveTo>
                  <a:pt x="3937" y="120982"/>
                </a:moveTo>
                <a:lnTo>
                  <a:pt x="29350" y="34719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3837318" y="309627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69">
                <a:moveTo>
                  <a:pt x="43310" y="5190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3728863" y="2966697"/>
            <a:ext cx="86995" cy="104139"/>
          </a:xfrm>
          <a:custGeom>
            <a:avLst/>
            <a:gdLst/>
            <a:ahLst/>
            <a:cxnLst/>
            <a:rect l="l" t="t" r="r" b="b"/>
            <a:pathLst>
              <a:path w="86995" h="104139">
                <a:moveTo>
                  <a:pt x="86620" y="10380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3663719" y="2888666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69">
                <a:moveTo>
                  <a:pt x="43310" y="5190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3555263" y="2759093"/>
            <a:ext cx="86995" cy="104139"/>
          </a:xfrm>
          <a:custGeom>
            <a:avLst/>
            <a:gdLst/>
            <a:ahLst/>
            <a:cxnLst/>
            <a:rect l="l" t="t" r="r" b="b"/>
            <a:pathLst>
              <a:path w="86995" h="104139">
                <a:moveTo>
                  <a:pt x="86620" y="10380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3490119" y="2681063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69">
                <a:moveTo>
                  <a:pt x="43310" y="5190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3377011" y="2622362"/>
            <a:ext cx="91440" cy="52705"/>
          </a:xfrm>
          <a:custGeom>
            <a:avLst/>
            <a:gdLst/>
            <a:ahLst/>
            <a:cxnLst/>
            <a:rect l="l" t="t" r="r" b="b"/>
            <a:pathLst>
              <a:path w="91439" h="52705">
                <a:moveTo>
                  <a:pt x="91273" y="32930"/>
                </a:moveTo>
                <a:lnTo>
                  <a:pt x="63712" y="0"/>
                </a:lnTo>
                <a:lnTo>
                  <a:pt x="0" y="5225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4129394" y="3181817"/>
            <a:ext cx="4319905" cy="1242060"/>
          </a:xfrm>
          <a:custGeom>
            <a:avLst/>
            <a:gdLst/>
            <a:ahLst/>
            <a:cxnLst/>
            <a:rect l="l" t="t" r="r" b="b"/>
            <a:pathLst>
              <a:path w="4319905" h="1242060">
                <a:moveTo>
                  <a:pt x="4319577" y="1242039"/>
                </a:moveTo>
                <a:lnTo>
                  <a:pt x="2902864" y="835781"/>
                </a:lnTo>
                <a:lnTo>
                  <a:pt x="1996569" y="573772"/>
                </a:lnTo>
                <a:lnTo>
                  <a:pt x="1121415" y="320353"/>
                </a:lnTo>
                <a:lnTo>
                  <a:pt x="520439" y="151049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8365572" y="4390926"/>
            <a:ext cx="85725" cy="24765"/>
          </a:xfrm>
          <a:custGeom>
            <a:avLst/>
            <a:gdLst/>
            <a:ahLst/>
            <a:cxnLst/>
            <a:rect l="l" t="t" r="r" b="b"/>
            <a:pathLst>
              <a:path w="85725" h="24764">
                <a:moveTo>
                  <a:pt x="85546" y="24697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8300786" y="437231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8203069" y="434439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8137924" y="432578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8040566" y="4297862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7975421" y="427925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7878063" y="425133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7812918" y="423271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7715560" y="4204799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7650415" y="418618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7552698" y="41582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7487912" y="413965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7390195" y="411137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7325409" y="409276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7227692" y="4064846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7162548" y="404623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7065189" y="401831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7000044" y="399970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6902686" y="397142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6837541" y="395281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6740183" y="392453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6675396" y="390556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6577679" y="387764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6512893" y="385867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6415176" y="383039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6350390" y="381178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6253031" y="378350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6187887" y="376489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6090528" y="373661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37583" y="10738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6025383" y="371764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928024" y="368937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862880" y="3670758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765522" y="364248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700735" y="362351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603018" y="359559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538232" y="357662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440873" y="354834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375729" y="352973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278370" y="350145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5213225" y="348284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5115509" y="3455280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5050364" y="343702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4952648" y="3409464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4887861" y="339120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4790144" y="3363648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4725000" y="334539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4627283" y="331747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24697" y="7158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4562497" y="3298862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4464780" y="3270585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4399994" y="325161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4302635" y="322333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4237490" y="320436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4119371" y="3170363"/>
            <a:ext cx="85725" cy="24765"/>
          </a:xfrm>
          <a:custGeom>
            <a:avLst/>
            <a:gdLst/>
            <a:ahLst/>
            <a:cxnLst/>
            <a:rect l="l" t="t" r="r" b="b"/>
            <a:pathLst>
              <a:path w="85725" h="24764">
                <a:moveTo>
                  <a:pt x="85546" y="24697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4154449" y="3358995"/>
            <a:ext cx="4271010" cy="1229995"/>
          </a:xfrm>
          <a:custGeom>
            <a:avLst/>
            <a:gdLst/>
            <a:ahLst/>
            <a:cxnLst/>
            <a:rect l="l" t="t" r="r" b="b"/>
            <a:pathLst>
              <a:path w="4271009" h="1229995">
                <a:moveTo>
                  <a:pt x="4270540" y="1229511"/>
                </a:moveTo>
                <a:lnTo>
                  <a:pt x="3740436" y="1072735"/>
                </a:lnTo>
                <a:lnTo>
                  <a:pt x="2863849" y="813231"/>
                </a:lnTo>
                <a:lnTo>
                  <a:pt x="1933930" y="556949"/>
                </a:lnTo>
                <a:lnTo>
                  <a:pt x="998642" y="280622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8367362" y="4580274"/>
            <a:ext cx="55244" cy="16510"/>
          </a:xfrm>
          <a:custGeom>
            <a:avLst/>
            <a:gdLst/>
            <a:ahLst/>
            <a:cxnLst/>
            <a:rect l="l" t="t" r="r" b="b"/>
            <a:pathLst>
              <a:path w="55245" h="16510">
                <a:moveTo>
                  <a:pt x="55122" y="16107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8302576" y="456094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8205216" y="453231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8140430" y="451298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8043071" y="448434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7978285" y="446501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7880926" y="443638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11453" y="3221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7816139" y="441705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7718781" y="438842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7653994" y="4369092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7556636" y="434045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7491849" y="432112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7394491" y="429249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7329704" y="427316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7232345" y="424453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7167559" y="422520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7070200" y="419656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7005414" y="417759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2214" y="9306"/>
                </a:moveTo>
                <a:lnTo>
                  <a:pt x="10380" y="286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6907339" y="4150393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789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6842194" y="413249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6744478" y="4105650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789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6679334" y="408739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6581259" y="4060550"/>
            <a:ext cx="66040" cy="18415"/>
          </a:xfrm>
          <a:custGeom>
            <a:avLst/>
            <a:gdLst/>
            <a:ahLst/>
            <a:cxnLst/>
            <a:rect l="l" t="t" r="r" b="b"/>
            <a:pathLst>
              <a:path w="66040" h="18414">
                <a:moveTo>
                  <a:pt x="65502" y="1789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6516114" y="404265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6418398" y="4015809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789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6353253" y="3997554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6255179" y="3970709"/>
            <a:ext cx="66040" cy="18415"/>
          </a:xfrm>
          <a:custGeom>
            <a:avLst/>
            <a:gdLst/>
            <a:ahLst/>
            <a:cxnLst/>
            <a:rect l="l" t="t" r="r" b="b"/>
            <a:pathLst>
              <a:path w="66039" h="18414">
                <a:moveTo>
                  <a:pt x="65502" y="1789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6190034" y="395281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894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6092318" y="3925608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6027531" y="390663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5930172" y="3878003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5865386" y="385867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60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5768027" y="3830039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5702882" y="381106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5605882" y="3782076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64786" y="19328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5540737" y="376310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5443378" y="373447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5378592" y="371514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5281233" y="3686507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97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5216447" y="366717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5119088" y="3638901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970"/>
                </a:moveTo>
                <a:lnTo>
                  <a:pt x="31856" y="8948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5053944" y="362064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4956227" y="3593086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4891083" y="357483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4793366" y="354727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4728221" y="352901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4630863" y="3501454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4786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4565718" y="3483199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4468002" y="3455638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65144" y="18612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4402857" y="343738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4305141" y="3410180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65144" y="1825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4239996" y="339156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4151944" y="3366870"/>
            <a:ext cx="55880" cy="15875"/>
          </a:xfrm>
          <a:custGeom>
            <a:avLst/>
            <a:gdLst/>
            <a:ahLst/>
            <a:cxnLst/>
            <a:rect l="l" t="t" r="r" b="b"/>
            <a:pathLst>
              <a:path w="55879" h="15875">
                <a:moveTo>
                  <a:pt x="55480" y="15749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13207021" y="10195940"/>
            <a:ext cx="34290" cy="8890"/>
          </a:xfrm>
          <a:custGeom>
            <a:avLst/>
            <a:gdLst/>
            <a:ahLst/>
            <a:cxnLst/>
            <a:rect l="l" t="t" r="r" b="b"/>
            <a:pathLst>
              <a:path w="34290" h="8890">
                <a:moveTo>
                  <a:pt x="0" y="8590"/>
                </a:moveTo>
                <a:lnTo>
                  <a:pt x="3400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13230287" y="10179475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4">
                <a:moveTo>
                  <a:pt x="5011" y="28276"/>
                </a:moveTo>
                <a:lnTo>
                  <a:pt x="11096" y="32214"/>
                </a:lnTo>
                <a:lnTo>
                  <a:pt x="20760" y="29708"/>
                </a:lnTo>
                <a:lnTo>
                  <a:pt x="24697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13241025" y="10184128"/>
            <a:ext cx="40640" cy="12065"/>
          </a:xfrm>
          <a:custGeom>
            <a:avLst/>
            <a:gdLst/>
            <a:ahLst/>
            <a:cxnLst/>
            <a:rect l="l" t="t" r="r" b="b"/>
            <a:pathLst>
              <a:path w="40640" h="12065">
                <a:moveTo>
                  <a:pt x="0" y="11811"/>
                </a:moveTo>
                <a:lnTo>
                  <a:pt x="2505" y="11096"/>
                </a:lnTo>
                <a:lnTo>
                  <a:pt x="38657" y="715"/>
                </a:lnTo>
                <a:lnTo>
                  <a:pt x="4044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13313686" y="10161936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4" h="12065">
                <a:moveTo>
                  <a:pt x="0" y="11811"/>
                </a:moveTo>
                <a:lnTo>
                  <a:pt x="1789" y="11096"/>
                </a:lnTo>
                <a:lnTo>
                  <a:pt x="3185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13376684" y="10135806"/>
            <a:ext cx="31750" cy="13970"/>
          </a:xfrm>
          <a:custGeom>
            <a:avLst/>
            <a:gdLst/>
            <a:ahLst/>
            <a:cxnLst/>
            <a:rect l="l" t="t" r="r" b="b"/>
            <a:pathLst>
              <a:path w="31750" h="13970">
                <a:moveTo>
                  <a:pt x="0" y="13601"/>
                </a:moveTo>
                <a:lnTo>
                  <a:pt x="8948" y="10022"/>
                </a:lnTo>
                <a:lnTo>
                  <a:pt x="3114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13438247" y="10101445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4">
                <a:moveTo>
                  <a:pt x="0" y="19686"/>
                </a:moveTo>
                <a:lnTo>
                  <a:pt x="15391" y="12169"/>
                </a:lnTo>
                <a:lnTo>
                  <a:pt x="3758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13463303" y="10084980"/>
            <a:ext cx="27940" cy="31750"/>
          </a:xfrm>
          <a:custGeom>
            <a:avLst/>
            <a:gdLst/>
            <a:ahLst/>
            <a:cxnLst/>
            <a:rect l="l" t="t" r="r" b="b"/>
            <a:pathLst>
              <a:path w="27940" h="31750">
                <a:moveTo>
                  <a:pt x="9664" y="29350"/>
                </a:moveTo>
                <a:lnTo>
                  <a:pt x="16823" y="31498"/>
                </a:lnTo>
                <a:lnTo>
                  <a:pt x="25413" y="26487"/>
                </a:lnTo>
                <a:lnTo>
                  <a:pt x="27561" y="19686"/>
                </a:lnTo>
                <a:lnTo>
                  <a:pt x="0" y="11453"/>
                </a:lnTo>
                <a:lnTo>
                  <a:pt x="2147" y="4653"/>
                </a:lnTo>
                <a:lnTo>
                  <a:pt x="11096" y="0"/>
                </a:lnTo>
                <a:lnTo>
                  <a:pt x="17896" y="178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13475831" y="10080327"/>
            <a:ext cx="36830" cy="21590"/>
          </a:xfrm>
          <a:custGeom>
            <a:avLst/>
            <a:gdLst/>
            <a:ahLst/>
            <a:cxnLst/>
            <a:rect l="l" t="t" r="r" b="b"/>
            <a:pathLst>
              <a:path w="36830" h="21590">
                <a:moveTo>
                  <a:pt x="0" y="21118"/>
                </a:moveTo>
                <a:lnTo>
                  <a:pt x="10738" y="15033"/>
                </a:lnTo>
                <a:lnTo>
                  <a:pt x="3650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13540976" y="10043101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0" y="18970"/>
                </a:moveTo>
                <a:lnTo>
                  <a:pt x="9664" y="12885"/>
                </a:lnTo>
                <a:lnTo>
                  <a:pt x="2791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13596098" y="10002654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0" y="20760"/>
                </a:moveTo>
                <a:lnTo>
                  <a:pt x="15391" y="8948"/>
                </a:lnTo>
                <a:lnTo>
                  <a:pt x="2684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13648715" y="9952543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0" y="28276"/>
                </a:moveTo>
                <a:lnTo>
                  <a:pt x="20402" y="10738"/>
                </a:lnTo>
                <a:lnTo>
                  <a:pt x="3149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13667328" y="9936794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5">
                <a:moveTo>
                  <a:pt x="13601" y="28992"/>
                </a:moveTo>
                <a:lnTo>
                  <a:pt x="21118" y="29350"/>
                </a:lnTo>
                <a:lnTo>
                  <a:pt x="28276" y="22192"/>
                </a:lnTo>
                <a:lnTo>
                  <a:pt x="28634" y="15033"/>
                </a:lnTo>
                <a:lnTo>
                  <a:pt x="0" y="14317"/>
                </a:lnTo>
                <a:lnTo>
                  <a:pt x="0" y="7158"/>
                </a:lnTo>
                <a:lnTo>
                  <a:pt x="7516" y="0"/>
                </a:lnTo>
                <a:lnTo>
                  <a:pt x="14675" y="35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13680213" y="9923192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80" h="29845">
                <a:moveTo>
                  <a:pt x="0" y="29350"/>
                </a:moveTo>
                <a:lnTo>
                  <a:pt x="16107" y="14317"/>
                </a:lnTo>
                <a:lnTo>
                  <a:pt x="3042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13733904" y="9873439"/>
            <a:ext cx="22860" cy="26034"/>
          </a:xfrm>
          <a:custGeom>
            <a:avLst/>
            <a:gdLst/>
            <a:ahLst/>
            <a:cxnLst/>
            <a:rect l="l" t="t" r="r" b="b"/>
            <a:pathLst>
              <a:path w="22859" h="26034">
                <a:moveTo>
                  <a:pt x="0" y="25413"/>
                </a:moveTo>
                <a:lnTo>
                  <a:pt x="14317" y="9664"/>
                </a:lnTo>
                <a:lnTo>
                  <a:pt x="2254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13778287" y="982082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4">
                <a:moveTo>
                  <a:pt x="0" y="26845"/>
                </a:moveTo>
                <a:lnTo>
                  <a:pt x="17896" y="3937"/>
                </a:lnTo>
                <a:lnTo>
                  <a:pt x="2076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13819092" y="9758542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59">
                <a:moveTo>
                  <a:pt x="0" y="35077"/>
                </a:moveTo>
                <a:lnTo>
                  <a:pt x="20402" y="5011"/>
                </a:lnTo>
                <a:lnTo>
                  <a:pt x="2362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13828041" y="9743151"/>
            <a:ext cx="31750" cy="27940"/>
          </a:xfrm>
          <a:custGeom>
            <a:avLst/>
            <a:gdLst/>
            <a:ahLst/>
            <a:cxnLst/>
            <a:rect l="l" t="t" r="r" b="b"/>
            <a:pathLst>
              <a:path w="31750" h="27940">
                <a:moveTo>
                  <a:pt x="18612" y="27919"/>
                </a:moveTo>
                <a:lnTo>
                  <a:pt x="25771" y="26487"/>
                </a:lnTo>
                <a:lnTo>
                  <a:pt x="31140" y="17896"/>
                </a:lnTo>
                <a:lnTo>
                  <a:pt x="29350" y="10738"/>
                </a:lnTo>
                <a:lnTo>
                  <a:pt x="1431" y="17180"/>
                </a:lnTo>
                <a:lnTo>
                  <a:pt x="0" y="10380"/>
                </a:lnTo>
                <a:lnTo>
                  <a:pt x="5369" y="1789"/>
                </a:ln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13842716" y="9722748"/>
            <a:ext cx="22225" cy="36195"/>
          </a:xfrm>
          <a:custGeom>
            <a:avLst/>
            <a:gdLst/>
            <a:ahLst/>
            <a:cxnLst/>
            <a:rect l="l" t="t" r="r" b="b"/>
            <a:pathLst>
              <a:path w="22225" h="36195">
                <a:moveTo>
                  <a:pt x="0" y="35793"/>
                </a:moveTo>
                <a:lnTo>
                  <a:pt x="16823" y="8948"/>
                </a:lnTo>
                <a:lnTo>
                  <a:pt x="2219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13881374" y="9663331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0" y="29708"/>
                </a:moveTo>
                <a:lnTo>
                  <a:pt x="14675" y="2505"/>
                </a:lnTo>
                <a:lnTo>
                  <a:pt x="1574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13912157" y="9601765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69" h="31750">
                <a:moveTo>
                  <a:pt x="0" y="31140"/>
                </a:moveTo>
                <a:lnTo>
                  <a:pt x="357" y="30066"/>
                </a:lnTo>
                <a:lnTo>
                  <a:pt x="1360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13938285" y="9530894"/>
            <a:ext cx="15240" cy="40005"/>
          </a:xfrm>
          <a:custGeom>
            <a:avLst/>
            <a:gdLst/>
            <a:ahLst/>
            <a:cxnLst/>
            <a:rect l="l" t="t" r="r" b="b"/>
            <a:pathLst>
              <a:path w="15240" h="40004">
                <a:moveTo>
                  <a:pt x="0" y="39730"/>
                </a:moveTo>
                <a:lnTo>
                  <a:pt x="3221" y="31498"/>
                </a:lnTo>
                <a:lnTo>
                  <a:pt x="1467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13937212" y="9516219"/>
            <a:ext cx="32384" cy="26670"/>
          </a:xfrm>
          <a:custGeom>
            <a:avLst/>
            <a:gdLst/>
            <a:ahLst/>
            <a:cxnLst/>
            <a:rect l="l" t="t" r="r" b="b"/>
            <a:pathLst>
              <a:path w="32384" h="26670">
                <a:moveTo>
                  <a:pt x="22192" y="26129"/>
                </a:moveTo>
                <a:lnTo>
                  <a:pt x="28992" y="22907"/>
                </a:lnTo>
                <a:lnTo>
                  <a:pt x="32214" y="13243"/>
                </a:lnTo>
                <a:lnTo>
                  <a:pt x="28992" y="6800"/>
                </a:lnTo>
                <a:lnTo>
                  <a:pt x="3221" y="19328"/>
                </a:lnTo>
                <a:lnTo>
                  <a:pt x="0" y="12527"/>
                </a:lnTo>
                <a:lnTo>
                  <a:pt x="3579" y="3221"/>
                </a:lnTo>
                <a:lnTo>
                  <a:pt x="1002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13952960" y="9490447"/>
            <a:ext cx="13335" cy="40640"/>
          </a:xfrm>
          <a:custGeom>
            <a:avLst/>
            <a:gdLst/>
            <a:ahLst/>
            <a:cxnLst/>
            <a:rect l="l" t="t" r="r" b="b"/>
            <a:pathLst>
              <a:path w="13334" h="40640">
                <a:moveTo>
                  <a:pt x="0" y="40446"/>
                </a:moveTo>
                <a:lnTo>
                  <a:pt x="1073" y="36509"/>
                </a:lnTo>
                <a:lnTo>
                  <a:pt x="12527" y="715"/>
                </a:lnTo>
                <a:lnTo>
                  <a:pt x="1288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13975153" y="942566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13994482" y="936087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14013453" y="9287855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40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14009873" y="9273537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4" h="26034">
                <a:moveTo>
                  <a:pt x="22907" y="25413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686"/>
                </a:lnTo>
                <a:lnTo>
                  <a:pt x="0" y="13243"/>
                </a:lnTo>
                <a:lnTo>
                  <a:pt x="2863" y="3579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14025622" y="9247409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14047099" y="9182264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14066426" y="911747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14085397" y="9044458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14081817" y="9030499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476"/>
                </a:lnTo>
                <a:lnTo>
                  <a:pt x="32214" y="11811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2885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14097209" y="9004011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40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14119043" y="8939225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14138014" y="887408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14157343" y="8801420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14153763" y="8787102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8992" y="21834"/>
                </a:lnTo>
                <a:lnTo>
                  <a:pt x="31856" y="12169"/>
                </a:lnTo>
                <a:lnTo>
                  <a:pt x="28634" y="5726"/>
                </a:lnTo>
                <a:lnTo>
                  <a:pt x="3221" y="19328"/>
                </a:lnTo>
                <a:lnTo>
                  <a:pt x="0" y="13243"/>
                </a:lnTo>
                <a:lnTo>
                  <a:pt x="2863" y="3221"/>
                </a:ln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14169155" y="8760614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0804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14190631" y="869582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14209960" y="863104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14228929" y="8558023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40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14225350" y="8543705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4" h="26034">
                <a:moveTo>
                  <a:pt x="22907" y="25413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686"/>
                </a:lnTo>
                <a:lnTo>
                  <a:pt x="0" y="13243"/>
                </a:lnTo>
                <a:lnTo>
                  <a:pt x="2863" y="3579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14241099" y="8517576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14262575" y="845243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14281904" y="838764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14300875" y="8314626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0804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14297296" y="8300666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476"/>
                </a:lnTo>
                <a:lnTo>
                  <a:pt x="32214" y="11811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2885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14313045" y="8274179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14334521" y="820939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14353492" y="814460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14372820" y="8071587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14369242" y="8057270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8992" y="21834"/>
                </a:lnTo>
                <a:lnTo>
                  <a:pt x="31856" y="12169"/>
                </a:lnTo>
                <a:lnTo>
                  <a:pt x="28634" y="5726"/>
                </a:lnTo>
                <a:lnTo>
                  <a:pt x="3221" y="19328"/>
                </a:lnTo>
                <a:lnTo>
                  <a:pt x="0" y="13243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14384632" y="8030782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0804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14406466" y="796599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14425437" y="7901209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14444766" y="7828190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14441186" y="7813873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4" h="26034">
                <a:moveTo>
                  <a:pt x="22907" y="25413"/>
                </a:moveTo>
                <a:lnTo>
                  <a:pt x="28992" y="21834"/>
                </a:lnTo>
                <a:lnTo>
                  <a:pt x="31856" y="12169"/>
                </a:lnTo>
                <a:lnTo>
                  <a:pt x="28634" y="5726"/>
                </a:lnTo>
                <a:lnTo>
                  <a:pt x="3221" y="19686"/>
                </a:lnTo>
                <a:lnTo>
                  <a:pt x="0" y="13243"/>
                </a:lnTo>
                <a:lnTo>
                  <a:pt x="2863" y="3579"/>
                </a:ln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14456578" y="7787744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14478054" y="772259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14497383" y="765781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14516352" y="7584793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0804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14512774" y="7570834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476"/>
                </a:lnTo>
                <a:lnTo>
                  <a:pt x="32214" y="11811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2885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14528524" y="7544347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14549998" y="747956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14568969" y="741477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14588298" y="7341754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14584719" y="7327437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3243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14600110" y="7300950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0804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14621944" y="72361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14640915" y="717137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14660244" y="7098358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14656665" y="7084040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4" h="26034">
                <a:moveTo>
                  <a:pt x="22907" y="25413"/>
                </a:moveTo>
                <a:lnTo>
                  <a:pt x="28992" y="21834"/>
                </a:lnTo>
                <a:lnTo>
                  <a:pt x="31856" y="12169"/>
                </a:lnTo>
                <a:lnTo>
                  <a:pt x="28634" y="5726"/>
                </a:lnTo>
                <a:lnTo>
                  <a:pt x="3221" y="19686"/>
                </a:lnTo>
                <a:lnTo>
                  <a:pt x="0" y="13243"/>
                </a:lnTo>
                <a:lnTo>
                  <a:pt x="2863" y="3579"/>
                </a:ln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14672056" y="7057911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40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14693532" y="699276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14712860" y="692798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14731831" y="6854961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0804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14728251" y="6841001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476"/>
                </a:lnTo>
                <a:lnTo>
                  <a:pt x="32214" y="11811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2885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14744000" y="6814514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40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14765477" y="674972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14784806" y="668494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14803777" y="6611922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40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14800197" y="6597605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3243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14815946" y="6571117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14837423" y="650633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14856392" y="6441544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14875721" y="6368525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39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14872141" y="6354208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4" h="26035">
                <a:moveTo>
                  <a:pt x="22907" y="25413"/>
                </a:moveTo>
                <a:lnTo>
                  <a:pt x="28992" y="21834"/>
                </a:lnTo>
                <a:lnTo>
                  <a:pt x="31856" y="12169"/>
                </a:lnTo>
                <a:lnTo>
                  <a:pt x="28634" y="5726"/>
                </a:lnTo>
                <a:lnTo>
                  <a:pt x="3221" y="19686"/>
                </a:lnTo>
                <a:lnTo>
                  <a:pt x="0" y="13243"/>
                </a:lnTo>
                <a:lnTo>
                  <a:pt x="2863" y="3579"/>
                </a:ln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14887533" y="6328078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39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14909367" y="62629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14928338" y="619814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14947667" y="6125128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14944087" y="6111169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8992" y="21476"/>
                </a:lnTo>
                <a:lnTo>
                  <a:pt x="31856" y="11811"/>
                </a:lnTo>
                <a:lnTo>
                  <a:pt x="28634" y="5726"/>
                </a:lnTo>
                <a:lnTo>
                  <a:pt x="3221" y="19328"/>
                </a:lnTo>
                <a:lnTo>
                  <a:pt x="0" y="12885"/>
                </a:lnTo>
                <a:lnTo>
                  <a:pt x="2863" y="3221"/>
                </a:ln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14959479" y="6084682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39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14980955" y="601989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15000282" y="595510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15019253" y="5882089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39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15015674" y="5867772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3243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15031423" y="5841285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15052899" y="577649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15071870" y="571171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15091199" y="5638693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39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15087620" y="5624375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4" h="26035">
                <a:moveTo>
                  <a:pt x="22907" y="25413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686"/>
                </a:lnTo>
                <a:lnTo>
                  <a:pt x="0" y="13243"/>
                </a:lnTo>
                <a:lnTo>
                  <a:pt x="2863" y="3579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15103011" y="5598246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39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15124845" y="553310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15143816" y="546831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15163144" y="5395296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15159564" y="5381336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8992" y="21476"/>
                </a:lnTo>
                <a:lnTo>
                  <a:pt x="31856" y="11811"/>
                </a:lnTo>
                <a:lnTo>
                  <a:pt x="28634" y="5726"/>
                </a:lnTo>
                <a:lnTo>
                  <a:pt x="3221" y="19328"/>
                </a:lnTo>
                <a:lnTo>
                  <a:pt x="0" y="12885"/>
                </a:lnTo>
                <a:lnTo>
                  <a:pt x="2863" y="3221"/>
                </a:ln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15174955" y="5354849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39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15196432" y="5290062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15215761" y="522527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15234732" y="5152257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39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15231152" y="5137939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328"/>
                </a:lnTo>
                <a:lnTo>
                  <a:pt x="0" y="13243"/>
                </a:lnTo>
                <a:lnTo>
                  <a:pt x="2863" y="3221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15246901" y="5111452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15268378" y="504666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15287707" y="498187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15306676" y="4908860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39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15303098" y="4894543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4" h="26035">
                <a:moveTo>
                  <a:pt x="22907" y="25413"/>
                </a:moveTo>
                <a:lnTo>
                  <a:pt x="29350" y="21834"/>
                </a:lnTo>
                <a:lnTo>
                  <a:pt x="32214" y="12169"/>
                </a:lnTo>
                <a:lnTo>
                  <a:pt x="28634" y="5726"/>
                </a:lnTo>
                <a:lnTo>
                  <a:pt x="3579" y="19686"/>
                </a:lnTo>
                <a:lnTo>
                  <a:pt x="0" y="13243"/>
                </a:lnTo>
                <a:lnTo>
                  <a:pt x="2863" y="3579"/>
                </a:lnTo>
                <a:lnTo>
                  <a:pt x="930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15318846" y="4868413"/>
            <a:ext cx="12065" cy="40640"/>
          </a:xfrm>
          <a:custGeom>
            <a:avLst/>
            <a:gdLst/>
            <a:ahLst/>
            <a:cxnLst/>
            <a:rect l="l" t="t" r="r" b="b"/>
            <a:pathLst>
              <a:path w="12065" h="40639">
                <a:moveTo>
                  <a:pt x="0" y="40446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15340322" y="480326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15359293" y="473848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15378622" y="4665463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15375042" y="4651504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22907" y="25055"/>
                </a:moveTo>
                <a:lnTo>
                  <a:pt x="28992" y="21476"/>
                </a:lnTo>
                <a:lnTo>
                  <a:pt x="31856" y="11811"/>
                </a:lnTo>
                <a:lnTo>
                  <a:pt x="28634" y="5726"/>
                </a:lnTo>
                <a:lnTo>
                  <a:pt x="3221" y="19328"/>
                </a:lnTo>
                <a:lnTo>
                  <a:pt x="0" y="12885"/>
                </a:lnTo>
                <a:lnTo>
                  <a:pt x="2863" y="3221"/>
                </a:ln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15390434" y="4625016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39">
                <a:moveTo>
                  <a:pt x="0" y="40446"/>
                </a:moveTo>
                <a:lnTo>
                  <a:pt x="121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15412268" y="455987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15429807" y="4494370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5" h="33020">
                <a:moveTo>
                  <a:pt x="0" y="32930"/>
                </a:moveTo>
                <a:lnTo>
                  <a:pt x="7158" y="3579"/>
                </a:lnTo>
                <a:lnTo>
                  <a:pt x="823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15445198" y="4419919"/>
            <a:ext cx="8255" cy="41910"/>
          </a:xfrm>
          <a:custGeom>
            <a:avLst/>
            <a:gdLst/>
            <a:ahLst/>
            <a:cxnLst/>
            <a:rect l="l" t="t" r="r" b="b"/>
            <a:pathLst>
              <a:path w="8255" h="41910">
                <a:moveTo>
                  <a:pt x="0" y="41520"/>
                </a:moveTo>
                <a:lnTo>
                  <a:pt x="2505" y="30424"/>
                </a:lnTo>
                <a:lnTo>
                  <a:pt x="823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15437682" y="4406317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29">
                <a:moveTo>
                  <a:pt x="23981" y="23981"/>
                </a:moveTo>
                <a:lnTo>
                  <a:pt x="30066" y="19686"/>
                </a:lnTo>
                <a:lnTo>
                  <a:pt x="31856" y="9664"/>
                </a:lnTo>
                <a:lnTo>
                  <a:pt x="27919" y="3937"/>
                </a:lnTo>
                <a:lnTo>
                  <a:pt x="3937" y="20044"/>
                </a:lnTo>
                <a:lnTo>
                  <a:pt x="0" y="14317"/>
                </a:lnTo>
                <a:lnTo>
                  <a:pt x="1789" y="4295"/>
                </a:lnTo>
                <a:lnTo>
                  <a:pt x="7874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15453431" y="4378398"/>
            <a:ext cx="7620" cy="41910"/>
          </a:xfrm>
          <a:custGeom>
            <a:avLst/>
            <a:gdLst/>
            <a:ahLst/>
            <a:cxnLst/>
            <a:rect l="l" t="t" r="r" b="b"/>
            <a:pathLst>
              <a:path w="7619" h="41910">
                <a:moveTo>
                  <a:pt x="0" y="41520"/>
                </a:moveTo>
                <a:lnTo>
                  <a:pt x="3221" y="23981"/>
                </a:lnTo>
                <a:lnTo>
                  <a:pt x="715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15465601" y="4311464"/>
            <a:ext cx="4445" cy="33655"/>
          </a:xfrm>
          <a:custGeom>
            <a:avLst/>
            <a:gdLst/>
            <a:ahLst/>
            <a:cxnLst/>
            <a:rect l="l" t="t" r="r" b="b"/>
            <a:pathLst>
              <a:path w="4444" h="33654">
                <a:moveTo>
                  <a:pt x="0" y="33288"/>
                </a:moveTo>
                <a:lnTo>
                  <a:pt x="429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15473475" y="4244172"/>
            <a:ext cx="3810" cy="33655"/>
          </a:xfrm>
          <a:custGeom>
            <a:avLst/>
            <a:gdLst/>
            <a:ahLst/>
            <a:cxnLst/>
            <a:rect l="l" t="t" r="r" b="b"/>
            <a:pathLst>
              <a:path w="3809" h="33654">
                <a:moveTo>
                  <a:pt x="0" y="33646"/>
                </a:moveTo>
                <a:lnTo>
                  <a:pt x="2147" y="12885"/>
                </a:lnTo>
                <a:lnTo>
                  <a:pt x="322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15478844" y="4167932"/>
            <a:ext cx="2540" cy="42545"/>
          </a:xfrm>
          <a:custGeom>
            <a:avLst/>
            <a:gdLst/>
            <a:ahLst/>
            <a:cxnLst/>
            <a:rect l="l" t="t" r="r" b="b"/>
            <a:pathLst>
              <a:path w="2540" h="42545">
                <a:moveTo>
                  <a:pt x="0" y="42236"/>
                </a:moveTo>
                <a:lnTo>
                  <a:pt x="357" y="40088"/>
                </a:lnTo>
                <a:lnTo>
                  <a:pt x="214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15465601" y="4155762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5" h="21589">
                <a:moveTo>
                  <a:pt x="25055" y="21118"/>
                </a:moveTo>
                <a:lnTo>
                  <a:pt x="30424" y="16465"/>
                </a:lnTo>
                <a:lnTo>
                  <a:pt x="30782" y="6084"/>
                </a:lnTo>
                <a:lnTo>
                  <a:pt x="26129" y="1073"/>
                </a:lnTo>
                <a:lnTo>
                  <a:pt x="4653" y="20402"/>
                </a:lnTo>
                <a:lnTo>
                  <a:pt x="0" y="15033"/>
                </a:lnTo>
                <a:lnTo>
                  <a:pt x="357" y="5011"/>
                </a:lnTo>
                <a:lnTo>
                  <a:pt x="572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15480993" y="4125695"/>
            <a:ext cx="1270" cy="42545"/>
          </a:xfrm>
          <a:custGeom>
            <a:avLst/>
            <a:gdLst/>
            <a:ahLst/>
            <a:cxnLst/>
            <a:rect l="l" t="t" r="r" b="b"/>
            <a:pathLst>
              <a:path w="1269" h="42545">
                <a:moveTo>
                  <a:pt x="0" y="42236"/>
                </a:moveTo>
                <a:lnTo>
                  <a:pt x="357" y="33646"/>
                </a:lnTo>
                <a:lnTo>
                  <a:pt x="71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15481349" y="4058045"/>
            <a:ext cx="635" cy="34290"/>
          </a:xfrm>
          <a:custGeom>
            <a:avLst/>
            <a:gdLst/>
            <a:ahLst/>
            <a:cxnLst/>
            <a:rect l="l" t="t" r="r" b="b"/>
            <a:pathLst>
              <a:path w="634" h="34289">
                <a:moveTo>
                  <a:pt x="357" y="34003"/>
                </a:moveTo>
                <a:lnTo>
                  <a:pt x="0" y="3579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15477771" y="3990753"/>
            <a:ext cx="2540" cy="33655"/>
          </a:xfrm>
          <a:custGeom>
            <a:avLst/>
            <a:gdLst/>
            <a:ahLst/>
            <a:cxnLst/>
            <a:rect l="l" t="t" r="r" b="b"/>
            <a:pathLst>
              <a:path w="2540" h="33654">
                <a:moveTo>
                  <a:pt x="2147" y="33646"/>
                </a:moveTo>
                <a:lnTo>
                  <a:pt x="1431" y="22192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15470970" y="3914870"/>
            <a:ext cx="4445" cy="41910"/>
          </a:xfrm>
          <a:custGeom>
            <a:avLst/>
            <a:gdLst/>
            <a:ahLst/>
            <a:cxnLst/>
            <a:rect l="l" t="t" r="r" b="b"/>
            <a:pathLst>
              <a:path w="4444" h="41910">
                <a:moveTo>
                  <a:pt x="4295" y="41878"/>
                </a:moveTo>
                <a:lnTo>
                  <a:pt x="0" y="357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15463094" y="3963908"/>
            <a:ext cx="31750" cy="22860"/>
          </a:xfrm>
          <a:custGeom>
            <a:avLst/>
            <a:gdLst/>
            <a:ahLst/>
            <a:cxnLst/>
            <a:rect l="l" t="t" r="r" b="b"/>
            <a:pathLst>
              <a:path w="31750" h="22860">
                <a:moveTo>
                  <a:pt x="4295" y="2505"/>
                </a:moveTo>
                <a:lnTo>
                  <a:pt x="0" y="8232"/>
                </a:lnTo>
                <a:lnTo>
                  <a:pt x="1073" y="18254"/>
                </a:lnTo>
                <a:lnTo>
                  <a:pt x="6800" y="22549"/>
                </a:lnTo>
                <a:lnTo>
                  <a:pt x="24339" y="0"/>
                </a:lnTo>
                <a:lnTo>
                  <a:pt x="30066" y="4295"/>
                </a:lnTo>
                <a:lnTo>
                  <a:pt x="31498" y="14317"/>
                </a:lnTo>
                <a:lnTo>
                  <a:pt x="26845" y="2004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15465601" y="3872992"/>
            <a:ext cx="5715" cy="41910"/>
          </a:xfrm>
          <a:custGeom>
            <a:avLst/>
            <a:gdLst/>
            <a:ahLst/>
            <a:cxnLst/>
            <a:rect l="l" t="t" r="r" b="b"/>
            <a:pathLst>
              <a:path w="5715" h="41910">
                <a:moveTo>
                  <a:pt x="5369" y="41878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15454862" y="3806058"/>
            <a:ext cx="5715" cy="33655"/>
          </a:xfrm>
          <a:custGeom>
            <a:avLst/>
            <a:gdLst/>
            <a:ahLst/>
            <a:cxnLst/>
            <a:rect l="l" t="t" r="r" b="b"/>
            <a:pathLst>
              <a:path w="5715" h="33654">
                <a:moveTo>
                  <a:pt x="5726" y="33288"/>
                </a:moveTo>
                <a:lnTo>
                  <a:pt x="2505" y="12527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15441618" y="3739839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7158" y="32930"/>
                </a:moveTo>
                <a:lnTo>
                  <a:pt x="6442" y="30782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15423364" y="3665747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380" y="41162"/>
                </a:moveTo>
                <a:lnTo>
                  <a:pt x="2863" y="9664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15423722" y="3711920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4" h="25400">
                <a:moveTo>
                  <a:pt x="3579" y="5726"/>
                </a:moveTo>
                <a:lnTo>
                  <a:pt x="0" y="11811"/>
                </a:lnTo>
                <a:lnTo>
                  <a:pt x="2863" y="21476"/>
                </a:lnTo>
                <a:lnTo>
                  <a:pt x="8948" y="25055"/>
                </a:lnTo>
                <a:lnTo>
                  <a:pt x="23265" y="0"/>
                </a:lnTo>
                <a:lnTo>
                  <a:pt x="29350" y="3579"/>
                </a:lnTo>
                <a:lnTo>
                  <a:pt x="32214" y="13601"/>
                </a:lnTo>
                <a:lnTo>
                  <a:pt x="28634" y="1968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15412268" y="3625300"/>
            <a:ext cx="11430" cy="40640"/>
          </a:xfrm>
          <a:custGeom>
            <a:avLst/>
            <a:gdLst/>
            <a:ahLst/>
            <a:cxnLst/>
            <a:rect l="l" t="t" r="r" b="b"/>
            <a:pathLst>
              <a:path w="11430" h="40639">
                <a:moveTo>
                  <a:pt x="11096" y="40446"/>
                </a:moveTo>
                <a:lnTo>
                  <a:pt x="715" y="2863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15391508" y="3560871"/>
            <a:ext cx="10795" cy="32384"/>
          </a:xfrm>
          <a:custGeom>
            <a:avLst/>
            <a:gdLst/>
            <a:ahLst/>
            <a:cxnLst/>
            <a:rect l="l" t="t" r="r" b="b"/>
            <a:pathLst>
              <a:path w="10794" h="32385">
                <a:moveTo>
                  <a:pt x="10738" y="31856"/>
                </a:moveTo>
                <a:lnTo>
                  <a:pt x="7158" y="20760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15368599" y="3497159"/>
            <a:ext cx="12065" cy="31750"/>
          </a:xfrm>
          <a:custGeom>
            <a:avLst/>
            <a:gdLst/>
            <a:ahLst/>
            <a:cxnLst/>
            <a:rect l="l" t="t" r="r" b="b"/>
            <a:pathLst>
              <a:path w="12065" h="31750">
                <a:moveTo>
                  <a:pt x="11811" y="31498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15339607" y="3426645"/>
            <a:ext cx="16510" cy="39370"/>
          </a:xfrm>
          <a:custGeom>
            <a:avLst/>
            <a:gdLst/>
            <a:ahLst/>
            <a:cxnLst/>
            <a:rect l="l" t="t" r="r" b="b"/>
            <a:pathLst>
              <a:path w="16509" h="39370">
                <a:moveTo>
                  <a:pt x="16465" y="39015"/>
                </a:moveTo>
                <a:lnTo>
                  <a:pt x="7874" y="17538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15348198" y="3469239"/>
            <a:ext cx="32384" cy="26670"/>
          </a:xfrm>
          <a:custGeom>
            <a:avLst/>
            <a:gdLst/>
            <a:ahLst/>
            <a:cxnLst/>
            <a:rect l="l" t="t" r="r" b="b"/>
            <a:pathLst>
              <a:path w="32384" h="26670">
                <a:moveTo>
                  <a:pt x="2505" y="7874"/>
                </a:moveTo>
                <a:lnTo>
                  <a:pt x="0" y="14675"/>
                </a:lnTo>
                <a:lnTo>
                  <a:pt x="4295" y="23981"/>
                </a:lnTo>
                <a:lnTo>
                  <a:pt x="10738" y="26487"/>
                </a:lnTo>
                <a:lnTo>
                  <a:pt x="21118" y="0"/>
                </a:lnTo>
                <a:lnTo>
                  <a:pt x="27919" y="2505"/>
                </a:lnTo>
                <a:lnTo>
                  <a:pt x="31856" y="11811"/>
                </a:lnTo>
                <a:lnTo>
                  <a:pt x="29350" y="1825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15322425" y="3387988"/>
            <a:ext cx="17780" cy="38735"/>
          </a:xfrm>
          <a:custGeom>
            <a:avLst/>
            <a:gdLst/>
            <a:ahLst/>
            <a:cxnLst/>
            <a:rect l="l" t="t" r="r" b="b"/>
            <a:pathLst>
              <a:path w="17780" h="38735">
                <a:moveTo>
                  <a:pt x="17180" y="38657"/>
                </a:moveTo>
                <a:lnTo>
                  <a:pt x="5369" y="11453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15292717" y="3327497"/>
            <a:ext cx="15875" cy="30480"/>
          </a:xfrm>
          <a:custGeom>
            <a:avLst/>
            <a:gdLst/>
            <a:ahLst/>
            <a:cxnLst/>
            <a:rect l="l" t="t" r="r" b="b"/>
            <a:pathLst>
              <a:path w="15875" h="30479">
                <a:moveTo>
                  <a:pt x="15391" y="30066"/>
                </a:moveTo>
                <a:lnTo>
                  <a:pt x="14317" y="27919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15260504" y="3267721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16465" y="29708"/>
                </a:moveTo>
                <a:lnTo>
                  <a:pt x="715" y="1073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15223278" y="3201503"/>
            <a:ext cx="20955" cy="37465"/>
          </a:xfrm>
          <a:custGeom>
            <a:avLst/>
            <a:gdLst/>
            <a:ahLst/>
            <a:cxnLst/>
            <a:rect l="l" t="t" r="r" b="b"/>
            <a:pathLst>
              <a:path w="20955" h="37464">
                <a:moveTo>
                  <a:pt x="20760" y="36867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15237595" y="3240876"/>
            <a:ext cx="31750" cy="27940"/>
          </a:xfrm>
          <a:custGeom>
            <a:avLst/>
            <a:gdLst/>
            <a:ahLst/>
            <a:cxnLst/>
            <a:rect l="l" t="t" r="r" b="b"/>
            <a:pathLst>
              <a:path w="31750" h="27939">
                <a:moveTo>
                  <a:pt x="1789" y="10022"/>
                </a:moveTo>
                <a:lnTo>
                  <a:pt x="0" y="16823"/>
                </a:lnTo>
                <a:lnTo>
                  <a:pt x="4653" y="25413"/>
                </a:lnTo>
                <a:lnTo>
                  <a:pt x="11811" y="27561"/>
                </a:lnTo>
                <a:lnTo>
                  <a:pt x="19328" y="0"/>
                </a:lnTo>
                <a:lnTo>
                  <a:pt x="26487" y="1789"/>
                </a:lnTo>
                <a:lnTo>
                  <a:pt x="31498" y="10738"/>
                </a:lnTo>
                <a:lnTo>
                  <a:pt x="29350" y="1753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15202517" y="3164635"/>
            <a:ext cx="20955" cy="37465"/>
          </a:xfrm>
          <a:custGeom>
            <a:avLst/>
            <a:gdLst/>
            <a:ahLst/>
            <a:cxnLst/>
            <a:rect l="l" t="t" r="r" b="b"/>
            <a:pathLst>
              <a:path w="20955" h="37464">
                <a:moveTo>
                  <a:pt x="20760" y="36867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15169229" y="3105934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4">
                <a:moveTo>
                  <a:pt x="16465" y="29350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15135941" y="3046874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4">
                <a:moveTo>
                  <a:pt x="16465" y="29350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15098357" y="2980656"/>
            <a:ext cx="20955" cy="37465"/>
          </a:xfrm>
          <a:custGeom>
            <a:avLst/>
            <a:gdLst/>
            <a:ahLst/>
            <a:cxnLst/>
            <a:rect l="l" t="t" r="r" b="b"/>
            <a:pathLst>
              <a:path w="20955" h="37464">
                <a:moveTo>
                  <a:pt x="20760" y="36867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15112675" y="3020029"/>
            <a:ext cx="31750" cy="27940"/>
          </a:xfrm>
          <a:custGeom>
            <a:avLst/>
            <a:gdLst/>
            <a:ahLst/>
            <a:cxnLst/>
            <a:rect l="l" t="t" r="r" b="b"/>
            <a:pathLst>
              <a:path w="31750" h="27939">
                <a:moveTo>
                  <a:pt x="1789" y="9664"/>
                </a:moveTo>
                <a:lnTo>
                  <a:pt x="0" y="16823"/>
                </a:lnTo>
                <a:lnTo>
                  <a:pt x="5011" y="25413"/>
                </a:lnTo>
                <a:lnTo>
                  <a:pt x="11811" y="27561"/>
                </a:lnTo>
                <a:lnTo>
                  <a:pt x="19686" y="0"/>
                </a:lnTo>
                <a:lnTo>
                  <a:pt x="26487" y="1789"/>
                </a:lnTo>
                <a:lnTo>
                  <a:pt x="31498" y="10738"/>
                </a:lnTo>
                <a:lnTo>
                  <a:pt x="29708" y="1753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15077597" y="2943789"/>
            <a:ext cx="20955" cy="37465"/>
          </a:xfrm>
          <a:custGeom>
            <a:avLst/>
            <a:gdLst/>
            <a:ahLst/>
            <a:cxnLst/>
            <a:rect l="l" t="t" r="r" b="b"/>
            <a:pathLst>
              <a:path w="20955" h="37464">
                <a:moveTo>
                  <a:pt x="20760" y="36867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15044309" y="2885087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4" h="29844">
                <a:moveTo>
                  <a:pt x="16823" y="29350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15011021" y="2826028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4" h="29844">
                <a:moveTo>
                  <a:pt x="16823" y="29350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14977375" y="2766252"/>
            <a:ext cx="17780" cy="30480"/>
          </a:xfrm>
          <a:custGeom>
            <a:avLst/>
            <a:gdLst/>
            <a:ahLst/>
            <a:cxnLst/>
            <a:rect l="l" t="t" r="r" b="b"/>
            <a:pathLst>
              <a:path w="17780" h="30480">
                <a:moveTo>
                  <a:pt x="17180" y="30424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3429986" y="11412924"/>
            <a:ext cx="29845" cy="128270"/>
          </a:xfrm>
          <a:custGeom>
            <a:avLst/>
            <a:gdLst/>
            <a:ahLst/>
            <a:cxnLst/>
            <a:rect l="l" t="t" r="r" b="b"/>
            <a:pathLst>
              <a:path w="29845" h="128270">
                <a:moveTo>
                  <a:pt x="0" y="0"/>
                </a:moveTo>
                <a:lnTo>
                  <a:pt x="29350" y="12778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3466853" y="11573995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40">
                <a:moveTo>
                  <a:pt x="0" y="0"/>
                </a:moveTo>
                <a:lnTo>
                  <a:pt x="15033" y="6586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3489403" y="11672786"/>
            <a:ext cx="29845" cy="128270"/>
          </a:xfrm>
          <a:custGeom>
            <a:avLst/>
            <a:gdLst/>
            <a:ahLst/>
            <a:cxnLst/>
            <a:rect l="l" t="t" r="r" b="b"/>
            <a:pathLst>
              <a:path w="29845" h="128270">
                <a:moveTo>
                  <a:pt x="0" y="0"/>
                </a:moveTo>
                <a:lnTo>
                  <a:pt x="29350" y="12778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8448971" y="2455563"/>
            <a:ext cx="561975" cy="1968500"/>
          </a:xfrm>
          <a:custGeom>
            <a:avLst/>
            <a:gdLst/>
            <a:ahLst/>
            <a:cxnLst/>
            <a:rect l="l" t="t" r="r" b="b"/>
            <a:pathLst>
              <a:path w="561975" h="1968500">
                <a:moveTo>
                  <a:pt x="0" y="1968292"/>
                </a:moveTo>
                <a:lnTo>
                  <a:pt x="56196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8440739" y="4380546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0804"/>
                </a:moveTo>
                <a:lnTo>
                  <a:pt x="1181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8461857" y="4315401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8480469" y="421768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8508389" y="415289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8526643" y="405518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8554563" y="399003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8573175" y="3892678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8601095" y="38275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8619707" y="372981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8647626" y="366503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8666239" y="3567314"/>
            <a:ext cx="18415" cy="65405"/>
          </a:xfrm>
          <a:custGeom>
            <a:avLst/>
            <a:gdLst/>
            <a:ahLst/>
            <a:cxnLst/>
            <a:rect l="l" t="t" r="r" b="b"/>
            <a:pathLst>
              <a:path w="18415" h="65404">
                <a:moveTo>
                  <a:pt x="0" y="65144"/>
                </a:moveTo>
                <a:lnTo>
                  <a:pt x="1825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8693800" y="350216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8712413" y="340481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8740332" y="3339667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8758945" y="324195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8786863" y="317716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8805476" y="307944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8833395" y="301430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894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8851650" y="291694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8879569" y="285179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8898182" y="2754440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8926100" y="268929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8944713" y="259157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8972632" y="252679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8991245" y="2453058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0" y="41162"/>
                </a:moveTo>
                <a:lnTo>
                  <a:pt x="1145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9048157" y="2721510"/>
            <a:ext cx="29209" cy="98425"/>
          </a:xfrm>
          <a:custGeom>
            <a:avLst/>
            <a:gdLst/>
            <a:ahLst/>
            <a:cxnLst/>
            <a:rect l="l" t="t" r="r" b="b"/>
            <a:pathLst>
              <a:path w="29209" h="98425">
                <a:moveTo>
                  <a:pt x="0" y="98074"/>
                </a:moveTo>
                <a:lnTo>
                  <a:pt x="2863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9086098" y="262379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9114018" y="2493505"/>
            <a:ext cx="29209" cy="98425"/>
          </a:xfrm>
          <a:custGeom>
            <a:avLst/>
            <a:gdLst/>
            <a:ahLst/>
            <a:cxnLst/>
            <a:rect l="l" t="t" r="r" b="b"/>
            <a:pathLst>
              <a:path w="29209" h="98425">
                <a:moveTo>
                  <a:pt x="0" y="98074"/>
                </a:moveTo>
                <a:lnTo>
                  <a:pt x="2863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9" name="object 4929"/>
          <p:cNvSpPr txBox="1"/>
          <p:nvPr/>
        </p:nvSpPr>
        <p:spPr>
          <a:xfrm rot="17220000">
            <a:off x="15271196" y="461503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0" name="object 4930"/>
          <p:cNvSpPr txBox="1"/>
          <p:nvPr/>
        </p:nvSpPr>
        <p:spPr>
          <a:xfrm rot="17220000">
            <a:off x="15340259" y="463510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1" name="object 4931"/>
          <p:cNvSpPr txBox="1"/>
          <p:nvPr/>
        </p:nvSpPr>
        <p:spPr>
          <a:xfrm rot="17220000">
            <a:off x="15125157" y="457172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2" name="object 4932"/>
          <p:cNvSpPr txBox="1"/>
          <p:nvPr/>
        </p:nvSpPr>
        <p:spPr>
          <a:xfrm rot="17220000">
            <a:off x="14325133" y="4333573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3" name="object 4933"/>
          <p:cNvSpPr txBox="1"/>
          <p:nvPr/>
        </p:nvSpPr>
        <p:spPr>
          <a:xfrm rot="17220000">
            <a:off x="14395326" y="435588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4" name="object 4934"/>
          <p:cNvSpPr txBox="1"/>
          <p:nvPr/>
        </p:nvSpPr>
        <p:spPr>
          <a:xfrm rot="17220000">
            <a:off x="13870214" y="936022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5" name="object 4935"/>
          <p:cNvSpPr txBox="1"/>
          <p:nvPr/>
        </p:nvSpPr>
        <p:spPr>
          <a:xfrm rot="17220000">
            <a:off x="13938937" y="938026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6" name="object 4936"/>
          <p:cNvSpPr txBox="1"/>
          <p:nvPr/>
        </p:nvSpPr>
        <p:spPr>
          <a:xfrm rot="17220000">
            <a:off x="14791919" y="625473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7" name="object 4937"/>
          <p:cNvSpPr txBox="1"/>
          <p:nvPr/>
        </p:nvSpPr>
        <p:spPr>
          <a:xfrm rot="17220000">
            <a:off x="14861340" y="627516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8" name="object 4938"/>
          <p:cNvSpPr txBox="1"/>
          <p:nvPr/>
        </p:nvSpPr>
        <p:spPr>
          <a:xfrm rot="17220000">
            <a:off x="14415012" y="614342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39" name="object 4939"/>
          <p:cNvSpPr txBox="1"/>
          <p:nvPr/>
        </p:nvSpPr>
        <p:spPr>
          <a:xfrm rot="17220000">
            <a:off x="14484074" y="616384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0" name="object 4940"/>
          <p:cNvSpPr txBox="1"/>
          <p:nvPr/>
        </p:nvSpPr>
        <p:spPr>
          <a:xfrm rot="17220000">
            <a:off x="14646221" y="621181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1" name="object 4941"/>
          <p:cNvSpPr txBox="1"/>
          <p:nvPr/>
        </p:nvSpPr>
        <p:spPr>
          <a:xfrm rot="17220000">
            <a:off x="13847664" y="597593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2" name="object 4942"/>
          <p:cNvSpPr txBox="1"/>
          <p:nvPr/>
        </p:nvSpPr>
        <p:spPr>
          <a:xfrm rot="17220000">
            <a:off x="13916048" y="599595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3" name="object 4943"/>
          <p:cNvSpPr txBox="1"/>
          <p:nvPr/>
        </p:nvSpPr>
        <p:spPr>
          <a:xfrm rot="20880000">
            <a:off x="13031362" y="1014666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4" name="object 4944"/>
          <p:cNvSpPr txBox="1"/>
          <p:nvPr/>
        </p:nvSpPr>
        <p:spPr>
          <a:xfrm rot="20880000">
            <a:off x="13047149" y="1021685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5" name="object 4945"/>
          <p:cNvSpPr txBox="1"/>
          <p:nvPr/>
        </p:nvSpPr>
        <p:spPr>
          <a:xfrm rot="20880000">
            <a:off x="12994174" y="999887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6" name="object 4946"/>
          <p:cNvSpPr txBox="1"/>
          <p:nvPr/>
        </p:nvSpPr>
        <p:spPr>
          <a:xfrm rot="20880000">
            <a:off x="12924377" y="967601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7" name="object 4947"/>
          <p:cNvSpPr txBox="1"/>
          <p:nvPr/>
        </p:nvSpPr>
        <p:spPr>
          <a:xfrm rot="20880000">
            <a:off x="12945495" y="976299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8" name="object 4948"/>
          <p:cNvSpPr txBox="1"/>
          <p:nvPr/>
        </p:nvSpPr>
        <p:spPr>
          <a:xfrm rot="20880000">
            <a:off x="12960886" y="983314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49" name="object 4949"/>
          <p:cNvSpPr txBox="1"/>
          <p:nvPr/>
        </p:nvSpPr>
        <p:spPr>
          <a:xfrm rot="20880000">
            <a:off x="8676708" y="1114709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0" name="object 4950"/>
          <p:cNvSpPr txBox="1"/>
          <p:nvPr/>
        </p:nvSpPr>
        <p:spPr>
          <a:xfrm rot="20880000">
            <a:off x="8692650" y="1121709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1" name="object 4951"/>
          <p:cNvSpPr txBox="1"/>
          <p:nvPr/>
        </p:nvSpPr>
        <p:spPr>
          <a:xfrm rot="20880000">
            <a:off x="8571309" y="1067589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2" name="object 4952"/>
          <p:cNvSpPr txBox="1"/>
          <p:nvPr/>
        </p:nvSpPr>
        <p:spPr>
          <a:xfrm rot="20880000">
            <a:off x="6431565" y="1166594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3" name="object 4953"/>
          <p:cNvSpPr txBox="1"/>
          <p:nvPr/>
        </p:nvSpPr>
        <p:spPr>
          <a:xfrm rot="20880000">
            <a:off x="6447837" y="1173590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4" name="object 4954"/>
          <p:cNvSpPr txBox="1"/>
          <p:nvPr/>
        </p:nvSpPr>
        <p:spPr>
          <a:xfrm rot="20880000">
            <a:off x="6344789" y="1128243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5" name="object 4955"/>
          <p:cNvSpPr txBox="1"/>
          <p:nvPr/>
        </p:nvSpPr>
        <p:spPr>
          <a:xfrm rot="20880000">
            <a:off x="6360859" y="1135255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6" name="object 4956"/>
          <p:cNvSpPr txBox="1"/>
          <p:nvPr/>
        </p:nvSpPr>
        <p:spPr>
          <a:xfrm rot="20880000">
            <a:off x="6397919" y="1151740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7" name="object 4957"/>
          <p:cNvSpPr txBox="1"/>
          <p:nvPr/>
        </p:nvSpPr>
        <p:spPr>
          <a:xfrm rot="20400000">
            <a:off x="6327091" y="1118552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8" name="object 4958"/>
          <p:cNvSpPr txBox="1"/>
          <p:nvPr/>
        </p:nvSpPr>
        <p:spPr>
          <a:xfrm rot="20880000">
            <a:off x="4978545" y="1199830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59" name="object 4959"/>
          <p:cNvSpPr txBox="1"/>
          <p:nvPr/>
        </p:nvSpPr>
        <p:spPr>
          <a:xfrm rot="20880000">
            <a:off x="4994487" y="1206830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0" name="object 4960"/>
          <p:cNvSpPr txBox="1"/>
          <p:nvPr/>
        </p:nvSpPr>
        <p:spPr>
          <a:xfrm rot="20880000">
            <a:off x="4944899" y="1184976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1" name="object 4961"/>
          <p:cNvSpPr txBox="1"/>
          <p:nvPr/>
        </p:nvSpPr>
        <p:spPr>
          <a:xfrm rot="20880000">
            <a:off x="4873146" y="1152710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2" name="object 4962"/>
          <p:cNvSpPr txBox="1"/>
          <p:nvPr/>
        </p:nvSpPr>
        <p:spPr>
          <a:xfrm rot="20880000">
            <a:off x="4891364" y="1161476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3" name="object 4963"/>
          <p:cNvSpPr txBox="1"/>
          <p:nvPr/>
        </p:nvSpPr>
        <p:spPr>
          <a:xfrm rot="20880000">
            <a:off x="4907471" y="1168491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4" name="object 4964"/>
          <p:cNvSpPr txBox="1"/>
          <p:nvPr/>
        </p:nvSpPr>
        <p:spPr>
          <a:xfrm rot="20880000">
            <a:off x="3720591" y="1228163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5" name="object 4965"/>
          <p:cNvSpPr txBox="1"/>
          <p:nvPr/>
        </p:nvSpPr>
        <p:spPr>
          <a:xfrm rot="20880000">
            <a:off x="3736698" y="1235142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6" name="object 4966"/>
          <p:cNvSpPr txBox="1"/>
          <p:nvPr/>
        </p:nvSpPr>
        <p:spPr>
          <a:xfrm rot="20880000">
            <a:off x="3682292" y="1211232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7" name="object 4967"/>
          <p:cNvSpPr txBox="1"/>
          <p:nvPr/>
        </p:nvSpPr>
        <p:spPr>
          <a:xfrm rot="20880000">
            <a:off x="3605822" y="1176919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8" name="object 4968"/>
          <p:cNvSpPr txBox="1"/>
          <p:nvPr/>
        </p:nvSpPr>
        <p:spPr>
          <a:xfrm rot="20880000">
            <a:off x="3624471" y="1185692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69" name="object 4969"/>
          <p:cNvSpPr txBox="1"/>
          <p:nvPr/>
        </p:nvSpPr>
        <p:spPr>
          <a:xfrm rot="20880000">
            <a:off x="3640579" y="1192707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0" name="object 4970"/>
          <p:cNvSpPr txBox="1"/>
          <p:nvPr/>
        </p:nvSpPr>
        <p:spPr>
          <a:xfrm rot="20880000">
            <a:off x="2146028" y="1264171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1" name="object 4971"/>
          <p:cNvSpPr txBox="1"/>
          <p:nvPr/>
        </p:nvSpPr>
        <p:spPr>
          <a:xfrm rot="20880000">
            <a:off x="2162135" y="1271151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2" name="object 4972"/>
          <p:cNvSpPr txBox="1"/>
          <p:nvPr/>
        </p:nvSpPr>
        <p:spPr>
          <a:xfrm rot="20880000">
            <a:off x="2107729" y="1247241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3" name="object 4973"/>
          <p:cNvSpPr txBox="1"/>
          <p:nvPr/>
        </p:nvSpPr>
        <p:spPr>
          <a:xfrm rot="20880000">
            <a:off x="2031213" y="12128598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-4.54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4" name="object 4974"/>
          <p:cNvSpPr txBox="1"/>
          <p:nvPr/>
        </p:nvSpPr>
        <p:spPr>
          <a:xfrm rot="20880000">
            <a:off x="2049512" y="12217907"/>
            <a:ext cx="14370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5" name="object 4975"/>
          <p:cNvSpPr txBox="1"/>
          <p:nvPr/>
        </p:nvSpPr>
        <p:spPr>
          <a:xfrm rot="20880000">
            <a:off x="2066016" y="1228716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6" name="object 4976"/>
          <p:cNvSpPr txBox="1"/>
          <p:nvPr/>
        </p:nvSpPr>
        <p:spPr>
          <a:xfrm rot="960000">
            <a:off x="13378683" y="835991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7" name="object 4977"/>
          <p:cNvSpPr txBox="1"/>
          <p:nvPr/>
        </p:nvSpPr>
        <p:spPr>
          <a:xfrm rot="960000">
            <a:off x="13360428" y="841897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8" name="object 4978"/>
          <p:cNvSpPr txBox="1"/>
          <p:nvPr/>
        </p:nvSpPr>
        <p:spPr>
          <a:xfrm rot="960000">
            <a:off x="13342890" y="847838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79" name="object 4979"/>
          <p:cNvSpPr txBox="1"/>
          <p:nvPr/>
        </p:nvSpPr>
        <p:spPr>
          <a:xfrm rot="960000">
            <a:off x="11637680" y="785879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0" name="object 4980"/>
          <p:cNvSpPr txBox="1"/>
          <p:nvPr/>
        </p:nvSpPr>
        <p:spPr>
          <a:xfrm rot="960000">
            <a:off x="11619757" y="791791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1" name="object 4981"/>
          <p:cNvSpPr txBox="1"/>
          <p:nvPr/>
        </p:nvSpPr>
        <p:spPr>
          <a:xfrm rot="960000">
            <a:off x="11602218" y="797732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2" name="object 4982"/>
          <p:cNvSpPr txBox="1"/>
          <p:nvPr/>
        </p:nvSpPr>
        <p:spPr>
          <a:xfrm rot="960000">
            <a:off x="10718499" y="758533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3" name="object 4983"/>
          <p:cNvSpPr txBox="1"/>
          <p:nvPr/>
        </p:nvSpPr>
        <p:spPr>
          <a:xfrm rot="960000">
            <a:off x="10700576" y="764480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4" name="object 4984"/>
          <p:cNvSpPr txBox="1"/>
          <p:nvPr/>
        </p:nvSpPr>
        <p:spPr>
          <a:xfrm rot="960000">
            <a:off x="10683063" y="770381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5" name="object 4985"/>
          <p:cNvSpPr txBox="1"/>
          <p:nvPr/>
        </p:nvSpPr>
        <p:spPr>
          <a:xfrm rot="960000">
            <a:off x="9191900" y="714042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6" name="object 4986"/>
          <p:cNvSpPr txBox="1"/>
          <p:nvPr/>
        </p:nvSpPr>
        <p:spPr>
          <a:xfrm rot="960000">
            <a:off x="9173977" y="719989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7" name="object 4987"/>
          <p:cNvSpPr txBox="1"/>
          <p:nvPr/>
        </p:nvSpPr>
        <p:spPr>
          <a:xfrm rot="960000">
            <a:off x="9156438" y="725895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88" name="object 4988"/>
          <p:cNvSpPr/>
          <p:nvPr/>
        </p:nvSpPr>
        <p:spPr>
          <a:xfrm>
            <a:off x="10334581" y="3109513"/>
            <a:ext cx="43180" cy="147320"/>
          </a:xfrm>
          <a:custGeom>
            <a:avLst/>
            <a:gdLst/>
            <a:ahLst/>
            <a:cxnLst/>
            <a:rect l="l" t="t" r="r" b="b"/>
            <a:pathLst>
              <a:path w="43179" h="147320">
                <a:moveTo>
                  <a:pt x="42594" y="0"/>
                </a:moveTo>
                <a:lnTo>
                  <a:pt x="0" y="14711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10306304" y="328883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10259414" y="3386556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10231137" y="354905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10184248" y="3646418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10155970" y="3808921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10109081" y="3906280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10080804" y="4068783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478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10033914" y="4166142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10005637" y="432864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9958747" y="4426004"/>
            <a:ext cx="38100" cy="130810"/>
          </a:xfrm>
          <a:custGeom>
            <a:avLst/>
            <a:gdLst/>
            <a:ahLst/>
            <a:cxnLst/>
            <a:rect l="l" t="t" r="r" b="b"/>
            <a:pathLst>
              <a:path w="38100" h="130810">
                <a:moveTo>
                  <a:pt x="37583" y="0"/>
                </a:moveTo>
                <a:lnTo>
                  <a:pt x="0" y="1302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9930471" y="4588507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9883581" y="4686224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37583" y="0"/>
                </a:moveTo>
                <a:lnTo>
                  <a:pt x="0" y="129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9855304" y="4848369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8970" y="0"/>
                </a:moveTo>
                <a:lnTo>
                  <a:pt x="0" y="6514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9719646" y="4941432"/>
            <a:ext cx="126364" cy="34290"/>
          </a:xfrm>
          <a:custGeom>
            <a:avLst/>
            <a:gdLst/>
            <a:ahLst/>
            <a:cxnLst/>
            <a:rect l="l" t="t" r="r" b="b"/>
            <a:pathLst>
              <a:path w="126365" h="34289">
                <a:moveTo>
                  <a:pt x="126351" y="4653"/>
                </a:moveTo>
                <a:lnTo>
                  <a:pt x="117761" y="34003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9722152" y="3101997"/>
            <a:ext cx="648335" cy="1863089"/>
          </a:xfrm>
          <a:custGeom>
            <a:avLst/>
            <a:gdLst/>
            <a:ahLst/>
            <a:cxnLst/>
            <a:rect l="l" t="t" r="r" b="b"/>
            <a:pathLst>
              <a:path w="648334" h="1863089">
                <a:moveTo>
                  <a:pt x="648222" y="0"/>
                </a:moveTo>
                <a:lnTo>
                  <a:pt x="109528" y="1862701"/>
                </a:lnTo>
                <a:lnTo>
                  <a:pt x="0" y="183120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2268124" y="10652309"/>
            <a:ext cx="119380" cy="405765"/>
          </a:xfrm>
          <a:custGeom>
            <a:avLst/>
            <a:gdLst/>
            <a:ahLst/>
            <a:cxnLst/>
            <a:rect l="l" t="t" r="r" b="b"/>
            <a:pathLst>
              <a:path w="119380" h="405765">
                <a:moveTo>
                  <a:pt x="119192" y="0"/>
                </a:moveTo>
                <a:lnTo>
                  <a:pt x="0" y="40554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4213509" y="10928994"/>
            <a:ext cx="90805" cy="397510"/>
          </a:xfrm>
          <a:custGeom>
            <a:avLst/>
            <a:gdLst/>
            <a:ahLst/>
            <a:cxnLst/>
            <a:rect l="l" t="t" r="r" b="b"/>
            <a:pathLst>
              <a:path w="90804" h="397509">
                <a:moveTo>
                  <a:pt x="90557" y="397309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3953289" y="10672353"/>
            <a:ext cx="26034" cy="7620"/>
          </a:xfrm>
          <a:custGeom>
            <a:avLst/>
            <a:gdLst/>
            <a:ahLst/>
            <a:cxnLst/>
            <a:rect l="l" t="t" r="r" b="b"/>
            <a:pathLst>
              <a:path w="26035" h="7620">
                <a:moveTo>
                  <a:pt x="25771" y="7516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1620975" y="9996569"/>
            <a:ext cx="304800" cy="118745"/>
          </a:xfrm>
          <a:custGeom>
            <a:avLst/>
            <a:gdLst/>
            <a:ahLst/>
            <a:cxnLst/>
            <a:rect l="l" t="t" r="r" b="b"/>
            <a:pathLst>
              <a:path w="304800" h="118745">
                <a:moveTo>
                  <a:pt x="304603" y="79103"/>
                </a:moveTo>
                <a:lnTo>
                  <a:pt x="35077" y="0"/>
                </a:lnTo>
                <a:lnTo>
                  <a:pt x="0" y="11847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1608447" y="9975451"/>
            <a:ext cx="309880" cy="123189"/>
          </a:xfrm>
          <a:custGeom>
            <a:avLst/>
            <a:gdLst/>
            <a:ahLst/>
            <a:cxnLst/>
            <a:rect l="l" t="t" r="r" b="b"/>
            <a:pathLst>
              <a:path w="309880" h="123190">
                <a:moveTo>
                  <a:pt x="309615" y="80535"/>
                </a:moveTo>
                <a:lnTo>
                  <a:pt x="36151" y="0"/>
                </a:lnTo>
                <a:lnTo>
                  <a:pt x="0" y="12277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1130381" y="11737669"/>
            <a:ext cx="15240" cy="130810"/>
          </a:xfrm>
          <a:custGeom>
            <a:avLst/>
            <a:gdLst/>
            <a:ahLst/>
            <a:cxnLst/>
            <a:rect l="l" t="t" r="r" b="b"/>
            <a:pathLst>
              <a:path w="15240" h="130809">
                <a:moveTo>
                  <a:pt x="14725" y="0"/>
                </a:moveTo>
                <a:lnTo>
                  <a:pt x="9135" y="32462"/>
                </a:lnTo>
                <a:lnTo>
                  <a:pt x="4814" y="65105"/>
                </a:lnTo>
                <a:lnTo>
                  <a:pt x="1768" y="97891"/>
                </a:lnTo>
                <a:lnTo>
                  <a:pt x="0" y="13078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1118432" y="11746879"/>
            <a:ext cx="12700" cy="116205"/>
          </a:xfrm>
          <a:custGeom>
            <a:avLst/>
            <a:gdLst/>
            <a:ahLst/>
            <a:cxnLst/>
            <a:rect l="l" t="t" r="r" b="b"/>
            <a:pathLst>
              <a:path w="12700" h="116204">
                <a:moveTo>
                  <a:pt x="12527" y="0"/>
                </a:moveTo>
                <a:lnTo>
                  <a:pt x="7516" y="30066"/>
                </a:lnTo>
                <a:lnTo>
                  <a:pt x="3937" y="60491"/>
                </a:lnTo>
                <a:lnTo>
                  <a:pt x="1073" y="90915"/>
                </a:lnTo>
                <a:lnTo>
                  <a:pt x="0" y="11597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1108052" y="11896497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7158" y="0"/>
                </a:moveTo>
                <a:lnTo>
                  <a:pt x="6442" y="6442"/>
                </a:lnTo>
                <a:lnTo>
                  <a:pt x="2505" y="23623"/>
                </a:lnTo>
                <a:lnTo>
                  <a:pt x="0" y="3293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1079775" y="11960925"/>
            <a:ext cx="16510" cy="29845"/>
          </a:xfrm>
          <a:custGeom>
            <a:avLst/>
            <a:gdLst/>
            <a:ahLst/>
            <a:cxnLst/>
            <a:rect l="l" t="t" r="r" b="b"/>
            <a:pathLst>
              <a:path w="16509" h="29845">
                <a:moveTo>
                  <a:pt x="16107" y="0"/>
                </a:moveTo>
                <a:lnTo>
                  <a:pt x="12169" y="8232"/>
                </a:lnTo>
                <a:lnTo>
                  <a:pt x="3937" y="23623"/>
                </a:lnTo>
                <a:lnTo>
                  <a:pt x="0" y="2970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965593" y="12017479"/>
            <a:ext cx="93980" cy="67310"/>
          </a:xfrm>
          <a:custGeom>
            <a:avLst/>
            <a:gdLst/>
            <a:ahLst/>
            <a:cxnLst/>
            <a:rect l="l" t="t" r="r" b="b"/>
            <a:pathLst>
              <a:path w="93980" h="67309">
                <a:moveTo>
                  <a:pt x="93779" y="0"/>
                </a:moveTo>
                <a:lnTo>
                  <a:pt x="60491" y="32214"/>
                </a:lnTo>
                <a:lnTo>
                  <a:pt x="15749" y="59775"/>
                </a:lnTo>
                <a:lnTo>
                  <a:pt x="0" y="6693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1318963" y="12430333"/>
            <a:ext cx="27940" cy="32384"/>
          </a:xfrm>
          <a:custGeom>
            <a:avLst/>
            <a:gdLst/>
            <a:ahLst/>
            <a:cxnLst/>
            <a:rect l="l" t="t" r="r" b="b"/>
            <a:pathLst>
              <a:path w="27940" h="32384">
                <a:moveTo>
                  <a:pt x="0" y="0"/>
                </a:moveTo>
                <a:lnTo>
                  <a:pt x="6719" y="8172"/>
                </a:lnTo>
                <a:lnTo>
                  <a:pt x="13539" y="16260"/>
                </a:lnTo>
                <a:lnTo>
                  <a:pt x="20461" y="24261"/>
                </a:lnTo>
                <a:lnTo>
                  <a:pt x="27482" y="3217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1851352" y="12721735"/>
            <a:ext cx="313055" cy="21590"/>
          </a:xfrm>
          <a:custGeom>
            <a:avLst/>
            <a:gdLst/>
            <a:ahLst/>
            <a:cxnLst/>
            <a:rect l="l" t="t" r="r" b="b"/>
            <a:pathLst>
              <a:path w="313055" h="21590">
                <a:moveTo>
                  <a:pt x="0" y="12117"/>
                </a:moveTo>
                <a:lnTo>
                  <a:pt x="52175" y="18212"/>
                </a:lnTo>
                <a:lnTo>
                  <a:pt x="104526" y="21053"/>
                </a:lnTo>
                <a:lnTo>
                  <a:pt x="156904" y="20647"/>
                </a:lnTo>
                <a:lnTo>
                  <a:pt x="209156" y="16999"/>
                </a:lnTo>
                <a:lnTo>
                  <a:pt x="261131" y="10114"/>
                </a:lnTo>
                <a:lnTo>
                  <a:pt x="31267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2044772" y="9670132"/>
            <a:ext cx="2028189" cy="1002665"/>
          </a:xfrm>
          <a:custGeom>
            <a:avLst/>
            <a:gdLst/>
            <a:ahLst/>
            <a:cxnLst/>
            <a:rect l="l" t="t" r="r" b="b"/>
            <a:pathLst>
              <a:path w="2028189" h="1002665">
                <a:moveTo>
                  <a:pt x="1908517" y="1002222"/>
                </a:moveTo>
                <a:lnTo>
                  <a:pt x="2028068" y="596322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736156" y="9995496"/>
            <a:ext cx="479425" cy="1621790"/>
          </a:xfrm>
          <a:custGeom>
            <a:avLst/>
            <a:gdLst/>
            <a:ahLst/>
            <a:cxnLst/>
            <a:rect l="l" t="t" r="r" b="b"/>
            <a:pathLst>
              <a:path w="479425" h="1621790">
                <a:moveTo>
                  <a:pt x="479276" y="0"/>
                </a:moveTo>
                <a:lnTo>
                  <a:pt x="23265" y="1542706"/>
                </a:lnTo>
                <a:lnTo>
                  <a:pt x="0" y="162145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1032169" y="12462752"/>
            <a:ext cx="314960" cy="282575"/>
          </a:xfrm>
          <a:custGeom>
            <a:avLst/>
            <a:gdLst/>
            <a:ahLst/>
            <a:cxnLst/>
            <a:rect l="l" t="t" r="r" b="b"/>
            <a:pathLst>
              <a:path w="314959" h="282575">
                <a:moveTo>
                  <a:pt x="314626" y="0"/>
                </a:moveTo>
                <a:lnTo>
                  <a:pt x="0" y="28241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1031980" y="12745008"/>
            <a:ext cx="757555" cy="407034"/>
          </a:xfrm>
          <a:custGeom>
            <a:avLst/>
            <a:gdLst/>
            <a:ahLst/>
            <a:cxnLst/>
            <a:rect l="l" t="t" r="r" b="b"/>
            <a:pathLst>
              <a:path w="757555" h="407034">
                <a:moveTo>
                  <a:pt x="0" y="0"/>
                </a:moveTo>
                <a:lnTo>
                  <a:pt x="33537" y="35909"/>
                </a:lnTo>
                <a:lnTo>
                  <a:pt x="68332" y="70389"/>
                </a:lnTo>
                <a:lnTo>
                  <a:pt x="104337" y="103416"/>
                </a:lnTo>
                <a:lnTo>
                  <a:pt x="141504" y="134964"/>
                </a:lnTo>
                <a:lnTo>
                  <a:pt x="179787" y="165006"/>
                </a:lnTo>
                <a:lnTo>
                  <a:pt x="219137" y="193518"/>
                </a:lnTo>
                <a:lnTo>
                  <a:pt x="259507" y="220474"/>
                </a:lnTo>
                <a:lnTo>
                  <a:pt x="300849" y="245848"/>
                </a:lnTo>
                <a:lnTo>
                  <a:pt x="343117" y="269615"/>
                </a:lnTo>
                <a:lnTo>
                  <a:pt x="386262" y="291750"/>
                </a:lnTo>
                <a:lnTo>
                  <a:pt x="430236" y="312226"/>
                </a:lnTo>
                <a:lnTo>
                  <a:pt x="474994" y="331018"/>
                </a:lnTo>
                <a:lnTo>
                  <a:pt x="520485" y="348101"/>
                </a:lnTo>
                <a:lnTo>
                  <a:pt x="566665" y="363450"/>
                </a:lnTo>
                <a:lnTo>
                  <a:pt x="613484" y="377038"/>
                </a:lnTo>
                <a:lnTo>
                  <a:pt x="660895" y="388840"/>
                </a:lnTo>
                <a:lnTo>
                  <a:pt x="708852" y="398830"/>
                </a:lnTo>
                <a:lnTo>
                  <a:pt x="757305" y="40698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1789563" y="12734068"/>
            <a:ext cx="62230" cy="418465"/>
          </a:xfrm>
          <a:custGeom>
            <a:avLst/>
            <a:gdLst/>
            <a:ahLst/>
            <a:cxnLst/>
            <a:rect l="l" t="t" r="r" b="b"/>
            <a:pathLst>
              <a:path w="62230" h="418465">
                <a:moveTo>
                  <a:pt x="0" y="418069"/>
                </a:moveTo>
                <a:lnTo>
                  <a:pt x="6192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1289526" y="12453446"/>
            <a:ext cx="48895" cy="43815"/>
          </a:xfrm>
          <a:custGeom>
            <a:avLst/>
            <a:gdLst/>
            <a:ahLst/>
            <a:cxnLst/>
            <a:rect l="l" t="t" r="r" b="b"/>
            <a:pathLst>
              <a:path w="48894" h="43815">
                <a:moveTo>
                  <a:pt x="48679" y="0"/>
                </a:moveTo>
                <a:lnTo>
                  <a:pt x="0" y="4366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1239057" y="12520022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59">
                <a:moveTo>
                  <a:pt x="25055" y="0"/>
                </a:moveTo>
                <a:lnTo>
                  <a:pt x="0" y="2254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1188945" y="12565122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59">
                <a:moveTo>
                  <a:pt x="25055" y="0"/>
                </a:moveTo>
                <a:lnTo>
                  <a:pt x="0" y="2254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1100893" y="12610222"/>
            <a:ext cx="62865" cy="57150"/>
          </a:xfrm>
          <a:custGeom>
            <a:avLst/>
            <a:gdLst/>
            <a:ahLst/>
            <a:cxnLst/>
            <a:rect l="l" t="t" r="r" b="b"/>
            <a:pathLst>
              <a:path w="62865" h="57150">
                <a:moveTo>
                  <a:pt x="62638" y="0"/>
                </a:moveTo>
                <a:lnTo>
                  <a:pt x="0" y="5655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1050424" y="12689326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59">
                <a:moveTo>
                  <a:pt x="25055" y="0"/>
                </a:moveTo>
                <a:lnTo>
                  <a:pt x="0" y="2254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1014272" y="12734426"/>
            <a:ext cx="13335" cy="24130"/>
          </a:xfrm>
          <a:custGeom>
            <a:avLst/>
            <a:gdLst/>
            <a:ahLst/>
            <a:cxnLst/>
            <a:rect l="l" t="t" r="r" b="b"/>
            <a:pathLst>
              <a:path w="13334" h="24129">
                <a:moveTo>
                  <a:pt x="11096" y="0"/>
                </a:moveTo>
                <a:lnTo>
                  <a:pt x="0" y="10022"/>
                </a:lnTo>
                <a:lnTo>
                  <a:pt x="13243" y="2398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1050424" y="12783463"/>
            <a:ext cx="60960" cy="59055"/>
          </a:xfrm>
          <a:custGeom>
            <a:avLst/>
            <a:gdLst/>
            <a:ahLst/>
            <a:cxnLst/>
            <a:rect l="l" t="t" r="r" b="b"/>
            <a:pathLst>
              <a:path w="60959" h="59054">
                <a:moveTo>
                  <a:pt x="0" y="0"/>
                </a:moveTo>
                <a:lnTo>
                  <a:pt x="20760" y="21118"/>
                </a:lnTo>
                <a:lnTo>
                  <a:pt x="50469" y="50111"/>
                </a:lnTo>
                <a:lnTo>
                  <a:pt x="60491" y="5905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1135971" y="12865072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4" h="22225">
                <a:moveTo>
                  <a:pt x="0" y="0"/>
                </a:moveTo>
                <a:lnTo>
                  <a:pt x="25771" y="2183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1188229" y="12908025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0" y="0"/>
                </a:moveTo>
                <a:lnTo>
                  <a:pt x="7516" y="5726"/>
                </a:lnTo>
                <a:lnTo>
                  <a:pt x="27203" y="2040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1242636" y="12948114"/>
            <a:ext cx="71120" cy="46355"/>
          </a:xfrm>
          <a:custGeom>
            <a:avLst/>
            <a:gdLst/>
            <a:ahLst/>
            <a:cxnLst/>
            <a:rect l="l" t="t" r="r" b="b"/>
            <a:pathLst>
              <a:path w="71119" h="46354">
                <a:moveTo>
                  <a:pt x="0" y="0"/>
                </a:moveTo>
                <a:lnTo>
                  <a:pt x="20402" y="13959"/>
                </a:lnTo>
                <a:lnTo>
                  <a:pt x="55122" y="36509"/>
                </a:lnTo>
                <a:lnTo>
                  <a:pt x="70871" y="458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1342858" y="13011111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4" h="16509">
                <a:moveTo>
                  <a:pt x="0" y="0"/>
                </a:moveTo>
                <a:lnTo>
                  <a:pt x="26487" y="15033"/>
                </a:lnTo>
                <a:lnTo>
                  <a:pt x="29350" y="164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1402276" y="13043324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80" h="15240">
                <a:moveTo>
                  <a:pt x="0" y="0"/>
                </a:moveTo>
                <a:lnTo>
                  <a:pt x="3937" y="1789"/>
                </a:lnTo>
                <a:lnTo>
                  <a:pt x="30424" y="1467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1463841" y="13071602"/>
            <a:ext cx="78740" cy="31750"/>
          </a:xfrm>
          <a:custGeom>
            <a:avLst/>
            <a:gdLst/>
            <a:ahLst/>
            <a:cxnLst/>
            <a:rect l="l" t="t" r="r" b="b"/>
            <a:pathLst>
              <a:path w="78740" h="31750">
                <a:moveTo>
                  <a:pt x="0" y="0"/>
                </a:moveTo>
                <a:lnTo>
                  <a:pt x="17538" y="7874"/>
                </a:lnTo>
                <a:lnTo>
                  <a:pt x="56196" y="23265"/>
                </a:lnTo>
                <a:lnTo>
                  <a:pt x="78388" y="3149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1574085" y="13113838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4">
                <a:moveTo>
                  <a:pt x="0" y="0"/>
                </a:moveTo>
                <a:lnTo>
                  <a:pt x="24339" y="7874"/>
                </a:lnTo>
                <a:lnTo>
                  <a:pt x="32214" y="1038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1638872" y="13133525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19" h="8890">
                <a:moveTo>
                  <a:pt x="0" y="0"/>
                </a:moveTo>
                <a:lnTo>
                  <a:pt x="32930" y="859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1704732" y="13149633"/>
            <a:ext cx="83185" cy="15240"/>
          </a:xfrm>
          <a:custGeom>
            <a:avLst/>
            <a:gdLst/>
            <a:ahLst/>
            <a:cxnLst/>
            <a:rect l="l" t="t" r="r" b="b"/>
            <a:pathLst>
              <a:path w="83185" h="15240">
                <a:moveTo>
                  <a:pt x="0" y="0"/>
                </a:moveTo>
                <a:lnTo>
                  <a:pt x="13959" y="2863"/>
                </a:lnTo>
                <a:lnTo>
                  <a:pt x="54406" y="10738"/>
                </a:lnTo>
                <a:lnTo>
                  <a:pt x="83041" y="1503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1803522" y="13112049"/>
            <a:ext cx="5080" cy="33655"/>
          </a:xfrm>
          <a:custGeom>
            <a:avLst/>
            <a:gdLst/>
            <a:ahLst/>
            <a:cxnLst/>
            <a:rect l="l" t="t" r="r" b="b"/>
            <a:pathLst>
              <a:path w="5080" h="33655">
                <a:moveTo>
                  <a:pt x="0" y="33646"/>
                </a:moveTo>
                <a:lnTo>
                  <a:pt x="465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1813187" y="13045115"/>
            <a:ext cx="5080" cy="33655"/>
          </a:xfrm>
          <a:custGeom>
            <a:avLst/>
            <a:gdLst/>
            <a:ahLst/>
            <a:cxnLst/>
            <a:rect l="l" t="t" r="r" b="b"/>
            <a:pathLst>
              <a:path w="5080" h="33655">
                <a:moveTo>
                  <a:pt x="0" y="33646"/>
                </a:moveTo>
                <a:lnTo>
                  <a:pt x="501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1823209" y="12928069"/>
            <a:ext cx="12700" cy="83820"/>
          </a:xfrm>
          <a:custGeom>
            <a:avLst/>
            <a:gdLst/>
            <a:ahLst/>
            <a:cxnLst/>
            <a:rect l="l" t="t" r="r" b="b"/>
            <a:pathLst>
              <a:path w="12700" h="83819">
                <a:moveTo>
                  <a:pt x="0" y="83757"/>
                </a:moveTo>
                <a:lnTo>
                  <a:pt x="1252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1840748" y="12861135"/>
            <a:ext cx="5080" cy="33655"/>
          </a:xfrm>
          <a:custGeom>
            <a:avLst/>
            <a:gdLst/>
            <a:ahLst/>
            <a:cxnLst/>
            <a:rect l="l" t="t" r="r" b="b"/>
            <a:pathLst>
              <a:path w="5080" h="33654">
                <a:moveTo>
                  <a:pt x="0" y="33646"/>
                </a:moveTo>
                <a:lnTo>
                  <a:pt x="465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1850412" y="12794201"/>
            <a:ext cx="5080" cy="33655"/>
          </a:xfrm>
          <a:custGeom>
            <a:avLst/>
            <a:gdLst/>
            <a:ahLst/>
            <a:cxnLst/>
            <a:rect l="l" t="t" r="r" b="b"/>
            <a:pathLst>
              <a:path w="5080" h="33654">
                <a:moveTo>
                  <a:pt x="0" y="33646"/>
                </a:moveTo>
                <a:lnTo>
                  <a:pt x="501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1860434" y="12748385"/>
            <a:ext cx="73660" cy="12700"/>
          </a:xfrm>
          <a:custGeom>
            <a:avLst/>
            <a:gdLst/>
            <a:ahLst/>
            <a:cxnLst/>
            <a:rect l="l" t="t" r="r" b="b"/>
            <a:pathLst>
              <a:path w="73660" h="12700">
                <a:moveTo>
                  <a:pt x="0" y="12527"/>
                </a:moveTo>
                <a:lnTo>
                  <a:pt x="1789" y="0"/>
                </a:lnTo>
                <a:lnTo>
                  <a:pt x="35793" y="3937"/>
                </a:lnTo>
                <a:lnTo>
                  <a:pt x="69797" y="6442"/>
                </a:lnTo>
                <a:lnTo>
                  <a:pt x="73376" y="644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1967815" y="12755544"/>
            <a:ext cx="33655" cy="635"/>
          </a:xfrm>
          <a:custGeom>
            <a:avLst/>
            <a:gdLst/>
            <a:ahLst/>
            <a:cxnLst/>
            <a:rect l="l" t="t" r="r" b="b"/>
            <a:pathLst>
              <a:path w="33655" h="634">
                <a:moveTo>
                  <a:pt x="0" y="357"/>
                </a:moveTo>
                <a:lnTo>
                  <a:pt x="30424" y="0"/>
                </a:lnTo>
                <a:lnTo>
                  <a:pt x="3364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2035465" y="12750891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5" h="3175">
                <a:moveTo>
                  <a:pt x="0" y="2863"/>
                </a:moveTo>
                <a:lnTo>
                  <a:pt x="30782" y="357"/>
                </a:lnTo>
                <a:lnTo>
                  <a:pt x="3364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2102757" y="12734426"/>
            <a:ext cx="64769" cy="12700"/>
          </a:xfrm>
          <a:custGeom>
            <a:avLst/>
            <a:gdLst/>
            <a:ahLst/>
            <a:cxnLst/>
            <a:rect l="l" t="t" r="r" b="b"/>
            <a:pathLst>
              <a:path w="64769" h="12700">
                <a:moveTo>
                  <a:pt x="0" y="12169"/>
                </a:moveTo>
                <a:lnTo>
                  <a:pt x="31140" y="6800"/>
                </a:lnTo>
                <a:lnTo>
                  <a:pt x="6442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2346870" y="10640497"/>
            <a:ext cx="1208405" cy="355600"/>
          </a:xfrm>
          <a:custGeom>
            <a:avLst/>
            <a:gdLst/>
            <a:ahLst/>
            <a:cxnLst/>
            <a:rect l="l" t="t" r="r" b="b"/>
            <a:pathLst>
              <a:path w="1208404" h="355600">
                <a:moveTo>
                  <a:pt x="1208393" y="355430"/>
                </a:moveTo>
                <a:lnTo>
                  <a:pt x="40446" y="11811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1821945" y="10623501"/>
            <a:ext cx="525145" cy="302895"/>
          </a:xfrm>
          <a:custGeom>
            <a:avLst/>
            <a:gdLst/>
            <a:ahLst/>
            <a:cxnLst/>
            <a:rect l="l" t="t" r="r" b="b"/>
            <a:pathLst>
              <a:path w="525144" h="302895">
                <a:moveTo>
                  <a:pt x="524857" y="16634"/>
                </a:moveTo>
                <a:lnTo>
                  <a:pt x="476786" y="5458"/>
                </a:lnTo>
                <a:lnTo>
                  <a:pt x="428771" y="0"/>
                </a:lnTo>
                <a:lnTo>
                  <a:pt x="381205" y="43"/>
                </a:lnTo>
                <a:lnTo>
                  <a:pt x="334481" y="5375"/>
                </a:lnTo>
                <a:lnTo>
                  <a:pt x="288992" y="15781"/>
                </a:lnTo>
                <a:lnTo>
                  <a:pt x="245130" y="31048"/>
                </a:lnTo>
                <a:lnTo>
                  <a:pt x="203289" y="50961"/>
                </a:lnTo>
                <a:lnTo>
                  <a:pt x="163863" y="75307"/>
                </a:lnTo>
                <a:lnTo>
                  <a:pt x="127242" y="103870"/>
                </a:lnTo>
                <a:lnTo>
                  <a:pt x="93822" y="136438"/>
                </a:lnTo>
                <a:lnTo>
                  <a:pt x="63995" y="172796"/>
                </a:lnTo>
                <a:lnTo>
                  <a:pt x="38153" y="212730"/>
                </a:lnTo>
                <a:lnTo>
                  <a:pt x="16690" y="256026"/>
                </a:lnTo>
                <a:lnTo>
                  <a:pt x="0" y="30247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1570506" y="10926130"/>
            <a:ext cx="252095" cy="852169"/>
          </a:xfrm>
          <a:custGeom>
            <a:avLst/>
            <a:gdLst/>
            <a:ahLst/>
            <a:cxnLst/>
            <a:rect l="l" t="t" r="r" b="b"/>
            <a:pathLst>
              <a:path w="252094" h="852170">
                <a:moveTo>
                  <a:pt x="251629" y="0"/>
                </a:moveTo>
                <a:lnTo>
                  <a:pt x="0" y="851888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1553211" y="11777503"/>
            <a:ext cx="516890" cy="542925"/>
          </a:xfrm>
          <a:custGeom>
            <a:avLst/>
            <a:gdLst/>
            <a:ahLst/>
            <a:cxnLst/>
            <a:rect l="l" t="t" r="r" b="b"/>
            <a:pathLst>
              <a:path w="516889" h="542925">
                <a:moveTo>
                  <a:pt x="16747" y="0"/>
                </a:moveTo>
                <a:lnTo>
                  <a:pt x="5481" y="48379"/>
                </a:lnTo>
                <a:lnTo>
                  <a:pt x="0" y="97152"/>
                </a:lnTo>
                <a:lnTo>
                  <a:pt x="189" y="145842"/>
                </a:lnTo>
                <a:lnTo>
                  <a:pt x="5936" y="193968"/>
                </a:lnTo>
                <a:lnTo>
                  <a:pt x="17126" y="241054"/>
                </a:lnTo>
                <a:lnTo>
                  <a:pt x="33647" y="286620"/>
                </a:lnTo>
                <a:lnTo>
                  <a:pt x="55383" y="330189"/>
                </a:lnTo>
                <a:lnTo>
                  <a:pt x="82222" y="371281"/>
                </a:lnTo>
                <a:lnTo>
                  <a:pt x="114050" y="409418"/>
                </a:lnTo>
                <a:lnTo>
                  <a:pt x="150122" y="443570"/>
                </a:lnTo>
                <a:lnTo>
                  <a:pt x="189454" y="472927"/>
                </a:lnTo>
                <a:lnTo>
                  <a:pt x="231577" y="497347"/>
                </a:lnTo>
                <a:lnTo>
                  <a:pt x="276021" y="516686"/>
                </a:lnTo>
                <a:lnTo>
                  <a:pt x="322314" y="530800"/>
                </a:lnTo>
                <a:lnTo>
                  <a:pt x="369987" y="539547"/>
                </a:lnTo>
                <a:lnTo>
                  <a:pt x="418569" y="542782"/>
                </a:lnTo>
                <a:lnTo>
                  <a:pt x="467590" y="540363"/>
                </a:lnTo>
                <a:lnTo>
                  <a:pt x="516579" y="53214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2070185" y="11926205"/>
            <a:ext cx="1677670" cy="384175"/>
          </a:xfrm>
          <a:custGeom>
            <a:avLst/>
            <a:gdLst/>
            <a:ahLst/>
            <a:cxnLst/>
            <a:rect l="l" t="t" r="r" b="b"/>
            <a:pathLst>
              <a:path w="1677670" h="384175">
                <a:moveTo>
                  <a:pt x="0" y="383707"/>
                </a:moveTo>
                <a:lnTo>
                  <a:pt x="167729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3747279" y="11622156"/>
            <a:ext cx="196850" cy="304165"/>
          </a:xfrm>
          <a:custGeom>
            <a:avLst/>
            <a:gdLst/>
            <a:ahLst/>
            <a:cxnLst/>
            <a:rect l="l" t="t" r="r" b="b"/>
            <a:pathLst>
              <a:path w="196850" h="304165">
                <a:moveTo>
                  <a:pt x="0" y="303751"/>
                </a:moveTo>
                <a:lnTo>
                  <a:pt x="43526" y="289606"/>
                </a:lnTo>
                <a:lnTo>
                  <a:pt x="82724" y="268557"/>
                </a:lnTo>
                <a:lnTo>
                  <a:pt x="117055" y="241464"/>
                </a:lnTo>
                <a:lnTo>
                  <a:pt x="145981" y="209184"/>
                </a:lnTo>
                <a:lnTo>
                  <a:pt x="168963" y="172574"/>
                </a:lnTo>
                <a:lnTo>
                  <a:pt x="185462" y="132493"/>
                </a:lnTo>
                <a:lnTo>
                  <a:pt x="194940" y="89798"/>
                </a:lnTo>
                <a:lnTo>
                  <a:pt x="196859" y="45348"/>
                </a:lnTo>
                <a:lnTo>
                  <a:pt x="19067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3856288" y="11264738"/>
            <a:ext cx="82550" cy="358140"/>
          </a:xfrm>
          <a:custGeom>
            <a:avLst/>
            <a:gdLst/>
            <a:ahLst/>
            <a:cxnLst/>
            <a:rect l="l" t="t" r="r" b="b"/>
            <a:pathLst>
              <a:path w="82550" h="358140">
                <a:moveTo>
                  <a:pt x="81967" y="357578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3621823" y="11015387"/>
            <a:ext cx="234315" cy="249554"/>
          </a:xfrm>
          <a:custGeom>
            <a:avLst/>
            <a:gdLst/>
            <a:ahLst/>
            <a:cxnLst/>
            <a:rect l="l" t="t" r="r" b="b"/>
            <a:pathLst>
              <a:path w="234314" h="249554">
                <a:moveTo>
                  <a:pt x="234190" y="248971"/>
                </a:moveTo>
                <a:lnTo>
                  <a:pt x="218789" y="199443"/>
                </a:lnTo>
                <a:lnTo>
                  <a:pt x="196364" y="153500"/>
                </a:lnTo>
                <a:lnTo>
                  <a:pt x="167519" y="111782"/>
                </a:lnTo>
                <a:lnTo>
                  <a:pt x="132856" y="74932"/>
                </a:lnTo>
                <a:lnTo>
                  <a:pt x="92980" y="43590"/>
                </a:lnTo>
                <a:lnTo>
                  <a:pt x="48493" y="18399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2268124" y="10995928"/>
            <a:ext cx="1354455" cy="405765"/>
          </a:xfrm>
          <a:custGeom>
            <a:avLst/>
            <a:gdLst/>
            <a:ahLst/>
            <a:cxnLst/>
            <a:rect l="l" t="t" r="r" b="b"/>
            <a:pathLst>
              <a:path w="1354454" h="405765">
                <a:moveTo>
                  <a:pt x="1354073" y="19686"/>
                </a:moveTo>
                <a:lnTo>
                  <a:pt x="1287139" y="0"/>
                </a:lnTo>
                <a:lnTo>
                  <a:pt x="1167946" y="405542"/>
                </a:lnTo>
                <a:lnTo>
                  <a:pt x="0" y="6192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3545599" y="11011677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3019" y="16107"/>
                </a:moveTo>
                <a:lnTo>
                  <a:pt x="18254" y="0"/>
                </a:lnTo>
                <a:lnTo>
                  <a:pt x="0" y="6299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3526271" y="1110724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3507300" y="1117203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3474012" y="11237177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3454684" y="1135064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3413879" y="11408271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498" y="7158"/>
                </a:moveTo>
                <a:lnTo>
                  <a:pt x="30782" y="8948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3300413" y="11374625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81251" y="2398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3235626" y="1135565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3170840" y="11336683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3057016" y="11303037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98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2992229" y="11284067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2927443" y="1126509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14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2813619" y="1123180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62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2748833" y="1121247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2684046" y="1119350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2570580" y="1116022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0893" y="2362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2505436" y="1114089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2440649" y="1112192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2327183" y="1108863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0893" y="23623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2262039" y="1106930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2258818" y="1101132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2278146" y="1089785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2311434" y="1083306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2330405" y="10768280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2328615" y="10648372"/>
            <a:ext cx="43180" cy="87630"/>
          </a:xfrm>
          <a:custGeom>
            <a:avLst/>
            <a:gdLst/>
            <a:ahLst/>
            <a:cxnLst/>
            <a:rect l="l" t="t" r="r" b="b"/>
            <a:pathLst>
              <a:path w="43180" h="87629">
                <a:moveTo>
                  <a:pt x="21118" y="87336"/>
                </a:moveTo>
                <a:lnTo>
                  <a:pt x="42952" y="12527"/>
                </a:lnTo>
                <a:lnTo>
                  <a:pt x="14675" y="4295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2260965" y="10637276"/>
            <a:ext cx="48895" cy="6985"/>
          </a:xfrm>
          <a:custGeom>
            <a:avLst/>
            <a:gdLst/>
            <a:ahLst/>
            <a:cxnLst/>
            <a:rect l="l" t="t" r="r" b="b"/>
            <a:pathLst>
              <a:path w="48894" h="6984">
                <a:moveTo>
                  <a:pt x="48321" y="6800"/>
                </a:moveTo>
                <a:lnTo>
                  <a:pt x="25413" y="2863"/>
                </a:lnTo>
                <a:lnTo>
                  <a:pt x="2147" y="0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2193315" y="1063620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646" y="0"/>
                </a:moveTo>
                <a:lnTo>
                  <a:pt x="22907" y="0"/>
                </a:lnTo>
                <a:lnTo>
                  <a:pt x="0" y="107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2126739" y="1064157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32930" y="0"/>
                </a:moveTo>
                <a:lnTo>
                  <a:pt x="19686" y="2505"/>
                </a:lnTo>
                <a:lnTo>
                  <a:pt x="0" y="715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2017568" y="10658394"/>
            <a:ext cx="76835" cy="35560"/>
          </a:xfrm>
          <a:custGeom>
            <a:avLst/>
            <a:gdLst/>
            <a:ahLst/>
            <a:cxnLst/>
            <a:rect l="l" t="t" r="r" b="b"/>
            <a:pathLst>
              <a:path w="76835" h="35559">
                <a:moveTo>
                  <a:pt x="76598" y="0"/>
                </a:moveTo>
                <a:lnTo>
                  <a:pt x="61565" y="5369"/>
                </a:lnTo>
                <a:lnTo>
                  <a:pt x="40088" y="14317"/>
                </a:lnTo>
                <a:lnTo>
                  <a:pt x="18970" y="24697"/>
                </a:lnTo>
                <a:lnTo>
                  <a:pt x="0" y="3543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1962804" y="10712443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69" h="20954">
                <a:moveTo>
                  <a:pt x="26487" y="0"/>
                </a:moveTo>
                <a:lnTo>
                  <a:pt x="14675" y="8590"/>
                </a:lnTo>
                <a:lnTo>
                  <a:pt x="0" y="2040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1914841" y="10755753"/>
            <a:ext cx="23495" cy="25400"/>
          </a:xfrm>
          <a:custGeom>
            <a:avLst/>
            <a:gdLst/>
            <a:ahLst/>
            <a:cxnLst/>
            <a:rect l="l" t="t" r="r" b="b"/>
            <a:pathLst>
              <a:path w="23494" h="25400">
                <a:moveTo>
                  <a:pt x="22907" y="0"/>
                </a:moveTo>
                <a:lnTo>
                  <a:pt x="11096" y="12527"/>
                </a:lnTo>
                <a:lnTo>
                  <a:pt x="0" y="2505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1852202" y="10807296"/>
            <a:ext cx="41910" cy="73660"/>
          </a:xfrm>
          <a:custGeom>
            <a:avLst/>
            <a:gdLst/>
            <a:ahLst/>
            <a:cxnLst/>
            <a:rect l="l" t="t" r="r" b="b"/>
            <a:pathLst>
              <a:path w="41910" h="73659">
                <a:moveTo>
                  <a:pt x="41878" y="0"/>
                </a:moveTo>
                <a:lnTo>
                  <a:pt x="30782" y="16465"/>
                </a:lnTo>
                <a:lnTo>
                  <a:pt x="18612" y="36509"/>
                </a:lnTo>
                <a:lnTo>
                  <a:pt x="7516" y="57269"/>
                </a:lnTo>
                <a:lnTo>
                  <a:pt x="0" y="7337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1830010" y="1091217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10022" y="0"/>
                </a:moveTo>
                <a:lnTo>
                  <a:pt x="4295" y="17538"/>
                </a:ln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1810681" y="1097695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1777035" y="1104174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1758064" y="1115521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1738736" y="1121999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1705448" y="11285141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623" y="0"/>
                </a:move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1686119" y="11398607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1666791" y="1146339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1633503" y="1152818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1614174" y="1164164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1595203" y="1170679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1568000" y="11771576"/>
            <a:ext cx="17780" cy="83185"/>
          </a:xfrm>
          <a:custGeom>
            <a:avLst/>
            <a:gdLst/>
            <a:ahLst/>
            <a:cxnLst/>
            <a:rect l="l" t="t" r="r" b="b"/>
            <a:pathLst>
              <a:path w="17780" h="83184">
                <a:moveTo>
                  <a:pt x="17538" y="0"/>
                </a:moveTo>
                <a:lnTo>
                  <a:pt x="14675" y="10022"/>
                </a:lnTo>
                <a:lnTo>
                  <a:pt x="8590" y="32930"/>
                </a:lnTo>
                <a:lnTo>
                  <a:pt x="3579" y="56196"/>
                </a:lnTo>
                <a:lnTo>
                  <a:pt x="357" y="79461"/>
                </a:lnTo>
                <a:lnTo>
                  <a:pt x="0" y="8268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1565853" y="11887906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0"/>
                </a:moveTo>
                <a:lnTo>
                  <a:pt x="0" y="10738"/>
                </a:lnTo>
                <a:lnTo>
                  <a:pt x="715" y="3364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1569790" y="11955198"/>
            <a:ext cx="6350" cy="33655"/>
          </a:xfrm>
          <a:custGeom>
            <a:avLst/>
            <a:gdLst/>
            <a:ahLst/>
            <a:cxnLst/>
            <a:rect l="l" t="t" r="r" b="b"/>
            <a:pathLst>
              <a:path w="6350" h="33654">
                <a:moveTo>
                  <a:pt x="0" y="0"/>
                </a:moveTo>
                <a:lnTo>
                  <a:pt x="2147" y="13959"/>
                </a:lnTo>
                <a:lnTo>
                  <a:pt x="6084" y="3328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1584823" y="1202105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0" y="0"/>
                </a:moveTo>
                <a:lnTo>
                  <a:pt x="5726" y="16823"/>
                </a:lnTo>
                <a:lnTo>
                  <a:pt x="14317" y="39015"/>
                </a:lnTo>
                <a:lnTo>
                  <a:pt x="24339" y="60491"/>
                </a:lnTo>
                <a:lnTo>
                  <a:pt x="33646" y="776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1636366" y="12127365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19" h="27304">
                <a:moveTo>
                  <a:pt x="0" y="0"/>
                </a:moveTo>
                <a:lnTo>
                  <a:pt x="10022" y="14675"/>
                </a:lnTo>
                <a:lnTo>
                  <a:pt x="20044" y="2720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1678602" y="12179982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4" h="24129">
                <a:moveTo>
                  <a:pt x="0" y="0"/>
                </a:moveTo>
                <a:lnTo>
                  <a:pt x="15033" y="15391"/>
                </a:lnTo>
                <a:lnTo>
                  <a:pt x="24339" y="236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1728714" y="12225082"/>
            <a:ext cx="73025" cy="43815"/>
          </a:xfrm>
          <a:custGeom>
            <a:avLst/>
            <a:gdLst/>
            <a:ahLst/>
            <a:cxnLst/>
            <a:rect l="l" t="t" r="r" b="b"/>
            <a:pathLst>
              <a:path w="73025" h="43815">
                <a:moveTo>
                  <a:pt x="0" y="0"/>
                </a:moveTo>
                <a:lnTo>
                  <a:pt x="1073" y="715"/>
                </a:lnTo>
                <a:lnTo>
                  <a:pt x="20402" y="14317"/>
                </a:lnTo>
                <a:lnTo>
                  <a:pt x="40804" y="26845"/>
                </a:lnTo>
                <a:lnTo>
                  <a:pt x="61565" y="38299"/>
                </a:lnTo>
                <a:lnTo>
                  <a:pt x="72661" y="4366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1832157" y="12281994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5" h="10795">
                <a:moveTo>
                  <a:pt x="0" y="0"/>
                </a:moveTo>
                <a:lnTo>
                  <a:pt x="1431" y="357"/>
                </a:lnTo>
                <a:lnTo>
                  <a:pt x="23981" y="7874"/>
                </a:lnTo>
                <a:lnTo>
                  <a:pt x="32214" y="1038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1897302" y="12300249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5" h="5079">
                <a:moveTo>
                  <a:pt x="0" y="0"/>
                </a:moveTo>
                <a:lnTo>
                  <a:pt x="5011" y="1073"/>
                </a:lnTo>
                <a:lnTo>
                  <a:pt x="28276" y="4653"/>
                </a:lnTo>
                <a:lnTo>
                  <a:pt x="33646" y="501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1964594" y="12301322"/>
            <a:ext cx="84455" cy="6985"/>
          </a:xfrm>
          <a:custGeom>
            <a:avLst/>
            <a:gdLst/>
            <a:ahLst/>
            <a:cxnLst/>
            <a:rect l="l" t="t" r="r" b="b"/>
            <a:pathLst>
              <a:path w="84455" h="6984">
                <a:moveTo>
                  <a:pt x="0" y="6084"/>
                </a:moveTo>
                <a:lnTo>
                  <a:pt x="8590" y="6442"/>
                </a:lnTo>
                <a:lnTo>
                  <a:pt x="32214" y="6084"/>
                </a:lnTo>
                <a:lnTo>
                  <a:pt x="55838" y="3937"/>
                </a:lnTo>
                <a:lnTo>
                  <a:pt x="79461" y="715"/>
                </a:lnTo>
                <a:lnTo>
                  <a:pt x="8411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2081639" y="1228664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2147499" y="12271614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2213718" y="12245126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0" y="18970"/>
                </a:moveTo>
                <a:lnTo>
                  <a:pt x="8232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2328973" y="1223009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2394833" y="1221506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2461052" y="12188573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0" y="18970"/>
                </a:moveTo>
                <a:lnTo>
                  <a:pt x="8232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2576307" y="1217353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2642167" y="1215850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2708028" y="12132019"/>
            <a:ext cx="83185" cy="19050"/>
          </a:xfrm>
          <a:custGeom>
            <a:avLst/>
            <a:gdLst/>
            <a:ahLst/>
            <a:cxnLst/>
            <a:rect l="l" t="t" r="r" b="b"/>
            <a:pathLst>
              <a:path w="83185" h="19050">
                <a:moveTo>
                  <a:pt x="0" y="18970"/>
                </a:moveTo>
                <a:lnTo>
                  <a:pt x="8268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2823641" y="1211698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2889502" y="1210195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2955362" y="12075465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0" y="18970"/>
                </a:moveTo>
                <a:lnTo>
                  <a:pt x="8232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3070975" y="1206043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3136836" y="1204539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3202696" y="12018911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0" y="18970"/>
                </a:moveTo>
                <a:lnTo>
                  <a:pt x="8232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3317952" y="12003878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3384170" y="1198884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3450030" y="11962357"/>
            <a:ext cx="82550" cy="19050"/>
          </a:xfrm>
          <a:custGeom>
            <a:avLst/>
            <a:gdLst/>
            <a:ahLst/>
            <a:cxnLst/>
            <a:rect l="l" t="t" r="r" b="b"/>
            <a:pathLst>
              <a:path w="82550" h="19050">
                <a:moveTo>
                  <a:pt x="0" y="18970"/>
                </a:moveTo>
                <a:lnTo>
                  <a:pt x="8232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3565286" y="1194732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3631146" y="11932290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3697365" y="11913677"/>
            <a:ext cx="47625" cy="11430"/>
          </a:xfrm>
          <a:custGeom>
            <a:avLst/>
            <a:gdLst/>
            <a:ahLst/>
            <a:cxnLst/>
            <a:rect l="l" t="t" r="r" b="b"/>
            <a:pathLst>
              <a:path w="47625" h="11429">
                <a:moveTo>
                  <a:pt x="0" y="11096"/>
                </a:moveTo>
                <a:lnTo>
                  <a:pt x="47247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2164322" y="11747237"/>
            <a:ext cx="4262120" cy="974725"/>
          </a:xfrm>
          <a:custGeom>
            <a:avLst/>
            <a:gdLst/>
            <a:ahLst/>
            <a:cxnLst/>
            <a:rect l="l" t="t" r="r" b="b"/>
            <a:pathLst>
              <a:path w="4262120" h="974725">
                <a:moveTo>
                  <a:pt x="0" y="974661"/>
                </a:moveTo>
                <a:lnTo>
                  <a:pt x="426194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2167186" y="12722972"/>
            <a:ext cx="50165" cy="12065"/>
          </a:xfrm>
          <a:custGeom>
            <a:avLst/>
            <a:gdLst/>
            <a:ahLst/>
            <a:cxnLst/>
            <a:rect l="l" t="t" r="r" b="b"/>
            <a:pathLst>
              <a:path w="50164" h="12065">
                <a:moveTo>
                  <a:pt x="0" y="11453"/>
                </a:moveTo>
                <a:lnTo>
                  <a:pt x="4975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2206559" y="12706507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295" y="28276"/>
                </a:moveTo>
                <a:lnTo>
                  <a:pt x="10380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2216939" y="12713665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2291032" y="12698274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19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2356892" y="12683241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2423111" y="1266641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2453535" y="12649953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2464273" y="12657111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2538366" y="12641720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19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2604226" y="1262668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2670087" y="12609864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10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2700869" y="12593399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2711607" y="1260055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2785700" y="1258552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2851560" y="1257013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2917421" y="12553310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2948203" y="12536845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2958583" y="12544004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10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3033034" y="1252897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3098894" y="1251357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19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3164755" y="12496756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3195537" y="12480290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3205918" y="12487450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3280368" y="1247241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3346229" y="1245702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3412089" y="1244020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3442872" y="12423737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295" y="28276"/>
                </a:moveTo>
                <a:lnTo>
                  <a:pt x="10380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3453252" y="12430896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3527345" y="1241586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3593563" y="1240047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3659423" y="1238364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3690206" y="12367183"/>
            <a:ext cx="24130" cy="32384"/>
          </a:xfrm>
          <a:custGeom>
            <a:avLst/>
            <a:gdLst/>
            <a:ahLst/>
            <a:cxnLst/>
            <a:rect l="l" t="t" r="r" b="b"/>
            <a:pathLst>
              <a:path w="24129" h="32384">
                <a:moveTo>
                  <a:pt x="4295" y="28276"/>
                </a:moveTo>
                <a:lnTo>
                  <a:pt x="10380" y="32214"/>
                </a:lnTo>
                <a:lnTo>
                  <a:pt x="20402" y="29708"/>
                </a:lnTo>
                <a:lnTo>
                  <a:pt x="23981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3700586" y="1237434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3774679" y="1235930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3840539" y="12343917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3906757" y="12327094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3937182" y="12310629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3947920" y="1231778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4022013" y="1230275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4087873" y="1228736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4153734" y="12270540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10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4184516" y="12254075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4195254" y="12261234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4269347" y="12246200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4335207" y="1223080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4401068" y="12213986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4431850" y="12197521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4442230" y="12204679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10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4516681" y="12189646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4582541" y="1217425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4648402" y="1215743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4679184" y="12140967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4689564" y="12148125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4764015" y="1213309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4829876" y="1211770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4895736" y="1210087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4926518" y="12084413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295" y="28276"/>
                </a:moveTo>
                <a:lnTo>
                  <a:pt x="10380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4936899" y="1209157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5010991" y="12076538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5077210" y="1206114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5143070" y="12044324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5173852" y="12027859"/>
            <a:ext cx="24130" cy="32384"/>
          </a:xfrm>
          <a:custGeom>
            <a:avLst/>
            <a:gdLst/>
            <a:ahLst/>
            <a:cxnLst/>
            <a:rect l="l" t="t" r="r" b="b"/>
            <a:pathLst>
              <a:path w="24129" h="32384">
                <a:moveTo>
                  <a:pt x="4295" y="28276"/>
                </a:moveTo>
                <a:lnTo>
                  <a:pt x="10380" y="32214"/>
                </a:lnTo>
                <a:lnTo>
                  <a:pt x="20402" y="29708"/>
                </a:lnTo>
                <a:lnTo>
                  <a:pt x="23981" y="23623"/>
                </a:lnTo>
                <a:lnTo>
                  <a:pt x="0" y="8590"/>
                </a:lnTo>
                <a:lnTo>
                  <a:pt x="3579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5184233" y="1203501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5258325" y="1201998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5324186" y="12004593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5390404" y="11987770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5420829" y="11971305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760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5431567" y="11978464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5505660" y="11963431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5571520" y="11948039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5637380" y="11931216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10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5668163" y="11914751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959" y="0"/>
                </a:lnTo>
                <a:lnTo>
                  <a:pt x="20044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5678901" y="11921910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5752994" y="11906877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5818854" y="11891485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5884714" y="1187466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5915497" y="11858197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5925877" y="11865356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10" h="9525">
                <a:moveTo>
                  <a:pt x="0" y="9306"/>
                </a:moveTo>
                <a:lnTo>
                  <a:pt x="4152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6000328" y="11850323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7516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6066188" y="11834931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6132048" y="1181810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6162831" y="11801643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4653" y="28276"/>
                </a:moveTo>
                <a:lnTo>
                  <a:pt x="10738" y="32214"/>
                </a:lnTo>
                <a:lnTo>
                  <a:pt x="20402" y="29708"/>
                </a:lnTo>
                <a:lnTo>
                  <a:pt x="24339" y="23623"/>
                </a:lnTo>
                <a:lnTo>
                  <a:pt x="0" y="8590"/>
                </a:lnTo>
                <a:lnTo>
                  <a:pt x="3937" y="2505"/>
                </a:lnTo>
                <a:lnTo>
                  <a:pt x="13601" y="0"/>
                </a:lnTo>
                <a:lnTo>
                  <a:pt x="19686" y="393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6173211" y="1180880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306"/>
                </a:moveTo>
                <a:lnTo>
                  <a:pt x="4116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6247304" y="11793769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7516"/>
                </a:moveTo>
                <a:lnTo>
                  <a:pt x="3328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6313522" y="11778377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874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6379383" y="11759765"/>
            <a:ext cx="50165" cy="11430"/>
          </a:xfrm>
          <a:custGeom>
            <a:avLst/>
            <a:gdLst/>
            <a:ahLst/>
            <a:cxnLst/>
            <a:rect l="l" t="t" r="r" b="b"/>
            <a:pathLst>
              <a:path w="50164" h="11429">
                <a:moveTo>
                  <a:pt x="0" y="11096"/>
                </a:moveTo>
                <a:lnTo>
                  <a:pt x="4975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1722629" y="11715381"/>
            <a:ext cx="2207260" cy="504825"/>
          </a:xfrm>
          <a:custGeom>
            <a:avLst/>
            <a:gdLst/>
            <a:ahLst/>
            <a:cxnLst/>
            <a:rect l="l" t="t" r="r" b="b"/>
            <a:pathLst>
              <a:path w="2207260" h="504825">
                <a:moveTo>
                  <a:pt x="0" y="504690"/>
                </a:moveTo>
                <a:lnTo>
                  <a:pt x="220667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1925937" y="11841016"/>
            <a:ext cx="593090" cy="321945"/>
          </a:xfrm>
          <a:custGeom>
            <a:avLst/>
            <a:gdLst/>
            <a:ahLst/>
            <a:cxnLst/>
            <a:rect l="l" t="t" r="r" b="b"/>
            <a:pathLst>
              <a:path w="593089" h="321945">
                <a:moveTo>
                  <a:pt x="48679" y="321426"/>
                </a:moveTo>
                <a:lnTo>
                  <a:pt x="0" y="124561"/>
                </a:lnTo>
                <a:lnTo>
                  <a:pt x="544063" y="0"/>
                </a:lnTo>
                <a:lnTo>
                  <a:pt x="592742" y="19722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4911843" y="11375341"/>
            <a:ext cx="1453515" cy="332740"/>
          </a:xfrm>
          <a:custGeom>
            <a:avLst/>
            <a:gdLst/>
            <a:ahLst/>
            <a:cxnLst/>
            <a:rect l="l" t="t" r="r" b="b"/>
            <a:pathLst>
              <a:path w="1453514" h="332740">
                <a:moveTo>
                  <a:pt x="0" y="332165"/>
                </a:moveTo>
                <a:lnTo>
                  <a:pt x="145322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4303950" y="11326128"/>
            <a:ext cx="608330" cy="394335"/>
          </a:xfrm>
          <a:custGeom>
            <a:avLst/>
            <a:gdLst/>
            <a:ahLst/>
            <a:cxnLst/>
            <a:rect l="l" t="t" r="r" b="b"/>
            <a:pathLst>
              <a:path w="608329" h="394334">
                <a:moveTo>
                  <a:pt x="0" y="0"/>
                </a:moveTo>
                <a:lnTo>
                  <a:pt x="13157" y="47116"/>
                </a:lnTo>
                <a:lnTo>
                  <a:pt x="30412" y="91947"/>
                </a:lnTo>
                <a:lnTo>
                  <a:pt x="51509" y="134333"/>
                </a:lnTo>
                <a:lnTo>
                  <a:pt x="76194" y="174114"/>
                </a:lnTo>
                <a:lnTo>
                  <a:pt x="104212" y="211131"/>
                </a:lnTo>
                <a:lnTo>
                  <a:pt x="135309" y="245223"/>
                </a:lnTo>
                <a:lnTo>
                  <a:pt x="169230" y="276231"/>
                </a:lnTo>
                <a:lnTo>
                  <a:pt x="205720" y="303994"/>
                </a:lnTo>
                <a:lnTo>
                  <a:pt x="244524" y="328353"/>
                </a:lnTo>
                <a:lnTo>
                  <a:pt x="285388" y="349149"/>
                </a:lnTo>
                <a:lnTo>
                  <a:pt x="328057" y="366220"/>
                </a:lnTo>
                <a:lnTo>
                  <a:pt x="372276" y="379408"/>
                </a:lnTo>
                <a:lnTo>
                  <a:pt x="417792" y="388552"/>
                </a:lnTo>
                <a:lnTo>
                  <a:pt x="464348" y="393492"/>
                </a:lnTo>
                <a:lnTo>
                  <a:pt x="511691" y="394069"/>
                </a:lnTo>
                <a:lnTo>
                  <a:pt x="559565" y="390123"/>
                </a:lnTo>
                <a:lnTo>
                  <a:pt x="607717" y="38149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364875" y="10491175"/>
            <a:ext cx="935990" cy="884555"/>
          </a:xfrm>
          <a:custGeom>
            <a:avLst/>
            <a:gdLst/>
            <a:ahLst/>
            <a:cxnLst/>
            <a:rect l="l" t="t" r="r" b="b"/>
            <a:pathLst>
              <a:path w="935990" h="884554">
                <a:moveTo>
                  <a:pt x="0" y="884102"/>
                </a:moveTo>
                <a:lnTo>
                  <a:pt x="47792" y="872195"/>
                </a:lnTo>
                <a:lnTo>
                  <a:pt x="94849" y="858520"/>
                </a:lnTo>
                <a:lnTo>
                  <a:pt x="141133" y="843113"/>
                </a:lnTo>
                <a:lnTo>
                  <a:pt x="186605" y="826009"/>
                </a:lnTo>
                <a:lnTo>
                  <a:pt x="231228" y="807245"/>
                </a:lnTo>
                <a:lnTo>
                  <a:pt x="274963" y="786857"/>
                </a:lnTo>
                <a:lnTo>
                  <a:pt x="317773" y="764880"/>
                </a:lnTo>
                <a:lnTo>
                  <a:pt x="359619" y="741350"/>
                </a:lnTo>
                <a:lnTo>
                  <a:pt x="400463" y="716303"/>
                </a:lnTo>
                <a:lnTo>
                  <a:pt x="440268" y="689776"/>
                </a:lnTo>
                <a:lnTo>
                  <a:pt x="478996" y="661804"/>
                </a:lnTo>
                <a:lnTo>
                  <a:pt x="516608" y="632423"/>
                </a:lnTo>
                <a:lnTo>
                  <a:pt x="553066" y="601668"/>
                </a:lnTo>
                <a:lnTo>
                  <a:pt x="588333" y="569577"/>
                </a:lnTo>
                <a:lnTo>
                  <a:pt x="622370" y="536184"/>
                </a:lnTo>
                <a:lnTo>
                  <a:pt x="655140" y="501526"/>
                </a:lnTo>
                <a:lnTo>
                  <a:pt x="686604" y="465638"/>
                </a:lnTo>
                <a:lnTo>
                  <a:pt x="716724" y="428557"/>
                </a:lnTo>
                <a:lnTo>
                  <a:pt x="745463" y="390318"/>
                </a:lnTo>
                <a:lnTo>
                  <a:pt x="772783" y="350957"/>
                </a:lnTo>
                <a:lnTo>
                  <a:pt x="798644" y="310511"/>
                </a:lnTo>
                <a:lnTo>
                  <a:pt x="823010" y="269015"/>
                </a:lnTo>
                <a:lnTo>
                  <a:pt x="845843" y="226504"/>
                </a:lnTo>
                <a:lnTo>
                  <a:pt x="867104" y="183016"/>
                </a:lnTo>
                <a:lnTo>
                  <a:pt x="886755" y="138585"/>
                </a:lnTo>
                <a:lnTo>
                  <a:pt x="904759" y="93248"/>
                </a:lnTo>
                <a:lnTo>
                  <a:pt x="921077" y="47041"/>
                </a:lnTo>
                <a:lnTo>
                  <a:pt x="93567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13206231" y="9489826"/>
            <a:ext cx="746125" cy="701675"/>
          </a:xfrm>
          <a:custGeom>
            <a:avLst/>
            <a:gdLst/>
            <a:ahLst/>
            <a:cxnLst/>
            <a:rect l="l" t="t" r="r" b="b"/>
            <a:pathLst>
              <a:path w="746125" h="701675">
                <a:moveTo>
                  <a:pt x="0" y="701503"/>
                </a:moveTo>
                <a:lnTo>
                  <a:pt x="48237" y="689178"/>
                </a:lnTo>
                <a:lnTo>
                  <a:pt x="95521" y="674605"/>
                </a:lnTo>
                <a:lnTo>
                  <a:pt x="141790" y="657839"/>
                </a:lnTo>
                <a:lnTo>
                  <a:pt x="186982" y="638940"/>
                </a:lnTo>
                <a:lnTo>
                  <a:pt x="231035" y="617965"/>
                </a:lnTo>
                <a:lnTo>
                  <a:pt x="273888" y="594972"/>
                </a:lnTo>
                <a:lnTo>
                  <a:pt x="315480" y="570020"/>
                </a:lnTo>
                <a:lnTo>
                  <a:pt x="355748" y="543166"/>
                </a:lnTo>
                <a:lnTo>
                  <a:pt x="394630" y="514468"/>
                </a:lnTo>
                <a:lnTo>
                  <a:pt x="432066" y="483984"/>
                </a:lnTo>
                <a:lnTo>
                  <a:pt x="467994" y="451773"/>
                </a:lnTo>
                <a:lnTo>
                  <a:pt x="502351" y="417891"/>
                </a:lnTo>
                <a:lnTo>
                  <a:pt x="535076" y="382398"/>
                </a:lnTo>
                <a:lnTo>
                  <a:pt x="566108" y="345352"/>
                </a:lnTo>
                <a:lnTo>
                  <a:pt x="595384" y="306809"/>
                </a:lnTo>
                <a:lnTo>
                  <a:pt x="622844" y="266829"/>
                </a:lnTo>
                <a:lnTo>
                  <a:pt x="648425" y="225468"/>
                </a:lnTo>
                <a:lnTo>
                  <a:pt x="672066" y="182786"/>
                </a:lnTo>
                <a:lnTo>
                  <a:pt x="693705" y="138840"/>
                </a:lnTo>
                <a:lnTo>
                  <a:pt x="713281" y="93689"/>
                </a:lnTo>
                <a:lnTo>
                  <a:pt x="730731" y="47389"/>
                </a:lnTo>
                <a:lnTo>
                  <a:pt x="74599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15249532" y="3280722"/>
            <a:ext cx="219075" cy="1310640"/>
          </a:xfrm>
          <a:custGeom>
            <a:avLst/>
            <a:gdLst/>
            <a:ahLst/>
            <a:cxnLst/>
            <a:rect l="l" t="t" r="r" b="b"/>
            <a:pathLst>
              <a:path w="219075" h="1310639">
                <a:moveTo>
                  <a:pt x="149337" y="1310482"/>
                </a:moveTo>
                <a:lnTo>
                  <a:pt x="162988" y="1261567"/>
                </a:lnTo>
                <a:lnTo>
                  <a:pt x="175132" y="1212406"/>
                </a:lnTo>
                <a:lnTo>
                  <a:pt x="185772" y="1163033"/>
                </a:lnTo>
                <a:lnTo>
                  <a:pt x="194914" y="1113481"/>
                </a:lnTo>
                <a:lnTo>
                  <a:pt x="202560" y="1063782"/>
                </a:lnTo>
                <a:lnTo>
                  <a:pt x="208714" y="1013970"/>
                </a:lnTo>
                <a:lnTo>
                  <a:pt x="213381" y="964077"/>
                </a:lnTo>
                <a:lnTo>
                  <a:pt x="216563" y="914136"/>
                </a:lnTo>
                <a:lnTo>
                  <a:pt x="218264" y="864181"/>
                </a:lnTo>
                <a:lnTo>
                  <a:pt x="218489" y="814243"/>
                </a:lnTo>
                <a:lnTo>
                  <a:pt x="217240" y="764357"/>
                </a:lnTo>
                <a:lnTo>
                  <a:pt x="214523" y="714555"/>
                </a:lnTo>
                <a:lnTo>
                  <a:pt x="210340" y="664869"/>
                </a:lnTo>
                <a:lnTo>
                  <a:pt x="204695" y="615334"/>
                </a:lnTo>
                <a:lnTo>
                  <a:pt x="197592" y="565982"/>
                </a:lnTo>
                <a:lnTo>
                  <a:pt x="189035" y="516845"/>
                </a:lnTo>
                <a:lnTo>
                  <a:pt x="179027" y="467957"/>
                </a:lnTo>
                <a:lnTo>
                  <a:pt x="167573" y="419350"/>
                </a:lnTo>
                <a:lnTo>
                  <a:pt x="154676" y="371058"/>
                </a:lnTo>
                <a:lnTo>
                  <a:pt x="140339" y="323114"/>
                </a:lnTo>
                <a:lnTo>
                  <a:pt x="124567" y="275550"/>
                </a:lnTo>
                <a:lnTo>
                  <a:pt x="107363" y="228399"/>
                </a:lnTo>
                <a:lnTo>
                  <a:pt x="88731" y="181695"/>
                </a:lnTo>
                <a:lnTo>
                  <a:pt x="68675" y="135470"/>
                </a:lnTo>
                <a:lnTo>
                  <a:pt x="47199" y="89757"/>
                </a:lnTo>
                <a:lnTo>
                  <a:pt x="24306" y="44589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8526643" y="9826192"/>
            <a:ext cx="4570730" cy="1049655"/>
          </a:xfrm>
          <a:custGeom>
            <a:avLst/>
            <a:gdLst/>
            <a:ahLst/>
            <a:cxnLst/>
            <a:rect l="l" t="t" r="r" b="b"/>
            <a:pathLst>
              <a:path w="4570730" h="1049654">
                <a:moveTo>
                  <a:pt x="0" y="1049469"/>
                </a:moveTo>
                <a:lnTo>
                  <a:pt x="457049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13594666" y="4466451"/>
            <a:ext cx="1444625" cy="4892040"/>
          </a:xfrm>
          <a:custGeom>
            <a:avLst/>
            <a:gdLst/>
            <a:ahLst/>
            <a:cxnLst/>
            <a:rect l="l" t="t" r="r" b="b"/>
            <a:pathLst>
              <a:path w="1444625" h="4892040">
                <a:moveTo>
                  <a:pt x="0" y="4891918"/>
                </a:moveTo>
                <a:lnTo>
                  <a:pt x="144463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14927262" y="3483219"/>
            <a:ext cx="163830" cy="982980"/>
          </a:xfrm>
          <a:custGeom>
            <a:avLst/>
            <a:gdLst/>
            <a:ahLst/>
            <a:cxnLst/>
            <a:rect l="l" t="t" r="r" b="b"/>
            <a:pathLst>
              <a:path w="163830" h="982979">
                <a:moveTo>
                  <a:pt x="112007" y="982896"/>
                </a:moveTo>
                <a:lnTo>
                  <a:pt x="124962" y="935691"/>
                </a:lnTo>
                <a:lnTo>
                  <a:pt x="136052" y="888194"/>
                </a:lnTo>
                <a:lnTo>
                  <a:pt x="145280" y="840457"/>
                </a:lnTo>
                <a:lnTo>
                  <a:pt x="152653" y="792532"/>
                </a:lnTo>
                <a:lnTo>
                  <a:pt x="158178" y="744472"/>
                </a:lnTo>
                <a:lnTo>
                  <a:pt x="161859" y="696330"/>
                </a:lnTo>
                <a:lnTo>
                  <a:pt x="163704" y="648158"/>
                </a:lnTo>
                <a:lnTo>
                  <a:pt x="163717" y="600008"/>
                </a:lnTo>
                <a:lnTo>
                  <a:pt x="161906" y="551934"/>
                </a:lnTo>
                <a:lnTo>
                  <a:pt x="158276" y="503987"/>
                </a:lnTo>
                <a:lnTo>
                  <a:pt x="152832" y="456220"/>
                </a:lnTo>
                <a:lnTo>
                  <a:pt x="145582" y="408685"/>
                </a:lnTo>
                <a:lnTo>
                  <a:pt x="136530" y="361436"/>
                </a:lnTo>
                <a:lnTo>
                  <a:pt x="125684" y="314524"/>
                </a:lnTo>
                <a:lnTo>
                  <a:pt x="113048" y="268002"/>
                </a:lnTo>
                <a:lnTo>
                  <a:pt x="98630" y="221922"/>
                </a:lnTo>
                <a:lnTo>
                  <a:pt x="82434" y="176338"/>
                </a:lnTo>
                <a:lnTo>
                  <a:pt x="64467" y="131301"/>
                </a:lnTo>
                <a:lnTo>
                  <a:pt x="44735" y="86864"/>
                </a:lnTo>
                <a:lnTo>
                  <a:pt x="23244" y="43079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14634472" y="2965265"/>
            <a:ext cx="293370" cy="518795"/>
          </a:xfrm>
          <a:custGeom>
            <a:avLst/>
            <a:gdLst/>
            <a:ahLst/>
            <a:cxnLst/>
            <a:rect l="l" t="t" r="r" b="b"/>
            <a:pathLst>
              <a:path w="293369" h="518795">
                <a:moveTo>
                  <a:pt x="292792" y="518292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8025532" y="9683375"/>
            <a:ext cx="4937760" cy="1134110"/>
          </a:xfrm>
          <a:custGeom>
            <a:avLst/>
            <a:gdLst/>
            <a:ahLst/>
            <a:cxnLst/>
            <a:rect l="l" t="t" r="r" b="b"/>
            <a:pathLst>
              <a:path w="4937759" h="1134109">
                <a:moveTo>
                  <a:pt x="0" y="1133942"/>
                </a:moveTo>
                <a:lnTo>
                  <a:pt x="493737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13460440" y="4013661"/>
            <a:ext cx="1095375" cy="5202555"/>
          </a:xfrm>
          <a:custGeom>
            <a:avLst/>
            <a:gdLst/>
            <a:ahLst/>
            <a:cxnLst/>
            <a:rect l="l" t="t" r="r" b="b"/>
            <a:pathLst>
              <a:path w="1095375" h="5202555">
                <a:moveTo>
                  <a:pt x="0" y="5202249"/>
                </a:moveTo>
                <a:lnTo>
                  <a:pt x="885534" y="2203815"/>
                </a:lnTo>
                <a:lnTo>
                  <a:pt x="479992" y="2083906"/>
                </a:lnTo>
                <a:lnTo>
                  <a:pt x="109528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3439292" y="1213882"/>
            <a:ext cx="1382395" cy="1156335"/>
          </a:xfrm>
          <a:custGeom>
            <a:avLst/>
            <a:gdLst/>
            <a:ahLst/>
            <a:cxnLst/>
            <a:rect l="l" t="t" r="r" b="b"/>
            <a:pathLst>
              <a:path w="1382395" h="1156335">
                <a:moveTo>
                  <a:pt x="0" y="1155776"/>
                </a:moveTo>
                <a:lnTo>
                  <a:pt x="1381992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4821053" y="1099381"/>
            <a:ext cx="450850" cy="114300"/>
          </a:xfrm>
          <a:custGeom>
            <a:avLst/>
            <a:gdLst/>
            <a:ahLst/>
            <a:cxnLst/>
            <a:rect l="l" t="t" r="r" b="b"/>
            <a:pathLst>
              <a:path w="450850" h="114300">
                <a:moveTo>
                  <a:pt x="450856" y="19240"/>
                </a:moveTo>
                <a:lnTo>
                  <a:pt x="403527" y="8069"/>
                </a:lnTo>
                <a:lnTo>
                  <a:pt x="355799" y="1679"/>
                </a:lnTo>
                <a:lnTo>
                  <a:pt x="308008" y="0"/>
                </a:lnTo>
                <a:lnTo>
                  <a:pt x="260492" y="2960"/>
                </a:lnTo>
                <a:lnTo>
                  <a:pt x="213587" y="10490"/>
                </a:lnTo>
                <a:lnTo>
                  <a:pt x="167628" y="22517"/>
                </a:lnTo>
                <a:lnTo>
                  <a:pt x="122954" y="38972"/>
                </a:lnTo>
                <a:lnTo>
                  <a:pt x="79900" y="59783"/>
                </a:lnTo>
                <a:lnTo>
                  <a:pt x="38803" y="84880"/>
                </a:lnTo>
                <a:lnTo>
                  <a:pt x="0" y="114191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5271927" y="1119028"/>
            <a:ext cx="4166235" cy="1203960"/>
          </a:xfrm>
          <a:custGeom>
            <a:avLst/>
            <a:gdLst/>
            <a:ahLst/>
            <a:cxnLst/>
            <a:rect l="l" t="t" r="r" b="b"/>
            <a:pathLst>
              <a:path w="4166234" h="1203960">
                <a:moveTo>
                  <a:pt x="0" y="0"/>
                </a:moveTo>
                <a:lnTo>
                  <a:pt x="4165664" y="120338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9437583" y="2322560"/>
            <a:ext cx="334645" cy="224790"/>
          </a:xfrm>
          <a:custGeom>
            <a:avLst/>
            <a:gdLst/>
            <a:ahLst/>
            <a:cxnLst/>
            <a:rect l="l" t="t" r="r" b="b"/>
            <a:pathLst>
              <a:path w="334645" h="224789">
                <a:moveTo>
                  <a:pt x="334063" y="224304"/>
                </a:moveTo>
                <a:lnTo>
                  <a:pt x="300641" y="185296"/>
                </a:lnTo>
                <a:lnTo>
                  <a:pt x="264455" y="149166"/>
                </a:lnTo>
                <a:lnTo>
                  <a:pt x="225696" y="116042"/>
                </a:lnTo>
                <a:lnTo>
                  <a:pt x="184556" y="86052"/>
                </a:lnTo>
                <a:lnTo>
                  <a:pt x="141225" y="59324"/>
                </a:lnTo>
                <a:lnTo>
                  <a:pt x="95894" y="35987"/>
                </a:lnTo>
                <a:lnTo>
                  <a:pt x="48755" y="16170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9771499" y="2546512"/>
            <a:ext cx="342265" cy="229870"/>
          </a:xfrm>
          <a:custGeom>
            <a:avLst/>
            <a:gdLst/>
            <a:ahLst/>
            <a:cxnLst/>
            <a:rect l="l" t="t" r="r" b="b"/>
            <a:pathLst>
              <a:path w="342265" h="229869">
                <a:moveTo>
                  <a:pt x="0" y="0"/>
                </a:moveTo>
                <a:lnTo>
                  <a:pt x="34212" y="39936"/>
                </a:lnTo>
                <a:lnTo>
                  <a:pt x="71251" y="76932"/>
                </a:lnTo>
                <a:lnTo>
                  <a:pt x="110920" y="110857"/>
                </a:lnTo>
                <a:lnTo>
                  <a:pt x="153024" y="141579"/>
                </a:lnTo>
                <a:lnTo>
                  <a:pt x="197369" y="168969"/>
                </a:lnTo>
                <a:lnTo>
                  <a:pt x="243760" y="192894"/>
                </a:lnTo>
                <a:lnTo>
                  <a:pt x="292002" y="213224"/>
                </a:lnTo>
                <a:lnTo>
                  <a:pt x="341899" y="22982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10113734" y="2776632"/>
            <a:ext cx="4647565" cy="1115060"/>
          </a:xfrm>
          <a:custGeom>
            <a:avLst/>
            <a:gdLst/>
            <a:ahLst/>
            <a:cxnLst/>
            <a:rect l="l" t="t" r="r" b="b"/>
            <a:pathLst>
              <a:path w="4647565" h="1115060">
                <a:moveTo>
                  <a:pt x="0" y="0"/>
                </a:moveTo>
                <a:lnTo>
                  <a:pt x="3841016" y="1114614"/>
                </a:lnTo>
                <a:lnTo>
                  <a:pt x="3925847" y="823253"/>
                </a:lnTo>
                <a:lnTo>
                  <a:pt x="4572638" y="1010812"/>
                </a:lnTo>
                <a:lnTo>
                  <a:pt x="4647447" y="75703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1215433" y="9995496"/>
            <a:ext cx="405765" cy="120014"/>
          </a:xfrm>
          <a:custGeom>
            <a:avLst/>
            <a:gdLst/>
            <a:ahLst/>
            <a:cxnLst/>
            <a:rect l="l" t="t" r="r" b="b"/>
            <a:pathLst>
              <a:path w="405765" h="120015">
                <a:moveTo>
                  <a:pt x="405542" y="119550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736156" y="11616948"/>
            <a:ext cx="409575" cy="121285"/>
          </a:xfrm>
          <a:custGeom>
            <a:avLst/>
            <a:gdLst/>
            <a:ahLst/>
            <a:cxnLst/>
            <a:rect l="l" t="t" r="r" b="b"/>
            <a:pathLst>
              <a:path w="409575" h="121284">
                <a:moveTo>
                  <a:pt x="409479" y="120982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1029358" y="12336756"/>
            <a:ext cx="290195" cy="93980"/>
          </a:xfrm>
          <a:custGeom>
            <a:avLst/>
            <a:gdLst/>
            <a:ahLst/>
            <a:cxnLst/>
            <a:rect l="l" t="t" r="r" b="b"/>
            <a:pathLst>
              <a:path w="290194" h="93979">
                <a:moveTo>
                  <a:pt x="289726" y="93774"/>
                </a:moveTo>
                <a:lnTo>
                  <a:pt x="257142" y="60411"/>
                </a:lnTo>
                <a:lnTo>
                  <a:pt x="219817" y="34068"/>
                </a:lnTo>
                <a:lnTo>
                  <a:pt x="178836" y="15028"/>
                </a:lnTo>
                <a:lnTo>
                  <a:pt x="135280" y="3577"/>
                </a:lnTo>
                <a:lnTo>
                  <a:pt x="90234" y="0"/>
                </a:lnTo>
                <a:lnTo>
                  <a:pt x="44779" y="4580"/>
                </a:lnTo>
                <a:lnTo>
                  <a:pt x="0" y="1760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1259817" y="12392954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5" h="46354">
                <a:moveTo>
                  <a:pt x="49753" y="45815"/>
                </a:moveTo>
                <a:lnTo>
                  <a:pt x="37941" y="32214"/>
                </a:lnTo>
                <a:lnTo>
                  <a:pt x="25055" y="19686"/>
                </a:lnTo>
                <a:lnTo>
                  <a:pt x="11453" y="8232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1199683" y="12362529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4">
                <a:moveTo>
                  <a:pt x="31140" y="12885"/>
                </a:moveTo>
                <a:lnTo>
                  <a:pt x="26129" y="10380"/>
                </a:lnTo>
                <a:lnTo>
                  <a:pt x="9664" y="3221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1133465" y="12350002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5" h="4445">
                <a:moveTo>
                  <a:pt x="33646" y="3937"/>
                </a:moveTo>
                <a:lnTo>
                  <a:pt x="23981" y="2147"/>
                </a:lnTo>
                <a:lnTo>
                  <a:pt x="6084" y="0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1034317" y="12350718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502" y="0"/>
                </a:moveTo>
                <a:lnTo>
                  <a:pt x="51542" y="1431"/>
                </a:lnTo>
                <a:lnTo>
                  <a:pt x="34003" y="5011"/>
                </a:lnTo>
                <a:lnTo>
                  <a:pt x="16823" y="9664"/>
                </a:lnTo>
                <a:lnTo>
                  <a:pt x="0" y="1539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1075741" y="12463754"/>
            <a:ext cx="140970" cy="41910"/>
          </a:xfrm>
          <a:custGeom>
            <a:avLst/>
            <a:gdLst/>
            <a:ahLst/>
            <a:cxnLst/>
            <a:rect l="l" t="t" r="r" b="b"/>
            <a:pathLst>
              <a:path w="140969" h="41909">
                <a:moveTo>
                  <a:pt x="140841" y="41804"/>
                </a:moveTo>
                <a:lnTo>
                  <a:pt x="110833" y="17253"/>
                </a:lnTo>
                <a:lnTo>
                  <a:pt x="75631" y="3114"/>
                </a:lnTo>
                <a:lnTo>
                  <a:pt x="37823" y="0"/>
                </a:lnTo>
                <a:lnTo>
                  <a:pt x="0" y="852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1079059" y="12472058"/>
            <a:ext cx="131445" cy="39370"/>
          </a:xfrm>
          <a:custGeom>
            <a:avLst/>
            <a:gdLst/>
            <a:ahLst/>
            <a:cxnLst/>
            <a:rect l="l" t="t" r="r" b="b"/>
            <a:pathLst>
              <a:path w="131444" h="39370">
                <a:moveTo>
                  <a:pt x="131362" y="39373"/>
                </a:moveTo>
                <a:lnTo>
                  <a:pt x="93063" y="11096"/>
                </a:lnTo>
                <a:lnTo>
                  <a:pt x="46889" y="0"/>
                </a:lnTo>
                <a:lnTo>
                  <a:pt x="34719" y="357"/>
                </a:lnTo>
                <a:lnTo>
                  <a:pt x="22907" y="1789"/>
                </a:lnTo>
                <a:lnTo>
                  <a:pt x="11453" y="4653"/>
                </a:lnTo>
                <a:lnTo>
                  <a:pt x="0" y="823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969836" y="11868486"/>
            <a:ext cx="160655" cy="227329"/>
          </a:xfrm>
          <a:custGeom>
            <a:avLst/>
            <a:gdLst/>
            <a:ahLst/>
            <a:cxnLst/>
            <a:rect l="l" t="t" r="r" b="b"/>
            <a:pathLst>
              <a:path w="160655" h="227329">
                <a:moveTo>
                  <a:pt x="0" y="227317"/>
                </a:moveTo>
                <a:lnTo>
                  <a:pt x="44314" y="204647"/>
                </a:lnTo>
                <a:lnTo>
                  <a:pt x="82674" y="174387"/>
                </a:lnTo>
                <a:lnTo>
                  <a:pt x="114281" y="137663"/>
                </a:lnTo>
                <a:lnTo>
                  <a:pt x="138339" y="95605"/>
                </a:lnTo>
                <a:lnTo>
                  <a:pt x="154050" y="49341"/>
                </a:lnTo>
                <a:lnTo>
                  <a:pt x="160617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1925579" y="9670132"/>
            <a:ext cx="119380" cy="405765"/>
          </a:xfrm>
          <a:custGeom>
            <a:avLst/>
            <a:gdLst/>
            <a:ahLst/>
            <a:cxnLst/>
            <a:rect l="l" t="t" r="r" b="b"/>
            <a:pathLst>
              <a:path w="119380" h="405765">
                <a:moveTo>
                  <a:pt x="119192" y="0"/>
                </a:moveTo>
                <a:lnTo>
                  <a:pt x="0" y="40554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3978685" y="10679642"/>
            <a:ext cx="234315" cy="249554"/>
          </a:xfrm>
          <a:custGeom>
            <a:avLst/>
            <a:gdLst/>
            <a:ahLst/>
            <a:cxnLst/>
            <a:rect l="l" t="t" r="r" b="b"/>
            <a:pathLst>
              <a:path w="234314" h="249554">
                <a:moveTo>
                  <a:pt x="234190" y="248971"/>
                </a:moveTo>
                <a:lnTo>
                  <a:pt x="218789" y="199443"/>
                </a:lnTo>
                <a:lnTo>
                  <a:pt x="196364" y="153500"/>
                </a:lnTo>
                <a:lnTo>
                  <a:pt x="167519" y="111782"/>
                </a:lnTo>
                <a:lnTo>
                  <a:pt x="132856" y="74932"/>
                </a:lnTo>
                <a:lnTo>
                  <a:pt x="92980" y="43590"/>
                </a:lnTo>
                <a:lnTo>
                  <a:pt x="48493" y="18399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8103920" y="8851889"/>
            <a:ext cx="408305" cy="231775"/>
          </a:xfrm>
          <a:custGeom>
            <a:avLst/>
            <a:gdLst/>
            <a:ahLst/>
            <a:cxnLst/>
            <a:rect l="l" t="t" r="r" b="b"/>
            <a:pathLst>
              <a:path w="408304" h="231775">
                <a:moveTo>
                  <a:pt x="408047" y="98432"/>
                </a:moveTo>
                <a:lnTo>
                  <a:pt x="66934" y="0"/>
                </a:lnTo>
                <a:lnTo>
                  <a:pt x="0" y="23158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8557784" y="8981461"/>
            <a:ext cx="15875" cy="55244"/>
          </a:xfrm>
          <a:custGeom>
            <a:avLst/>
            <a:gdLst/>
            <a:ahLst/>
            <a:cxnLst/>
            <a:rect l="l" t="t" r="r" b="b"/>
            <a:pathLst>
              <a:path w="15875" h="55245">
                <a:moveTo>
                  <a:pt x="15749" y="0"/>
                </a:moveTo>
                <a:lnTo>
                  <a:pt x="0" y="547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8538813" y="906879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8513758" y="9133585"/>
            <a:ext cx="15875" cy="55244"/>
          </a:xfrm>
          <a:custGeom>
            <a:avLst/>
            <a:gdLst/>
            <a:ahLst/>
            <a:cxnLst/>
            <a:rect l="l" t="t" r="r" b="b"/>
            <a:pathLst>
              <a:path w="15875" h="55245">
                <a:moveTo>
                  <a:pt x="15749" y="0"/>
                </a:moveTo>
                <a:lnTo>
                  <a:pt x="0" y="5512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8505525" y="8978956"/>
            <a:ext cx="60325" cy="207645"/>
          </a:xfrm>
          <a:custGeom>
            <a:avLst/>
            <a:gdLst/>
            <a:ahLst/>
            <a:cxnLst/>
            <a:rect l="l" t="t" r="r" b="b"/>
            <a:pathLst>
              <a:path w="60325" h="207645">
                <a:moveTo>
                  <a:pt x="59775" y="0"/>
                </a:moveTo>
                <a:lnTo>
                  <a:pt x="0" y="20724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8103920" y="9083474"/>
            <a:ext cx="341630" cy="98425"/>
          </a:xfrm>
          <a:custGeom>
            <a:avLst/>
            <a:gdLst/>
            <a:ahLst/>
            <a:cxnLst/>
            <a:rect l="l" t="t" r="r" b="b"/>
            <a:pathLst>
              <a:path w="341629" h="98425">
                <a:moveTo>
                  <a:pt x="0" y="0"/>
                </a:moveTo>
                <a:lnTo>
                  <a:pt x="341113" y="9843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7989023" y="9181906"/>
            <a:ext cx="456565" cy="398145"/>
          </a:xfrm>
          <a:custGeom>
            <a:avLst/>
            <a:gdLst/>
            <a:ahLst/>
            <a:cxnLst/>
            <a:rect l="l" t="t" r="r" b="b"/>
            <a:pathLst>
              <a:path w="456565" h="398145">
                <a:moveTo>
                  <a:pt x="0" y="299234"/>
                </a:moveTo>
                <a:lnTo>
                  <a:pt x="341113" y="398025"/>
                </a:lnTo>
                <a:lnTo>
                  <a:pt x="45601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8621855" y="7292359"/>
            <a:ext cx="341630" cy="98425"/>
          </a:xfrm>
          <a:custGeom>
            <a:avLst/>
            <a:gdLst/>
            <a:ahLst/>
            <a:cxnLst/>
            <a:rect l="l" t="t" r="r" b="b"/>
            <a:pathLst>
              <a:path w="341629" h="98425">
                <a:moveTo>
                  <a:pt x="341113" y="98432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7781778" y="10190571"/>
            <a:ext cx="15240" cy="52705"/>
          </a:xfrm>
          <a:custGeom>
            <a:avLst/>
            <a:gdLst/>
            <a:ahLst/>
            <a:cxnLst/>
            <a:rect l="l" t="t" r="r" b="b"/>
            <a:pathLst>
              <a:path w="15240" h="52704">
                <a:moveTo>
                  <a:pt x="0" y="52258"/>
                </a:moveTo>
                <a:lnTo>
                  <a:pt x="1503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7806476" y="10158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7815781" y="10093212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7834394" y="10060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7844059" y="999585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7862672" y="99632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7871978" y="989813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7890948" y="98659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7900254" y="980077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7919225" y="9768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7928532" y="970342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7947145" y="9670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7956808" y="9606060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7975421" y="9573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7984728" y="9489016"/>
            <a:ext cx="15240" cy="52069"/>
          </a:xfrm>
          <a:custGeom>
            <a:avLst/>
            <a:gdLst/>
            <a:ahLst/>
            <a:cxnLst/>
            <a:rect l="l" t="t" r="r" b="b"/>
            <a:pathLst>
              <a:path w="15240" h="52070">
                <a:moveTo>
                  <a:pt x="0" y="51900"/>
                </a:moveTo>
                <a:lnTo>
                  <a:pt x="1503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8119670" y="8867638"/>
            <a:ext cx="60325" cy="207010"/>
          </a:xfrm>
          <a:custGeom>
            <a:avLst/>
            <a:gdLst/>
            <a:ahLst/>
            <a:cxnLst/>
            <a:rect l="l" t="t" r="r" b="b"/>
            <a:pathLst>
              <a:path w="60325" h="207009">
                <a:moveTo>
                  <a:pt x="0" y="206887"/>
                </a:moveTo>
                <a:lnTo>
                  <a:pt x="59775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8179445" y="8867638"/>
            <a:ext cx="89535" cy="26034"/>
          </a:xfrm>
          <a:custGeom>
            <a:avLst/>
            <a:gdLst/>
            <a:ahLst/>
            <a:cxnLst/>
            <a:rect l="l" t="t" r="r" b="b"/>
            <a:pathLst>
              <a:path w="89534" h="26034">
                <a:moveTo>
                  <a:pt x="0" y="0"/>
                </a:moveTo>
                <a:lnTo>
                  <a:pt x="89484" y="2577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8301501" y="8902716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0" y="0"/>
                </a:moveTo>
                <a:lnTo>
                  <a:pt x="32214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8366288" y="892168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8431432" y="8864774"/>
            <a:ext cx="118745" cy="101600"/>
          </a:xfrm>
          <a:custGeom>
            <a:avLst/>
            <a:gdLst/>
            <a:ahLst/>
            <a:cxnLst/>
            <a:rect l="l" t="t" r="r" b="b"/>
            <a:pathLst>
              <a:path w="118745" h="101600">
                <a:moveTo>
                  <a:pt x="0" y="75524"/>
                </a:moveTo>
                <a:lnTo>
                  <a:pt x="89126" y="101296"/>
                </a:lnTo>
                <a:lnTo>
                  <a:pt x="11847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8559574" y="879963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8578187" y="873448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8597157" y="8621020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0" y="81251"/>
                </a:moveTo>
                <a:lnTo>
                  <a:pt x="232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8630087" y="8555875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8648700" y="849108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8667670" y="8377265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0" y="81251"/>
                </a:moveTo>
                <a:lnTo>
                  <a:pt x="232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8700243" y="8312120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8719214" y="824733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8737826" y="813351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8770756" y="806872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8789727" y="800357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8808339" y="788975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8841270" y="782496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8860240" y="775982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8878853" y="7646358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8911783" y="758121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8930396" y="7516428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0" y="32214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8889233" y="7356430"/>
            <a:ext cx="89535" cy="127635"/>
          </a:xfrm>
          <a:custGeom>
            <a:avLst/>
            <a:gdLst/>
            <a:ahLst/>
            <a:cxnLst/>
            <a:rect l="l" t="t" r="r" b="b"/>
            <a:pathLst>
              <a:path w="89534" h="127634">
                <a:moveTo>
                  <a:pt x="60133" y="127425"/>
                </a:moveTo>
                <a:lnTo>
                  <a:pt x="89484" y="25771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8824447" y="733745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8759302" y="731884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8637604" y="7283769"/>
            <a:ext cx="89535" cy="26034"/>
          </a:xfrm>
          <a:custGeom>
            <a:avLst/>
            <a:gdLst/>
            <a:ahLst/>
            <a:cxnLst/>
            <a:rect l="l" t="t" r="r" b="b"/>
            <a:pathLst>
              <a:path w="89534" h="26034">
                <a:moveTo>
                  <a:pt x="89484" y="2577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8637604" y="6997778"/>
            <a:ext cx="83185" cy="285750"/>
          </a:xfrm>
          <a:custGeom>
            <a:avLst/>
            <a:gdLst/>
            <a:ahLst/>
            <a:cxnLst/>
            <a:rect l="l" t="t" r="r" b="b"/>
            <a:pathLst>
              <a:path w="83184" h="285750">
                <a:moveTo>
                  <a:pt x="0" y="285633"/>
                </a:moveTo>
                <a:lnTo>
                  <a:pt x="82683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9247885" y="4834409"/>
            <a:ext cx="102870" cy="353695"/>
          </a:xfrm>
          <a:custGeom>
            <a:avLst/>
            <a:gdLst/>
            <a:ahLst/>
            <a:cxnLst/>
            <a:rect l="l" t="t" r="r" b="b"/>
            <a:pathLst>
              <a:path w="102870" h="353695">
                <a:moveTo>
                  <a:pt x="0" y="353283"/>
                </a:moveTo>
                <a:lnTo>
                  <a:pt x="102369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9350255" y="4834409"/>
            <a:ext cx="103505" cy="30480"/>
          </a:xfrm>
          <a:custGeom>
            <a:avLst/>
            <a:gdLst/>
            <a:ahLst/>
            <a:cxnLst/>
            <a:rect l="l" t="t" r="r" b="b"/>
            <a:pathLst>
              <a:path w="103504" h="30479">
                <a:moveTo>
                  <a:pt x="0" y="0"/>
                </a:moveTo>
                <a:lnTo>
                  <a:pt x="103443" y="3006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9486272" y="487378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9551058" y="489239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9616202" y="4815439"/>
            <a:ext cx="140335" cy="126364"/>
          </a:xfrm>
          <a:custGeom>
            <a:avLst/>
            <a:gdLst/>
            <a:ahLst/>
            <a:cxnLst/>
            <a:rect l="l" t="t" r="r" b="b"/>
            <a:pathLst>
              <a:path w="140334" h="126364">
                <a:moveTo>
                  <a:pt x="0" y="95926"/>
                </a:moveTo>
                <a:lnTo>
                  <a:pt x="103443" y="125993"/>
                </a:lnTo>
                <a:lnTo>
                  <a:pt x="13995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9765462" y="475029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9784433" y="4685508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9803045" y="457168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9835975" y="4506540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9854946" y="444175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9873559" y="432792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9906489" y="4263143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9925101" y="419799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9944072" y="408417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0" y="81251"/>
                </a:moveTo>
                <a:lnTo>
                  <a:pt x="2362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9977002" y="4019388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9995615" y="395424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10014586" y="3840777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0" y="81251"/>
                </a:moveTo>
                <a:lnTo>
                  <a:pt x="23265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10047516" y="377563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10066128" y="371084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2214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10015659" y="3521856"/>
            <a:ext cx="106045" cy="156845"/>
          </a:xfrm>
          <a:custGeom>
            <a:avLst/>
            <a:gdLst/>
            <a:ahLst/>
            <a:cxnLst/>
            <a:rect l="l" t="t" r="r" b="b"/>
            <a:pathLst>
              <a:path w="106045" h="156845">
                <a:moveTo>
                  <a:pt x="69439" y="156418"/>
                </a:moveTo>
                <a:lnTo>
                  <a:pt x="105591" y="30424"/>
                </a:ln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9950873" y="350288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9885729" y="3484273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9747923" y="3330360"/>
            <a:ext cx="106045" cy="144780"/>
          </a:xfrm>
          <a:custGeom>
            <a:avLst/>
            <a:gdLst/>
            <a:ahLst/>
            <a:cxnLst/>
            <a:rect l="l" t="t" r="r" b="b"/>
            <a:pathLst>
              <a:path w="106045" h="144779">
                <a:moveTo>
                  <a:pt x="105591" y="144606"/>
                </a:moveTo>
                <a:lnTo>
                  <a:pt x="0" y="113823"/>
                </a:lnTo>
                <a:lnTo>
                  <a:pt x="3257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9790159" y="3265573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9808772" y="320042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19">
                <a:moveTo>
                  <a:pt x="0" y="32572"/>
                </a:moveTo>
                <a:lnTo>
                  <a:pt x="930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9827743" y="3054391"/>
            <a:ext cx="33020" cy="114300"/>
          </a:xfrm>
          <a:custGeom>
            <a:avLst/>
            <a:gdLst/>
            <a:ahLst/>
            <a:cxnLst/>
            <a:rect l="l" t="t" r="r" b="b"/>
            <a:pathLst>
              <a:path w="33020" h="114300">
                <a:moveTo>
                  <a:pt x="0" y="113823"/>
                </a:moveTo>
                <a:lnTo>
                  <a:pt x="3293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8711696" y="6982028"/>
            <a:ext cx="341630" cy="98425"/>
          </a:xfrm>
          <a:custGeom>
            <a:avLst/>
            <a:gdLst/>
            <a:ahLst/>
            <a:cxnLst/>
            <a:rect l="l" t="t" r="r" b="b"/>
            <a:pathLst>
              <a:path w="341629" h="98425">
                <a:moveTo>
                  <a:pt x="341113" y="98432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9228199" y="5195209"/>
            <a:ext cx="341630" cy="99060"/>
          </a:xfrm>
          <a:custGeom>
            <a:avLst/>
            <a:gdLst/>
            <a:ahLst/>
            <a:cxnLst/>
            <a:rect l="l" t="t" r="r" b="b"/>
            <a:pathLst>
              <a:path w="341629" h="99060">
                <a:moveTo>
                  <a:pt x="341113" y="98790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7749680" y="10239158"/>
            <a:ext cx="387350" cy="634365"/>
          </a:xfrm>
          <a:custGeom>
            <a:avLst/>
            <a:gdLst/>
            <a:ahLst/>
            <a:cxnLst/>
            <a:rect l="l" t="t" r="r" b="b"/>
            <a:pathLst>
              <a:path w="387350" h="634365">
                <a:moveTo>
                  <a:pt x="19851" y="0"/>
                </a:moveTo>
                <a:lnTo>
                  <a:pt x="8060" y="50207"/>
                </a:lnTo>
                <a:lnTo>
                  <a:pt x="1458" y="100958"/>
                </a:lnTo>
                <a:lnTo>
                  <a:pt x="0" y="151864"/>
                </a:lnTo>
                <a:lnTo>
                  <a:pt x="3636" y="202541"/>
                </a:lnTo>
                <a:lnTo>
                  <a:pt x="12321" y="252600"/>
                </a:lnTo>
                <a:lnTo>
                  <a:pt x="26007" y="301654"/>
                </a:lnTo>
                <a:lnTo>
                  <a:pt x="44646" y="349317"/>
                </a:lnTo>
                <a:lnTo>
                  <a:pt x="68191" y="395203"/>
                </a:lnTo>
                <a:lnTo>
                  <a:pt x="96270" y="438463"/>
                </a:lnTo>
                <a:lnTo>
                  <a:pt x="128332" y="478352"/>
                </a:lnTo>
                <a:lnTo>
                  <a:pt x="164067" y="514638"/>
                </a:lnTo>
                <a:lnTo>
                  <a:pt x="203162" y="547086"/>
                </a:lnTo>
                <a:lnTo>
                  <a:pt x="245305" y="575464"/>
                </a:lnTo>
                <a:lnTo>
                  <a:pt x="290185" y="599536"/>
                </a:lnTo>
                <a:lnTo>
                  <a:pt x="337488" y="619071"/>
                </a:lnTo>
                <a:lnTo>
                  <a:pt x="386903" y="63383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8136525" y="10873002"/>
            <a:ext cx="389890" cy="24130"/>
          </a:xfrm>
          <a:custGeom>
            <a:avLst/>
            <a:gdLst/>
            <a:ahLst/>
            <a:cxnLst/>
            <a:rect l="l" t="t" r="r" b="b"/>
            <a:pathLst>
              <a:path w="389890" h="24129">
                <a:moveTo>
                  <a:pt x="0" y="0"/>
                </a:moveTo>
                <a:lnTo>
                  <a:pt x="48222" y="10295"/>
                </a:lnTo>
                <a:lnTo>
                  <a:pt x="96838" y="17746"/>
                </a:lnTo>
                <a:lnTo>
                  <a:pt x="145723" y="22353"/>
                </a:lnTo>
                <a:lnTo>
                  <a:pt x="194753" y="24115"/>
                </a:lnTo>
                <a:lnTo>
                  <a:pt x="243802" y="23030"/>
                </a:lnTo>
                <a:lnTo>
                  <a:pt x="292746" y="19099"/>
                </a:lnTo>
                <a:lnTo>
                  <a:pt x="341461" y="12319"/>
                </a:lnTo>
                <a:lnTo>
                  <a:pt x="389821" y="269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6669669" y="9973304"/>
            <a:ext cx="575310" cy="690245"/>
          </a:xfrm>
          <a:custGeom>
            <a:avLst/>
            <a:gdLst/>
            <a:ahLst/>
            <a:cxnLst/>
            <a:rect l="l" t="t" r="r" b="b"/>
            <a:pathLst>
              <a:path w="575309" h="690245">
                <a:moveTo>
                  <a:pt x="575203" y="117403"/>
                </a:moveTo>
                <a:lnTo>
                  <a:pt x="168946" y="0"/>
                </a:lnTo>
                <a:lnTo>
                  <a:pt x="0" y="584868"/>
                </a:lnTo>
                <a:lnTo>
                  <a:pt x="362231" y="689743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12962666" y="9215777"/>
            <a:ext cx="497840" cy="467995"/>
          </a:xfrm>
          <a:custGeom>
            <a:avLst/>
            <a:gdLst/>
            <a:ahLst/>
            <a:cxnLst/>
            <a:rect l="l" t="t" r="r" b="b"/>
            <a:pathLst>
              <a:path w="497840" h="467995">
                <a:moveTo>
                  <a:pt x="0" y="467627"/>
                </a:moveTo>
                <a:lnTo>
                  <a:pt x="46946" y="455062"/>
                </a:lnTo>
                <a:lnTo>
                  <a:pt x="92484" y="439310"/>
                </a:lnTo>
                <a:lnTo>
                  <a:pt x="136483" y="420493"/>
                </a:lnTo>
                <a:lnTo>
                  <a:pt x="178815" y="398733"/>
                </a:lnTo>
                <a:lnTo>
                  <a:pt x="219349" y="374151"/>
                </a:lnTo>
                <a:lnTo>
                  <a:pt x="257955" y="346871"/>
                </a:lnTo>
                <a:lnTo>
                  <a:pt x="294505" y="317012"/>
                </a:lnTo>
                <a:lnTo>
                  <a:pt x="328868" y="284699"/>
                </a:lnTo>
                <a:lnTo>
                  <a:pt x="360915" y="250052"/>
                </a:lnTo>
                <a:lnTo>
                  <a:pt x="390515" y="213194"/>
                </a:lnTo>
                <a:lnTo>
                  <a:pt x="417539" y="174246"/>
                </a:lnTo>
                <a:lnTo>
                  <a:pt x="441859" y="133331"/>
                </a:lnTo>
                <a:lnTo>
                  <a:pt x="463342" y="90570"/>
                </a:lnTo>
                <a:lnTo>
                  <a:pt x="481861" y="46086"/>
                </a:lnTo>
                <a:lnTo>
                  <a:pt x="49728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13096893" y="9358236"/>
            <a:ext cx="497840" cy="467995"/>
          </a:xfrm>
          <a:custGeom>
            <a:avLst/>
            <a:gdLst/>
            <a:ahLst/>
            <a:cxnLst/>
            <a:rect l="l" t="t" r="r" b="b"/>
            <a:pathLst>
              <a:path w="497840" h="467995">
                <a:moveTo>
                  <a:pt x="0" y="467627"/>
                </a:moveTo>
                <a:lnTo>
                  <a:pt x="46946" y="455062"/>
                </a:lnTo>
                <a:lnTo>
                  <a:pt x="92484" y="439310"/>
                </a:lnTo>
                <a:lnTo>
                  <a:pt x="136483" y="420493"/>
                </a:lnTo>
                <a:lnTo>
                  <a:pt x="178815" y="398733"/>
                </a:lnTo>
                <a:lnTo>
                  <a:pt x="219349" y="374151"/>
                </a:lnTo>
                <a:lnTo>
                  <a:pt x="257955" y="346871"/>
                </a:lnTo>
                <a:lnTo>
                  <a:pt x="294505" y="317012"/>
                </a:lnTo>
                <a:lnTo>
                  <a:pt x="328868" y="284699"/>
                </a:lnTo>
                <a:lnTo>
                  <a:pt x="360915" y="250052"/>
                </a:lnTo>
                <a:lnTo>
                  <a:pt x="390515" y="213194"/>
                </a:lnTo>
                <a:lnTo>
                  <a:pt x="417539" y="174246"/>
                </a:lnTo>
                <a:lnTo>
                  <a:pt x="441859" y="133331"/>
                </a:lnTo>
                <a:lnTo>
                  <a:pt x="463342" y="90570"/>
                </a:lnTo>
                <a:lnTo>
                  <a:pt x="481861" y="46086"/>
                </a:lnTo>
                <a:lnTo>
                  <a:pt x="497286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1563347" y="10084980"/>
            <a:ext cx="61594" cy="18415"/>
          </a:xfrm>
          <a:custGeom>
            <a:avLst/>
            <a:gdLst/>
            <a:ahLst/>
            <a:cxnLst/>
            <a:rect l="l" t="t" r="r" b="b"/>
            <a:pathLst>
              <a:path w="61594" h="18415">
                <a:moveTo>
                  <a:pt x="61207" y="1789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1498203" y="1006565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32572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1433416" y="1004668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19" h="9525">
                <a:moveTo>
                  <a:pt x="32572" y="9306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1319950" y="10013035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51" y="23981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1255164" y="999370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14" y="9664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1202189" y="9979746"/>
            <a:ext cx="20955" cy="16510"/>
          </a:xfrm>
          <a:custGeom>
            <a:avLst/>
            <a:gdLst/>
            <a:ahLst/>
            <a:cxnLst/>
            <a:rect l="l" t="t" r="r" b="b"/>
            <a:pathLst>
              <a:path w="20955" h="16509">
                <a:moveTo>
                  <a:pt x="20402" y="4653"/>
                </a:moveTo>
                <a:lnTo>
                  <a:pt x="4653" y="0"/>
                </a:lnTo>
                <a:lnTo>
                  <a:pt x="0" y="1646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1168543" y="1002878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1149214" y="10142249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1130244" y="10207036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1096598" y="10271823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1077269" y="10385646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1058299" y="1045043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1024653" y="10515220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1005324" y="1062868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986353" y="10693472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952707" y="10758616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933737" y="1087208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9306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914408" y="1093686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880762" y="11001655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125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861791" y="11115121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842463" y="1118026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4">
                <a:moveTo>
                  <a:pt x="9664" y="0"/>
                </a:moveTo>
                <a:lnTo>
                  <a:pt x="0" y="3221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808817" y="1124505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789846" y="11358518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770518" y="11423305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59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737230" y="11488449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720406" y="11601915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7158" y="0"/>
                </a:moveTo>
                <a:lnTo>
                  <a:pt x="0" y="23623"/>
                </a:lnTo>
                <a:lnTo>
                  <a:pt x="8590" y="2612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761569" y="11637709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826356" y="11657037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939822" y="1169032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1004608" y="1170965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1069753" y="11728982"/>
            <a:ext cx="61594" cy="18415"/>
          </a:xfrm>
          <a:custGeom>
            <a:avLst/>
            <a:gdLst/>
            <a:ahLst/>
            <a:cxnLst/>
            <a:rect l="l" t="t" r="r" b="b"/>
            <a:pathLst>
              <a:path w="61594" h="18415">
                <a:moveTo>
                  <a:pt x="0" y="0"/>
                </a:moveTo>
                <a:lnTo>
                  <a:pt x="61207" y="1789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1913409" y="9925698"/>
            <a:ext cx="43180" cy="146685"/>
          </a:xfrm>
          <a:custGeom>
            <a:avLst/>
            <a:gdLst/>
            <a:ahLst/>
            <a:cxnLst/>
            <a:rect l="l" t="t" r="r" b="b"/>
            <a:pathLst>
              <a:path w="43180" h="146684">
                <a:moveTo>
                  <a:pt x="0" y="146396"/>
                </a:moveTo>
                <a:lnTo>
                  <a:pt x="4295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1966026" y="9860553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1984996" y="9795767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0" y="32572"/>
                </a:moveTo>
                <a:lnTo>
                  <a:pt x="9664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2003967" y="9682302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30" h="81279">
                <a:moveTo>
                  <a:pt x="0" y="80893"/>
                </a:moveTo>
                <a:lnTo>
                  <a:pt x="23981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2040834" y="965581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2105621" y="9674784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2170765" y="969411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2284231" y="9727401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2349018" y="9746372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2414162" y="9765700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0" y="0"/>
                </a:moveTo>
                <a:lnTo>
                  <a:pt x="80893" y="236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2527628" y="979898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2592414" y="981795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2657201" y="9837287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2771025" y="9870576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2835811" y="9889546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2900598" y="9908875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3014422" y="9942163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3079208" y="996113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3143995" y="9980462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3257818" y="1001375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3322605" y="1003272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3387391" y="10052050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62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3500857" y="10085337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3566002" y="10104308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3630788" y="10123279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1251" y="2398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3744254" y="1015692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3809398" y="10175895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5" h="10159">
                <a:moveTo>
                  <a:pt x="0" y="0"/>
                </a:moveTo>
                <a:lnTo>
                  <a:pt x="32214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3874185" y="10194866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0" y="0"/>
                </a:moveTo>
                <a:lnTo>
                  <a:pt x="80893" y="23981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3987651" y="10228512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4052437" y="10247483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4056017" y="10287214"/>
            <a:ext cx="24130" cy="81280"/>
          </a:xfrm>
          <a:custGeom>
            <a:avLst/>
            <a:gdLst/>
            <a:ahLst/>
            <a:cxnLst/>
            <a:rect l="l" t="t" r="r" b="b"/>
            <a:pathLst>
              <a:path w="24129" h="81279">
                <a:moveTo>
                  <a:pt x="23981" y="0"/>
                </a:moveTo>
                <a:lnTo>
                  <a:pt x="0" y="8089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4037046" y="10400679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9306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4017717" y="10465466"/>
            <a:ext cx="10160" cy="33020"/>
          </a:xfrm>
          <a:custGeom>
            <a:avLst/>
            <a:gdLst/>
            <a:ahLst/>
            <a:cxnLst/>
            <a:rect l="l" t="t" r="r" b="b"/>
            <a:pathLst>
              <a:path w="10160" h="33020">
                <a:moveTo>
                  <a:pt x="9664" y="0"/>
                </a:moveTo>
                <a:lnTo>
                  <a:pt x="0" y="3257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3969038" y="10530611"/>
            <a:ext cx="39370" cy="137160"/>
          </a:xfrm>
          <a:custGeom>
            <a:avLst/>
            <a:gdLst/>
            <a:ahLst/>
            <a:cxnLst/>
            <a:rect l="l" t="t" r="r" b="b"/>
            <a:pathLst>
              <a:path w="39370" h="137159">
                <a:moveTo>
                  <a:pt x="39373" y="0"/>
                </a:moveTo>
                <a:lnTo>
                  <a:pt x="0" y="133152"/>
                </a:lnTo>
                <a:lnTo>
                  <a:pt x="13601" y="137089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6842194" y="9961133"/>
            <a:ext cx="122555" cy="35560"/>
          </a:xfrm>
          <a:custGeom>
            <a:avLst/>
            <a:gdLst/>
            <a:ahLst/>
            <a:cxnLst/>
            <a:rect l="l" t="t" r="r" b="b"/>
            <a:pathLst>
              <a:path w="122554" h="35559">
                <a:moveTo>
                  <a:pt x="0" y="0"/>
                </a:moveTo>
                <a:lnTo>
                  <a:pt x="122056" y="3543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6996465" y="10005876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7061610" y="10024488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59">
                <a:moveTo>
                  <a:pt x="0" y="0"/>
                </a:moveTo>
                <a:lnTo>
                  <a:pt x="32572" y="966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7126754" y="10043459"/>
            <a:ext cx="121920" cy="35560"/>
          </a:xfrm>
          <a:custGeom>
            <a:avLst/>
            <a:gdLst/>
            <a:ahLst/>
            <a:cxnLst/>
            <a:rect l="l" t="t" r="r" b="b"/>
            <a:pathLst>
              <a:path w="121920" h="35559">
                <a:moveTo>
                  <a:pt x="0" y="0"/>
                </a:moveTo>
                <a:lnTo>
                  <a:pt x="121698" y="3507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6666090" y="10570342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0"/>
                </a:moveTo>
                <a:lnTo>
                  <a:pt x="99864" y="2899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6798526" y="1060864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6863670" y="10627611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0" y="0"/>
                </a:moveTo>
                <a:lnTo>
                  <a:pt x="32572" y="9306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6928457" y="10646224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0"/>
                </a:moveTo>
                <a:lnTo>
                  <a:pt x="100222" y="28992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3593563" y="1400367"/>
            <a:ext cx="1381125" cy="1154430"/>
          </a:xfrm>
          <a:custGeom>
            <a:avLst/>
            <a:gdLst/>
            <a:ahLst/>
            <a:cxnLst/>
            <a:rect l="l" t="t" r="r" b="b"/>
            <a:pathLst>
              <a:path w="1381125" h="1154430">
                <a:moveTo>
                  <a:pt x="0" y="1154345"/>
                </a:moveTo>
                <a:lnTo>
                  <a:pt x="1380561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4974128" y="1341838"/>
            <a:ext cx="233679" cy="58419"/>
          </a:xfrm>
          <a:custGeom>
            <a:avLst/>
            <a:gdLst/>
            <a:ahLst/>
            <a:cxnLst/>
            <a:rect l="l" t="t" r="r" b="b"/>
            <a:pathLst>
              <a:path w="233679" h="58419">
                <a:moveTo>
                  <a:pt x="233076" y="9078"/>
                </a:moveTo>
                <a:lnTo>
                  <a:pt x="183935" y="0"/>
                </a:lnTo>
                <a:lnTo>
                  <a:pt x="134665" y="662"/>
                </a:lnTo>
                <a:lnTo>
                  <a:pt x="86658" y="10772"/>
                </a:lnTo>
                <a:lnTo>
                  <a:pt x="41305" y="30037"/>
                </a:lnTo>
                <a:lnTo>
                  <a:pt x="0" y="58164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207498" y="1351329"/>
            <a:ext cx="3825875" cy="1105535"/>
          </a:xfrm>
          <a:custGeom>
            <a:avLst/>
            <a:gdLst/>
            <a:ahLst/>
            <a:cxnLst/>
            <a:rect l="l" t="t" r="r" b="b"/>
            <a:pathLst>
              <a:path w="3825875" h="1105535">
                <a:moveTo>
                  <a:pt x="0" y="0"/>
                </a:moveTo>
                <a:lnTo>
                  <a:pt x="3825625" y="1105307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9135851" y="2485988"/>
            <a:ext cx="252729" cy="73025"/>
          </a:xfrm>
          <a:custGeom>
            <a:avLst/>
            <a:gdLst/>
            <a:ahLst/>
            <a:cxnLst/>
            <a:rect l="l" t="t" r="r" b="b"/>
            <a:pathLst>
              <a:path w="252729" h="73025">
                <a:moveTo>
                  <a:pt x="0" y="0"/>
                </a:moveTo>
                <a:lnTo>
                  <a:pt x="252345" y="73019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9387902" y="2558952"/>
            <a:ext cx="182880" cy="314325"/>
          </a:xfrm>
          <a:custGeom>
            <a:avLst/>
            <a:gdLst/>
            <a:ahLst/>
            <a:cxnLst/>
            <a:rect l="l" t="t" r="r" b="b"/>
            <a:pathLst>
              <a:path w="182879" h="314325">
                <a:moveTo>
                  <a:pt x="173218" y="314076"/>
                </a:moveTo>
                <a:lnTo>
                  <a:pt x="182302" y="264954"/>
                </a:lnTo>
                <a:lnTo>
                  <a:pt x="181631" y="215473"/>
                </a:lnTo>
                <a:lnTo>
                  <a:pt x="171365" y="167064"/>
                </a:lnTo>
                <a:lnTo>
                  <a:pt x="151665" y="121158"/>
                </a:lnTo>
                <a:lnTo>
                  <a:pt x="123350" y="80003"/>
                </a:lnTo>
                <a:lnTo>
                  <a:pt x="87884" y="45493"/>
                </a:lnTo>
                <a:lnTo>
                  <a:pt x="46392" y="18525"/>
                </a:ln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9536024" y="2873275"/>
            <a:ext cx="26034" cy="87630"/>
          </a:xfrm>
          <a:custGeom>
            <a:avLst/>
            <a:gdLst/>
            <a:ahLst/>
            <a:cxnLst/>
            <a:rect l="l" t="t" r="r" b="b"/>
            <a:pathLst>
              <a:path w="26034" h="87630">
                <a:moveTo>
                  <a:pt x="25413" y="0"/>
                </a:moveTo>
                <a:lnTo>
                  <a:pt x="0" y="8733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9133704" y="2494221"/>
            <a:ext cx="160020" cy="46355"/>
          </a:xfrm>
          <a:custGeom>
            <a:avLst/>
            <a:gdLst/>
            <a:ahLst/>
            <a:cxnLst/>
            <a:rect l="l" t="t" r="r" b="b"/>
            <a:pathLst>
              <a:path w="160020" h="46355">
                <a:moveTo>
                  <a:pt x="0" y="0"/>
                </a:moveTo>
                <a:lnTo>
                  <a:pt x="159639" y="4617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9325916" y="2549701"/>
            <a:ext cx="65405" cy="19685"/>
          </a:xfrm>
          <a:custGeom>
            <a:avLst/>
            <a:gdLst/>
            <a:ahLst/>
            <a:cxnLst/>
            <a:rect l="l" t="t" r="r" b="b"/>
            <a:pathLst>
              <a:path w="65404" h="19685">
                <a:moveTo>
                  <a:pt x="0" y="0"/>
                </a:moveTo>
                <a:lnTo>
                  <a:pt x="59775" y="17538"/>
                </a:lnTo>
                <a:lnTo>
                  <a:pt x="64786" y="1932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9422200" y="2581199"/>
            <a:ext cx="100965" cy="88265"/>
          </a:xfrm>
          <a:custGeom>
            <a:avLst/>
            <a:gdLst/>
            <a:ahLst/>
            <a:cxnLst/>
            <a:rect l="l" t="t" r="r" b="b"/>
            <a:pathLst>
              <a:path w="100965" h="88264">
                <a:moveTo>
                  <a:pt x="0" y="0"/>
                </a:moveTo>
                <a:lnTo>
                  <a:pt x="45099" y="27203"/>
                </a:lnTo>
                <a:lnTo>
                  <a:pt x="84473" y="65144"/>
                </a:lnTo>
                <a:lnTo>
                  <a:pt x="95569" y="79819"/>
                </a:lnTo>
                <a:lnTo>
                  <a:pt x="100580" y="87694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9539246" y="2698244"/>
            <a:ext cx="20955" cy="64769"/>
          </a:xfrm>
          <a:custGeom>
            <a:avLst/>
            <a:gdLst/>
            <a:ahLst/>
            <a:cxnLst/>
            <a:rect l="l" t="t" r="r" b="b"/>
            <a:pathLst>
              <a:path w="20954" h="64769">
                <a:moveTo>
                  <a:pt x="0" y="0"/>
                </a:moveTo>
                <a:lnTo>
                  <a:pt x="5011" y="10738"/>
                </a:lnTo>
                <a:lnTo>
                  <a:pt x="11453" y="27919"/>
                </a:lnTo>
                <a:lnTo>
                  <a:pt x="16465" y="45815"/>
                </a:lnTo>
                <a:lnTo>
                  <a:pt x="20402" y="63712"/>
                </a:lnTo>
                <a:lnTo>
                  <a:pt x="20402" y="64428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9528150" y="2796319"/>
            <a:ext cx="34925" cy="161925"/>
          </a:xfrm>
          <a:custGeom>
            <a:avLst/>
            <a:gdLst/>
            <a:ahLst/>
            <a:cxnLst/>
            <a:rect l="l" t="t" r="r" b="b"/>
            <a:pathLst>
              <a:path w="34925" h="161925">
                <a:moveTo>
                  <a:pt x="34719" y="0"/>
                </a:moveTo>
                <a:lnTo>
                  <a:pt x="34719" y="2147"/>
                </a:lnTo>
                <a:lnTo>
                  <a:pt x="34361" y="20402"/>
                </a:lnTo>
                <a:lnTo>
                  <a:pt x="32572" y="38657"/>
                </a:lnTo>
                <a:lnTo>
                  <a:pt x="29708" y="56911"/>
                </a:lnTo>
                <a:lnTo>
                  <a:pt x="25055" y="74450"/>
                </a:lnTo>
                <a:lnTo>
                  <a:pt x="0" y="161787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9852441" y="2959538"/>
            <a:ext cx="477520" cy="130810"/>
          </a:xfrm>
          <a:custGeom>
            <a:avLst/>
            <a:gdLst/>
            <a:ahLst/>
            <a:cxnLst/>
            <a:rect l="l" t="t" r="r" b="b"/>
            <a:pathLst>
              <a:path w="477520" h="130810">
                <a:moveTo>
                  <a:pt x="0" y="92347"/>
                </a:moveTo>
                <a:lnTo>
                  <a:pt x="26845" y="0"/>
                </a:lnTo>
                <a:lnTo>
                  <a:pt x="477487" y="130646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10370374" y="3101997"/>
            <a:ext cx="4177029" cy="1088390"/>
          </a:xfrm>
          <a:custGeom>
            <a:avLst/>
            <a:gdLst/>
            <a:ahLst/>
            <a:cxnLst/>
            <a:rect l="l" t="t" r="r" b="b"/>
            <a:pathLst>
              <a:path w="4177030" h="1088389">
                <a:moveTo>
                  <a:pt x="0" y="0"/>
                </a:moveTo>
                <a:lnTo>
                  <a:pt x="3748668" y="1087769"/>
                </a:lnTo>
                <a:lnTo>
                  <a:pt x="3833499" y="796408"/>
                </a:lnTo>
                <a:lnTo>
                  <a:pt x="4176760" y="895915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419561" y="253001"/>
            <a:ext cx="15064473" cy="12524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3253881" y="2478113"/>
            <a:ext cx="66675" cy="52069"/>
          </a:xfrm>
          <a:custGeom>
            <a:avLst/>
            <a:gdLst/>
            <a:ahLst/>
            <a:cxnLst/>
            <a:rect l="l" t="t" r="r" b="b"/>
            <a:pathLst>
              <a:path w="66675" h="52069">
                <a:moveTo>
                  <a:pt x="66576" y="0"/>
                </a:moveTo>
                <a:lnTo>
                  <a:pt x="0" y="5190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3267125" y="2412611"/>
            <a:ext cx="53340" cy="66040"/>
          </a:xfrm>
          <a:custGeom>
            <a:avLst/>
            <a:gdLst/>
            <a:ahLst/>
            <a:cxnLst/>
            <a:rect l="l" t="t" r="r" b="b"/>
            <a:pathLst>
              <a:path w="53339" h="66039">
                <a:moveTo>
                  <a:pt x="53332" y="65502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3390613" y="2310957"/>
            <a:ext cx="48895" cy="59055"/>
          </a:xfrm>
          <a:custGeom>
            <a:avLst/>
            <a:gdLst/>
            <a:ahLst/>
            <a:cxnLst/>
            <a:rect l="l" t="t" r="r" b="b"/>
            <a:pathLst>
              <a:path w="48895" h="59055">
                <a:moveTo>
                  <a:pt x="48321" y="59059"/>
                </a:moveTo>
                <a:lnTo>
                  <a:pt x="0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3439292" y="11415788"/>
            <a:ext cx="88265" cy="383540"/>
          </a:xfrm>
          <a:custGeom>
            <a:avLst/>
            <a:gdLst/>
            <a:ahLst/>
            <a:cxnLst/>
            <a:rect l="l" t="t" r="r" b="b"/>
            <a:pathLst>
              <a:path w="88264" h="383540">
                <a:moveTo>
                  <a:pt x="0" y="0"/>
                </a:moveTo>
                <a:lnTo>
                  <a:pt x="87694" y="382992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1" name="object 5421"/>
          <p:cNvSpPr txBox="1"/>
          <p:nvPr/>
        </p:nvSpPr>
        <p:spPr>
          <a:xfrm rot="300000">
            <a:off x="1822803" y="1267351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2" name="object 5422"/>
          <p:cNvSpPr txBox="1"/>
          <p:nvPr/>
        </p:nvSpPr>
        <p:spPr>
          <a:xfrm rot="300000">
            <a:off x="1816003" y="1274510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3" name="object 5423"/>
          <p:cNvSpPr txBox="1"/>
          <p:nvPr/>
        </p:nvSpPr>
        <p:spPr>
          <a:xfrm rot="17640000">
            <a:off x="7321781" y="1074652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4" name="object 5424"/>
          <p:cNvSpPr txBox="1"/>
          <p:nvPr/>
        </p:nvSpPr>
        <p:spPr>
          <a:xfrm rot="17640000">
            <a:off x="7008945" y="1059046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5" name="object 5425"/>
          <p:cNvSpPr txBox="1"/>
          <p:nvPr/>
        </p:nvSpPr>
        <p:spPr>
          <a:xfrm rot="17640000">
            <a:off x="7104871" y="1064236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6" name="object 5426"/>
          <p:cNvSpPr txBox="1"/>
          <p:nvPr/>
        </p:nvSpPr>
        <p:spPr>
          <a:xfrm rot="17640000">
            <a:off x="7170374" y="1067171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7" name="object 5427"/>
          <p:cNvSpPr txBox="1"/>
          <p:nvPr/>
        </p:nvSpPr>
        <p:spPr>
          <a:xfrm rot="780000">
            <a:off x="7977829" y="11177224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8" name="object 5428"/>
          <p:cNvSpPr txBox="1"/>
          <p:nvPr/>
        </p:nvSpPr>
        <p:spPr>
          <a:xfrm rot="780000">
            <a:off x="7960648" y="11247021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29" name="object 5429"/>
          <p:cNvSpPr txBox="1"/>
          <p:nvPr/>
        </p:nvSpPr>
        <p:spPr>
          <a:xfrm rot="780000">
            <a:off x="8072404" y="10795483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0" name="object 5430"/>
          <p:cNvSpPr txBox="1"/>
          <p:nvPr/>
        </p:nvSpPr>
        <p:spPr>
          <a:xfrm rot="780000">
            <a:off x="8055223" y="10865281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1" name="object 5431"/>
          <p:cNvSpPr txBox="1"/>
          <p:nvPr/>
        </p:nvSpPr>
        <p:spPr>
          <a:xfrm rot="780000">
            <a:off x="8017988" y="11029401"/>
            <a:ext cx="14427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-4.71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2" name="object 5432"/>
          <p:cNvSpPr txBox="1"/>
          <p:nvPr/>
        </p:nvSpPr>
        <p:spPr>
          <a:xfrm rot="1380000">
            <a:off x="7500510" y="10819973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3" name="object 5433"/>
          <p:cNvSpPr txBox="1"/>
          <p:nvPr/>
        </p:nvSpPr>
        <p:spPr>
          <a:xfrm rot="660000">
            <a:off x="1661255" y="1307624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4" name="object 5434"/>
          <p:cNvSpPr txBox="1"/>
          <p:nvPr/>
        </p:nvSpPr>
        <p:spPr>
          <a:xfrm rot="660000">
            <a:off x="1648727" y="1314712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5" name="object 5435"/>
          <p:cNvSpPr txBox="1"/>
          <p:nvPr/>
        </p:nvSpPr>
        <p:spPr>
          <a:xfrm rot="2640000">
            <a:off x="1034850" y="1274446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6" name="object 5436"/>
          <p:cNvSpPr txBox="1"/>
          <p:nvPr/>
        </p:nvSpPr>
        <p:spPr>
          <a:xfrm rot="2640000">
            <a:off x="984739" y="1279708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7" name="object 5437"/>
          <p:cNvSpPr txBox="1"/>
          <p:nvPr/>
        </p:nvSpPr>
        <p:spPr>
          <a:xfrm rot="3180000">
            <a:off x="1247136" y="12347115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8" name="object 5438"/>
          <p:cNvSpPr txBox="1"/>
          <p:nvPr/>
        </p:nvSpPr>
        <p:spPr>
          <a:xfrm rot="3180000">
            <a:off x="1189508" y="12390067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39" name="object 5439"/>
          <p:cNvSpPr txBox="1"/>
          <p:nvPr/>
        </p:nvSpPr>
        <p:spPr>
          <a:xfrm rot="3420000">
            <a:off x="1367767" y="1225295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0" name="object 5440"/>
          <p:cNvSpPr txBox="1"/>
          <p:nvPr/>
        </p:nvSpPr>
        <p:spPr>
          <a:xfrm rot="3360000">
            <a:off x="1589234" y="1208819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1" name="object 5441"/>
          <p:cNvSpPr txBox="1"/>
          <p:nvPr/>
        </p:nvSpPr>
        <p:spPr>
          <a:xfrm rot="3360000">
            <a:off x="1529392" y="1212831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2" name="object 5442"/>
          <p:cNvSpPr txBox="1"/>
          <p:nvPr/>
        </p:nvSpPr>
        <p:spPr>
          <a:xfrm rot="17220000">
            <a:off x="7863519" y="949648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3" name="object 5443"/>
          <p:cNvSpPr txBox="1"/>
          <p:nvPr/>
        </p:nvSpPr>
        <p:spPr>
          <a:xfrm rot="17220000">
            <a:off x="7488402" y="937800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4" name="object 5444"/>
          <p:cNvSpPr txBox="1"/>
          <p:nvPr/>
        </p:nvSpPr>
        <p:spPr>
          <a:xfrm rot="17220000">
            <a:off x="7557484" y="939769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5" name="object 5445"/>
          <p:cNvSpPr txBox="1"/>
          <p:nvPr/>
        </p:nvSpPr>
        <p:spPr>
          <a:xfrm rot="17220000">
            <a:off x="7481762" y="9446193"/>
            <a:ext cx="460778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</a:pPr>
            <a:r>
              <a:rPr sz="7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Bromelialaan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46" name="object 5446"/>
          <p:cNvSpPr txBox="1"/>
          <p:nvPr/>
        </p:nvSpPr>
        <p:spPr>
          <a:xfrm rot="17220000">
            <a:off x="7719094" y="944824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7" name="object 5447"/>
          <p:cNvSpPr txBox="1"/>
          <p:nvPr/>
        </p:nvSpPr>
        <p:spPr>
          <a:xfrm rot="17220000">
            <a:off x="7399275" y="935187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8" name="object 5448"/>
          <p:cNvSpPr txBox="1"/>
          <p:nvPr/>
        </p:nvSpPr>
        <p:spPr>
          <a:xfrm rot="17220000">
            <a:off x="9569855" y="304756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49" name="object 5449"/>
          <p:cNvSpPr txBox="1"/>
          <p:nvPr/>
        </p:nvSpPr>
        <p:spPr>
          <a:xfrm rot="17220000">
            <a:off x="8866099" y="461387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0" name="object 5450"/>
          <p:cNvSpPr txBox="1"/>
          <p:nvPr/>
        </p:nvSpPr>
        <p:spPr>
          <a:xfrm rot="17220000">
            <a:off x="8935182" y="463391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1" name="object 5451"/>
          <p:cNvSpPr txBox="1"/>
          <p:nvPr/>
        </p:nvSpPr>
        <p:spPr>
          <a:xfrm rot="17220000">
            <a:off x="9096611" y="468438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2" name="object 5452"/>
          <p:cNvSpPr txBox="1"/>
          <p:nvPr/>
        </p:nvSpPr>
        <p:spPr>
          <a:xfrm rot="17220000">
            <a:off x="9243775" y="472306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3" name="object 5453"/>
          <p:cNvSpPr txBox="1"/>
          <p:nvPr/>
        </p:nvSpPr>
        <p:spPr>
          <a:xfrm rot="17220000">
            <a:off x="8733305" y="473807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4" name="object 5454"/>
          <p:cNvSpPr txBox="1"/>
          <p:nvPr/>
        </p:nvSpPr>
        <p:spPr>
          <a:xfrm rot="17220000">
            <a:off x="13660105" y="834475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5" name="object 5455"/>
          <p:cNvSpPr txBox="1"/>
          <p:nvPr/>
        </p:nvSpPr>
        <p:spPr>
          <a:xfrm rot="17220000">
            <a:off x="13745313" y="837121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6" name="object 5456"/>
          <p:cNvSpPr txBox="1"/>
          <p:nvPr/>
        </p:nvSpPr>
        <p:spPr>
          <a:xfrm rot="17220000">
            <a:off x="14274856" y="625771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7" name="object 5457"/>
          <p:cNvSpPr txBox="1"/>
          <p:nvPr/>
        </p:nvSpPr>
        <p:spPr>
          <a:xfrm rot="3600000">
            <a:off x="15176209" y="319060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8" name="object 5458"/>
          <p:cNvSpPr txBox="1"/>
          <p:nvPr/>
        </p:nvSpPr>
        <p:spPr>
          <a:xfrm rot="3600000">
            <a:off x="15110865" y="3224395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59" name="object 5459"/>
          <p:cNvSpPr txBox="1"/>
          <p:nvPr/>
        </p:nvSpPr>
        <p:spPr>
          <a:xfrm rot="3600000">
            <a:off x="14981092" y="3301563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0" name="object 5460"/>
          <p:cNvSpPr txBox="1"/>
          <p:nvPr/>
        </p:nvSpPr>
        <p:spPr>
          <a:xfrm rot="17220000">
            <a:off x="8097610" y="894597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1" name="object 5461"/>
          <p:cNvSpPr txBox="1"/>
          <p:nvPr/>
        </p:nvSpPr>
        <p:spPr>
          <a:xfrm rot="17220000">
            <a:off x="8556485" y="710009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2" name="object 5462"/>
          <p:cNvSpPr txBox="1"/>
          <p:nvPr/>
        </p:nvSpPr>
        <p:spPr>
          <a:xfrm rot="17220000">
            <a:off x="8626085" y="712025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3" name="object 5463"/>
          <p:cNvSpPr txBox="1"/>
          <p:nvPr/>
        </p:nvSpPr>
        <p:spPr>
          <a:xfrm rot="17220000">
            <a:off x="8414742" y="706466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4" name="object 5464"/>
          <p:cNvSpPr txBox="1"/>
          <p:nvPr/>
        </p:nvSpPr>
        <p:spPr>
          <a:xfrm rot="17220000">
            <a:off x="8962795" y="697412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5" name="object 5465"/>
          <p:cNvSpPr txBox="1"/>
          <p:nvPr/>
        </p:nvSpPr>
        <p:spPr>
          <a:xfrm rot="17220000">
            <a:off x="9031825" y="699414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6" name="object 5466"/>
          <p:cNvSpPr txBox="1"/>
          <p:nvPr/>
        </p:nvSpPr>
        <p:spPr>
          <a:xfrm rot="17220000">
            <a:off x="8835317" y="741436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7" name="object 5467"/>
          <p:cNvSpPr txBox="1"/>
          <p:nvPr/>
        </p:nvSpPr>
        <p:spPr>
          <a:xfrm rot="17220000">
            <a:off x="8905473" y="743083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8" name="object 5468"/>
          <p:cNvSpPr txBox="1"/>
          <p:nvPr/>
        </p:nvSpPr>
        <p:spPr>
          <a:xfrm rot="17220000">
            <a:off x="9621345" y="481896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69" name="object 5469"/>
          <p:cNvSpPr txBox="1"/>
          <p:nvPr/>
        </p:nvSpPr>
        <p:spPr>
          <a:xfrm rot="17220000">
            <a:off x="9690480" y="483903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0" name="object 5470"/>
          <p:cNvSpPr txBox="1"/>
          <p:nvPr/>
        </p:nvSpPr>
        <p:spPr>
          <a:xfrm rot="3600000">
            <a:off x="14834022" y="338424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1" name="object 5471"/>
          <p:cNvSpPr txBox="1"/>
          <p:nvPr/>
        </p:nvSpPr>
        <p:spPr>
          <a:xfrm rot="3600000">
            <a:off x="14771384" y="341968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2" name="object 5472"/>
          <p:cNvSpPr txBox="1"/>
          <p:nvPr/>
        </p:nvSpPr>
        <p:spPr>
          <a:xfrm rot="3600000">
            <a:off x="14686910" y="346729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3" name="object 5473"/>
          <p:cNvSpPr txBox="1"/>
          <p:nvPr/>
        </p:nvSpPr>
        <p:spPr>
          <a:xfrm rot="960000">
            <a:off x="3531018" y="1056396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4" name="object 5474"/>
          <p:cNvSpPr txBox="1"/>
          <p:nvPr/>
        </p:nvSpPr>
        <p:spPr>
          <a:xfrm rot="960000">
            <a:off x="3473748" y="1074543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5" name="object 5475"/>
          <p:cNvSpPr txBox="1"/>
          <p:nvPr/>
        </p:nvSpPr>
        <p:spPr>
          <a:xfrm rot="960000">
            <a:off x="3961204" y="10117787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6" name="object 5476"/>
          <p:cNvSpPr txBox="1"/>
          <p:nvPr/>
        </p:nvSpPr>
        <p:spPr>
          <a:xfrm rot="960000">
            <a:off x="3945509" y="1017022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7" name="object 5477"/>
          <p:cNvSpPr txBox="1"/>
          <p:nvPr/>
        </p:nvSpPr>
        <p:spPr>
          <a:xfrm rot="960000">
            <a:off x="3925410" y="10239485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8" name="object 5478"/>
          <p:cNvSpPr txBox="1"/>
          <p:nvPr/>
        </p:nvSpPr>
        <p:spPr>
          <a:xfrm rot="960000">
            <a:off x="3305464" y="11317590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79" name="object 5479"/>
          <p:cNvSpPr txBox="1"/>
          <p:nvPr/>
        </p:nvSpPr>
        <p:spPr>
          <a:xfrm rot="960000">
            <a:off x="3285116" y="1138614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0" name="object 5480"/>
          <p:cNvSpPr txBox="1"/>
          <p:nvPr/>
        </p:nvSpPr>
        <p:spPr>
          <a:xfrm rot="4620000">
            <a:off x="4005412" y="1127231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1" name="object 5481"/>
          <p:cNvSpPr txBox="1"/>
          <p:nvPr/>
        </p:nvSpPr>
        <p:spPr>
          <a:xfrm rot="4620000">
            <a:off x="4350463" y="1119751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2" name="object 5482"/>
          <p:cNvSpPr txBox="1"/>
          <p:nvPr/>
        </p:nvSpPr>
        <p:spPr>
          <a:xfrm rot="4620000">
            <a:off x="4259905" y="1121827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3" name="object 5483"/>
          <p:cNvSpPr txBox="1"/>
          <p:nvPr/>
        </p:nvSpPr>
        <p:spPr>
          <a:xfrm rot="4620000">
            <a:off x="4189785" y="1123437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4" name="object 5484"/>
          <p:cNvSpPr txBox="1"/>
          <p:nvPr/>
        </p:nvSpPr>
        <p:spPr>
          <a:xfrm rot="4620000">
            <a:off x="3835392" y="1131527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5" name="object 5485"/>
          <p:cNvSpPr txBox="1"/>
          <p:nvPr/>
        </p:nvSpPr>
        <p:spPr>
          <a:xfrm rot="4620000">
            <a:off x="3765236" y="1133137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6" name="object 5486"/>
          <p:cNvSpPr txBox="1"/>
          <p:nvPr/>
        </p:nvSpPr>
        <p:spPr>
          <a:xfrm rot="960000">
            <a:off x="3425015" y="10912048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7" name="object 5487"/>
          <p:cNvSpPr txBox="1"/>
          <p:nvPr/>
        </p:nvSpPr>
        <p:spPr>
          <a:xfrm rot="960000">
            <a:off x="2052323" y="955684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8" name="object 5488"/>
          <p:cNvSpPr txBox="1"/>
          <p:nvPr/>
        </p:nvSpPr>
        <p:spPr>
          <a:xfrm rot="960000">
            <a:off x="2035148" y="9609159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89" name="object 5489"/>
          <p:cNvSpPr txBox="1"/>
          <p:nvPr/>
        </p:nvSpPr>
        <p:spPr>
          <a:xfrm rot="960000">
            <a:off x="2015098" y="967818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0" name="object 5490"/>
          <p:cNvSpPr txBox="1"/>
          <p:nvPr/>
        </p:nvSpPr>
        <p:spPr>
          <a:xfrm rot="960000">
            <a:off x="2267090" y="11012628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1" name="object 5491"/>
          <p:cNvSpPr txBox="1"/>
          <p:nvPr/>
        </p:nvSpPr>
        <p:spPr>
          <a:xfrm rot="960000">
            <a:off x="2247046" y="11081709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2" name="object 5492"/>
          <p:cNvSpPr txBox="1"/>
          <p:nvPr/>
        </p:nvSpPr>
        <p:spPr>
          <a:xfrm rot="960000">
            <a:off x="2492644" y="1025899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3" name="object 5493"/>
          <p:cNvSpPr txBox="1"/>
          <p:nvPr/>
        </p:nvSpPr>
        <p:spPr>
          <a:xfrm rot="960000">
            <a:off x="2435375" y="1044047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4" name="object 5494"/>
          <p:cNvSpPr txBox="1"/>
          <p:nvPr/>
        </p:nvSpPr>
        <p:spPr>
          <a:xfrm rot="17220000">
            <a:off x="4657102" y="846761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5" name="object 5495"/>
          <p:cNvSpPr txBox="1"/>
          <p:nvPr/>
        </p:nvSpPr>
        <p:spPr>
          <a:xfrm rot="17220000">
            <a:off x="5204745" y="900953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6" name="object 5496"/>
          <p:cNvSpPr txBox="1"/>
          <p:nvPr/>
        </p:nvSpPr>
        <p:spPr>
          <a:xfrm rot="17220000">
            <a:off x="5120988" y="931162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7" name="object 5497"/>
          <p:cNvSpPr txBox="1"/>
          <p:nvPr/>
        </p:nvSpPr>
        <p:spPr>
          <a:xfrm rot="17220000">
            <a:off x="4821458" y="8669178"/>
            <a:ext cx="368550" cy="6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-4.80    </a:t>
            </a: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 </a:t>
            </a: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-4.80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8" name="object 5498"/>
          <p:cNvSpPr txBox="1"/>
          <p:nvPr/>
        </p:nvSpPr>
        <p:spPr>
          <a:xfrm rot="960000">
            <a:off x="4653811" y="9215429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99" name="object 5499"/>
          <p:cNvSpPr txBox="1"/>
          <p:nvPr/>
        </p:nvSpPr>
        <p:spPr>
          <a:xfrm rot="17220000">
            <a:off x="4462318" y="9124214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0" name="object 5500"/>
          <p:cNvSpPr txBox="1"/>
          <p:nvPr/>
        </p:nvSpPr>
        <p:spPr>
          <a:xfrm rot="17220000">
            <a:off x="4180993" y="1008796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1" name="object 5501"/>
          <p:cNvSpPr txBox="1"/>
          <p:nvPr/>
        </p:nvSpPr>
        <p:spPr>
          <a:xfrm rot="17220000">
            <a:off x="4285105" y="10120390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2" name="object 5502"/>
          <p:cNvSpPr txBox="1"/>
          <p:nvPr/>
        </p:nvSpPr>
        <p:spPr>
          <a:xfrm rot="17220000">
            <a:off x="4873229" y="9069808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-4.84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3" name="object 5503"/>
          <p:cNvSpPr txBox="1"/>
          <p:nvPr/>
        </p:nvSpPr>
        <p:spPr>
          <a:xfrm rot="17220000">
            <a:off x="1528205" y="1090042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4" name="object 5504"/>
          <p:cNvSpPr txBox="1"/>
          <p:nvPr/>
        </p:nvSpPr>
        <p:spPr>
          <a:xfrm rot="17220000">
            <a:off x="1693948" y="1094943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5" name="object 5505"/>
          <p:cNvSpPr txBox="1"/>
          <p:nvPr/>
        </p:nvSpPr>
        <p:spPr>
          <a:xfrm rot="17220000">
            <a:off x="1763369" y="1096986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6" name="object 5506"/>
          <p:cNvSpPr txBox="1"/>
          <p:nvPr/>
        </p:nvSpPr>
        <p:spPr>
          <a:xfrm rot="17220000">
            <a:off x="1345318" y="1084634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7" name="object 5507"/>
          <p:cNvSpPr txBox="1"/>
          <p:nvPr/>
        </p:nvSpPr>
        <p:spPr>
          <a:xfrm rot="17220000">
            <a:off x="638733" y="1150819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8" name="object 5508"/>
          <p:cNvSpPr txBox="1"/>
          <p:nvPr/>
        </p:nvSpPr>
        <p:spPr>
          <a:xfrm rot="17220000">
            <a:off x="707631" y="1152868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09" name="object 5509"/>
          <p:cNvSpPr txBox="1"/>
          <p:nvPr/>
        </p:nvSpPr>
        <p:spPr>
          <a:xfrm rot="17220000">
            <a:off x="1112999" y="1164851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0" name="object 5510"/>
          <p:cNvSpPr txBox="1"/>
          <p:nvPr/>
        </p:nvSpPr>
        <p:spPr>
          <a:xfrm rot="17220000">
            <a:off x="2568745" y="757301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1" name="object 5511"/>
          <p:cNvSpPr txBox="1"/>
          <p:nvPr/>
        </p:nvSpPr>
        <p:spPr>
          <a:xfrm rot="17220000">
            <a:off x="2358076" y="751299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2" name="object 5512"/>
          <p:cNvSpPr txBox="1"/>
          <p:nvPr/>
        </p:nvSpPr>
        <p:spPr>
          <a:xfrm rot="17220000">
            <a:off x="2769602" y="7635236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3" name="object 5513"/>
          <p:cNvSpPr txBox="1"/>
          <p:nvPr/>
        </p:nvSpPr>
        <p:spPr>
          <a:xfrm rot="17220000">
            <a:off x="2714581" y="716651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4" name="object 5514"/>
          <p:cNvSpPr txBox="1"/>
          <p:nvPr/>
        </p:nvSpPr>
        <p:spPr>
          <a:xfrm rot="17220000">
            <a:off x="2894523" y="7222536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5" name="object 5515"/>
          <p:cNvSpPr txBox="1"/>
          <p:nvPr/>
        </p:nvSpPr>
        <p:spPr>
          <a:xfrm rot="960000">
            <a:off x="1686512" y="994735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6" name="object 5516"/>
          <p:cNvSpPr txBox="1"/>
          <p:nvPr/>
        </p:nvSpPr>
        <p:spPr>
          <a:xfrm rot="17220000">
            <a:off x="3314666" y="513120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7" name="object 5517"/>
          <p:cNvSpPr txBox="1"/>
          <p:nvPr/>
        </p:nvSpPr>
        <p:spPr>
          <a:xfrm rot="17220000">
            <a:off x="3487656" y="5180470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8" name="object 5518"/>
          <p:cNvSpPr txBox="1"/>
          <p:nvPr/>
        </p:nvSpPr>
        <p:spPr>
          <a:xfrm rot="3000000">
            <a:off x="3542606" y="2592387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19" name="object 5519"/>
          <p:cNvSpPr txBox="1"/>
          <p:nvPr/>
        </p:nvSpPr>
        <p:spPr>
          <a:xfrm rot="3000000">
            <a:off x="3436692" y="260849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0" name="object 5520"/>
          <p:cNvSpPr txBox="1"/>
          <p:nvPr/>
        </p:nvSpPr>
        <p:spPr>
          <a:xfrm rot="19260000">
            <a:off x="3431081" y="231350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-4.30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1" name="object 5521"/>
          <p:cNvSpPr txBox="1"/>
          <p:nvPr/>
        </p:nvSpPr>
        <p:spPr>
          <a:xfrm rot="19260000">
            <a:off x="4820932" y="1386826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2" name="object 5522"/>
          <p:cNvSpPr txBox="1"/>
          <p:nvPr/>
        </p:nvSpPr>
        <p:spPr>
          <a:xfrm rot="19260000">
            <a:off x="4709443" y="124426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3" name="object 5523"/>
          <p:cNvSpPr txBox="1"/>
          <p:nvPr/>
        </p:nvSpPr>
        <p:spPr>
          <a:xfrm rot="19260000">
            <a:off x="3898530" y="2157820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-4.47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4" name="object 5524"/>
          <p:cNvSpPr txBox="1"/>
          <p:nvPr/>
        </p:nvSpPr>
        <p:spPr>
          <a:xfrm rot="19260000">
            <a:off x="3787074" y="201562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5" name="object 5525"/>
          <p:cNvSpPr txBox="1"/>
          <p:nvPr/>
        </p:nvSpPr>
        <p:spPr>
          <a:xfrm rot="19260000">
            <a:off x="4382102" y="1753711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6" name="object 5526"/>
          <p:cNvSpPr txBox="1"/>
          <p:nvPr/>
        </p:nvSpPr>
        <p:spPr>
          <a:xfrm rot="19260000">
            <a:off x="4270800" y="161158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7" name="object 5527"/>
          <p:cNvSpPr txBox="1"/>
          <p:nvPr/>
        </p:nvSpPr>
        <p:spPr>
          <a:xfrm rot="960000">
            <a:off x="5206841" y="1305724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8" name="object 5528"/>
          <p:cNvSpPr txBox="1"/>
          <p:nvPr/>
        </p:nvSpPr>
        <p:spPr>
          <a:xfrm rot="960000">
            <a:off x="5255068" y="1130081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29" name="object 5529"/>
          <p:cNvSpPr txBox="1"/>
          <p:nvPr/>
        </p:nvSpPr>
        <p:spPr>
          <a:xfrm rot="960000">
            <a:off x="9257488" y="247561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0" name="object 5530"/>
          <p:cNvSpPr txBox="1"/>
          <p:nvPr/>
        </p:nvSpPr>
        <p:spPr>
          <a:xfrm rot="960000">
            <a:off x="9305809" y="230022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1" name="object 5531"/>
          <p:cNvSpPr txBox="1"/>
          <p:nvPr/>
        </p:nvSpPr>
        <p:spPr>
          <a:xfrm rot="960000">
            <a:off x="7099131" y="185209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2" name="object 5532"/>
          <p:cNvSpPr txBox="1"/>
          <p:nvPr/>
        </p:nvSpPr>
        <p:spPr>
          <a:xfrm rot="960000">
            <a:off x="7147452" y="167670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3" name="object 5533"/>
          <p:cNvSpPr txBox="1"/>
          <p:nvPr/>
        </p:nvSpPr>
        <p:spPr>
          <a:xfrm rot="960000">
            <a:off x="9879725" y="2914600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4" name="object 5534"/>
          <p:cNvSpPr txBox="1"/>
          <p:nvPr/>
        </p:nvSpPr>
        <p:spPr>
          <a:xfrm rot="960000">
            <a:off x="9928047" y="2739211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5" name="object 5535"/>
          <p:cNvSpPr txBox="1"/>
          <p:nvPr/>
        </p:nvSpPr>
        <p:spPr>
          <a:xfrm rot="960000">
            <a:off x="10466239" y="308411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6" name="object 5536"/>
          <p:cNvSpPr txBox="1"/>
          <p:nvPr/>
        </p:nvSpPr>
        <p:spPr>
          <a:xfrm rot="960000">
            <a:off x="10514561" y="290907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7" name="object 5537"/>
          <p:cNvSpPr txBox="1"/>
          <p:nvPr/>
        </p:nvSpPr>
        <p:spPr>
          <a:xfrm rot="960000">
            <a:off x="10319399" y="753808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8" name="object 5538"/>
          <p:cNvSpPr txBox="1"/>
          <p:nvPr/>
        </p:nvSpPr>
        <p:spPr>
          <a:xfrm rot="960000">
            <a:off x="9546615" y="7312946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39" name="object 5539"/>
          <p:cNvSpPr txBox="1"/>
          <p:nvPr/>
        </p:nvSpPr>
        <p:spPr>
          <a:xfrm rot="960000">
            <a:off x="9996541" y="737379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0" name="object 5540"/>
          <p:cNvSpPr txBox="1"/>
          <p:nvPr/>
        </p:nvSpPr>
        <p:spPr>
          <a:xfrm rot="960000">
            <a:off x="9978286" y="743285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1" name="object 5541"/>
          <p:cNvSpPr txBox="1"/>
          <p:nvPr/>
        </p:nvSpPr>
        <p:spPr>
          <a:xfrm rot="960000">
            <a:off x="9960747" y="749227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2" name="object 5542"/>
          <p:cNvSpPr txBox="1"/>
          <p:nvPr/>
        </p:nvSpPr>
        <p:spPr>
          <a:xfrm rot="17220000">
            <a:off x="9977851" y="3584444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3" name="object 5543"/>
          <p:cNvSpPr txBox="1"/>
          <p:nvPr/>
        </p:nvSpPr>
        <p:spPr>
          <a:xfrm rot="17220000">
            <a:off x="10046932" y="360448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4" name="object 5544"/>
          <p:cNvSpPr txBox="1"/>
          <p:nvPr/>
        </p:nvSpPr>
        <p:spPr>
          <a:xfrm rot="17220000">
            <a:off x="8908694" y="285282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5" name="object 5545"/>
          <p:cNvSpPr txBox="1"/>
          <p:nvPr/>
        </p:nvSpPr>
        <p:spPr>
          <a:xfrm rot="17220000">
            <a:off x="8977775" y="287286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6" name="object 5546"/>
          <p:cNvSpPr txBox="1"/>
          <p:nvPr/>
        </p:nvSpPr>
        <p:spPr>
          <a:xfrm rot="960000">
            <a:off x="13803759" y="3863896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7" name="object 5547"/>
          <p:cNvSpPr txBox="1"/>
          <p:nvPr/>
        </p:nvSpPr>
        <p:spPr>
          <a:xfrm rot="960000">
            <a:off x="14203096" y="385224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8" name="object 5548"/>
          <p:cNvSpPr txBox="1"/>
          <p:nvPr/>
        </p:nvSpPr>
        <p:spPr>
          <a:xfrm rot="960000">
            <a:off x="14174819" y="3655019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49" name="object 5549"/>
          <p:cNvSpPr txBox="1"/>
          <p:nvPr/>
        </p:nvSpPr>
        <p:spPr>
          <a:xfrm rot="900000">
            <a:off x="4945871" y="3431846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0" name="object 5550"/>
          <p:cNvSpPr txBox="1"/>
          <p:nvPr/>
        </p:nvSpPr>
        <p:spPr>
          <a:xfrm rot="900000">
            <a:off x="4918965" y="3527900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1" name="object 5551"/>
          <p:cNvSpPr txBox="1"/>
          <p:nvPr/>
        </p:nvSpPr>
        <p:spPr>
          <a:xfrm rot="900000">
            <a:off x="6223704" y="3799804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2" name="object 5552"/>
          <p:cNvSpPr txBox="1"/>
          <p:nvPr/>
        </p:nvSpPr>
        <p:spPr>
          <a:xfrm rot="900000">
            <a:off x="6196166" y="3898906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3" name="object 5553"/>
          <p:cNvSpPr txBox="1"/>
          <p:nvPr/>
        </p:nvSpPr>
        <p:spPr>
          <a:xfrm rot="900000">
            <a:off x="8370280" y="4415774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4" name="object 5554"/>
          <p:cNvSpPr txBox="1"/>
          <p:nvPr/>
        </p:nvSpPr>
        <p:spPr>
          <a:xfrm rot="900000">
            <a:off x="8337975" y="4517594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5" name="object 5555"/>
          <p:cNvSpPr txBox="1"/>
          <p:nvPr/>
        </p:nvSpPr>
        <p:spPr>
          <a:xfrm rot="900000">
            <a:off x="7557398" y="4183824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6" name="object 5556"/>
          <p:cNvSpPr txBox="1"/>
          <p:nvPr/>
        </p:nvSpPr>
        <p:spPr>
          <a:xfrm rot="900000">
            <a:off x="7529396" y="4283146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7" name="object 5557"/>
          <p:cNvSpPr txBox="1"/>
          <p:nvPr/>
        </p:nvSpPr>
        <p:spPr>
          <a:xfrm rot="960000">
            <a:off x="4450822" y="3350436"/>
            <a:ext cx="15509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8" name="object 5558"/>
          <p:cNvSpPr txBox="1"/>
          <p:nvPr/>
        </p:nvSpPr>
        <p:spPr>
          <a:xfrm rot="960000">
            <a:off x="5528778" y="366127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59" name="object 5559"/>
          <p:cNvSpPr txBox="1"/>
          <p:nvPr/>
        </p:nvSpPr>
        <p:spPr>
          <a:xfrm rot="960000">
            <a:off x="6930073" y="4070094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60" name="object 5560"/>
          <p:cNvSpPr txBox="1"/>
          <p:nvPr/>
        </p:nvSpPr>
        <p:spPr>
          <a:xfrm rot="960000">
            <a:off x="7969188" y="436927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-4.75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61" name="object 5561"/>
          <p:cNvSpPr/>
          <p:nvPr/>
        </p:nvSpPr>
        <p:spPr>
          <a:xfrm>
            <a:off x="10118029" y="3090185"/>
            <a:ext cx="212090" cy="494665"/>
          </a:xfrm>
          <a:custGeom>
            <a:avLst/>
            <a:gdLst/>
            <a:ahLst/>
            <a:cxnLst/>
            <a:rect l="l" t="t" r="r" b="b"/>
            <a:pathLst>
              <a:path w="212090" h="494664">
                <a:moveTo>
                  <a:pt x="0" y="474265"/>
                </a:moveTo>
                <a:lnTo>
                  <a:pt x="68723" y="494310"/>
                </a:lnTo>
                <a:lnTo>
                  <a:pt x="211898" y="0"/>
                </a:lnTo>
              </a:path>
            </a:pathLst>
          </a:custGeom>
          <a:ln w="6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10120177" y="3556218"/>
            <a:ext cx="65405" cy="18415"/>
          </a:xfrm>
          <a:custGeom>
            <a:avLst/>
            <a:gdLst/>
            <a:ahLst/>
            <a:cxnLst/>
            <a:rect l="l" t="t" r="r" b="b"/>
            <a:pathLst>
              <a:path w="65404" h="18414">
                <a:moveTo>
                  <a:pt x="0" y="0"/>
                </a:moveTo>
                <a:lnTo>
                  <a:pt x="60849" y="17896"/>
                </a:lnTo>
                <a:lnTo>
                  <a:pt x="64786" y="429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10194628" y="3463154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4786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10222547" y="3300652"/>
            <a:ext cx="38100" cy="130175"/>
          </a:xfrm>
          <a:custGeom>
            <a:avLst/>
            <a:gdLst/>
            <a:ahLst/>
            <a:cxnLst/>
            <a:rect l="l" t="t" r="r" b="b"/>
            <a:pathLst>
              <a:path w="38100" h="130175">
                <a:moveTo>
                  <a:pt x="0" y="129930"/>
                </a:moveTo>
                <a:lnTo>
                  <a:pt x="37583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10269794" y="3202935"/>
            <a:ext cx="19050" cy="65405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0" y="65144"/>
                </a:moveTo>
                <a:lnTo>
                  <a:pt x="18612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10297714" y="3096270"/>
            <a:ext cx="21590" cy="74930"/>
          </a:xfrm>
          <a:custGeom>
            <a:avLst/>
            <a:gdLst/>
            <a:ahLst/>
            <a:cxnLst/>
            <a:rect l="l" t="t" r="r" b="b"/>
            <a:pathLst>
              <a:path w="21590" h="74930">
                <a:moveTo>
                  <a:pt x="0" y="74450"/>
                </a:moveTo>
                <a:lnTo>
                  <a:pt x="21476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7" name="object 5567"/>
          <p:cNvSpPr txBox="1"/>
          <p:nvPr/>
        </p:nvSpPr>
        <p:spPr>
          <a:xfrm rot="17220000">
            <a:off x="9441714" y="531724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68" name="object 5568"/>
          <p:cNvSpPr txBox="1"/>
          <p:nvPr/>
        </p:nvSpPr>
        <p:spPr>
          <a:xfrm rot="17220000">
            <a:off x="9510743" y="533725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69" name="object 5569"/>
          <p:cNvSpPr txBox="1"/>
          <p:nvPr/>
        </p:nvSpPr>
        <p:spPr>
          <a:xfrm rot="17220000">
            <a:off x="8240069" y="947357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0" name="object 5570"/>
          <p:cNvSpPr txBox="1"/>
          <p:nvPr/>
        </p:nvSpPr>
        <p:spPr>
          <a:xfrm rot="17220000">
            <a:off x="8309150" y="949361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1" name="object 5571"/>
          <p:cNvSpPr txBox="1"/>
          <p:nvPr/>
        </p:nvSpPr>
        <p:spPr>
          <a:xfrm rot="17220000">
            <a:off x="8422311" y="884398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2" name="object 5572"/>
          <p:cNvSpPr txBox="1"/>
          <p:nvPr/>
        </p:nvSpPr>
        <p:spPr>
          <a:xfrm rot="17220000">
            <a:off x="8491340" y="886400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3" name="object 5573"/>
          <p:cNvSpPr txBox="1"/>
          <p:nvPr/>
        </p:nvSpPr>
        <p:spPr>
          <a:xfrm rot="11820000">
            <a:off x="8229772" y="907110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4" name="object 5574"/>
          <p:cNvSpPr txBox="1"/>
          <p:nvPr/>
        </p:nvSpPr>
        <p:spPr>
          <a:xfrm rot="11820000">
            <a:off x="8273082" y="892077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5" name="object 5575"/>
          <p:cNvSpPr txBox="1"/>
          <p:nvPr/>
        </p:nvSpPr>
        <p:spPr>
          <a:xfrm rot="17220000">
            <a:off x="8478149" y="4347590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6" name="object 5576"/>
          <p:cNvSpPr txBox="1"/>
          <p:nvPr/>
        </p:nvSpPr>
        <p:spPr>
          <a:xfrm rot="17220000">
            <a:off x="8547178" y="436760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7" name="object 5577"/>
          <p:cNvSpPr txBox="1"/>
          <p:nvPr/>
        </p:nvSpPr>
        <p:spPr>
          <a:xfrm rot="11820000">
            <a:off x="8747706" y="727998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8" name="object 5578"/>
          <p:cNvSpPr txBox="1"/>
          <p:nvPr/>
        </p:nvSpPr>
        <p:spPr>
          <a:xfrm rot="11820000">
            <a:off x="8813924" y="705090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79" name="object 5579"/>
          <p:cNvSpPr txBox="1"/>
          <p:nvPr/>
        </p:nvSpPr>
        <p:spPr>
          <a:xfrm rot="11820000">
            <a:off x="9354050" y="518319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0" name="object 5580"/>
          <p:cNvSpPr txBox="1"/>
          <p:nvPr/>
        </p:nvSpPr>
        <p:spPr>
          <a:xfrm rot="11820000">
            <a:off x="9439955" y="4886467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1" name="object 5581"/>
          <p:cNvSpPr txBox="1"/>
          <p:nvPr/>
        </p:nvSpPr>
        <p:spPr>
          <a:xfrm rot="17220000">
            <a:off x="9241934" y="4989345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-4.67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2" name="object 5582"/>
          <p:cNvSpPr txBox="1"/>
          <p:nvPr/>
        </p:nvSpPr>
        <p:spPr>
          <a:xfrm rot="17220000">
            <a:off x="9714863" y="3088288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3" name="object 5583"/>
          <p:cNvSpPr txBox="1"/>
          <p:nvPr/>
        </p:nvSpPr>
        <p:spPr>
          <a:xfrm rot="17220000">
            <a:off x="9783945" y="3108332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4" name="object 5584"/>
          <p:cNvSpPr txBox="1"/>
          <p:nvPr/>
        </p:nvSpPr>
        <p:spPr>
          <a:xfrm rot="19680000">
            <a:off x="1943435" y="10606824"/>
            <a:ext cx="14370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-4.71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5" name="object 5585"/>
          <p:cNvSpPr txBox="1"/>
          <p:nvPr/>
        </p:nvSpPr>
        <p:spPr>
          <a:xfrm rot="19680000">
            <a:off x="1771395" y="10303141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6" name="object 5586"/>
          <p:cNvSpPr txBox="1"/>
          <p:nvPr/>
        </p:nvSpPr>
        <p:spPr>
          <a:xfrm rot="960000">
            <a:off x="1907722" y="10087362"/>
            <a:ext cx="1516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87" name="object 5587"/>
          <p:cNvSpPr/>
          <p:nvPr/>
        </p:nvSpPr>
        <p:spPr>
          <a:xfrm>
            <a:off x="2338637" y="11775514"/>
            <a:ext cx="40640" cy="123189"/>
          </a:xfrm>
          <a:custGeom>
            <a:avLst/>
            <a:gdLst/>
            <a:ahLst/>
            <a:cxnLst/>
            <a:rect l="l" t="t" r="r" b="b"/>
            <a:pathLst>
              <a:path w="40639" h="123190">
                <a:moveTo>
                  <a:pt x="40088" y="0"/>
                </a:moveTo>
                <a:lnTo>
                  <a:pt x="0" y="12313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11095196" y="5099282"/>
            <a:ext cx="48260" cy="1270"/>
          </a:xfrm>
          <a:custGeom>
            <a:avLst/>
            <a:gdLst/>
            <a:ahLst/>
            <a:cxnLst/>
            <a:rect l="l" t="t" r="r" b="b"/>
            <a:pathLst>
              <a:path w="48259" h="1270">
                <a:moveTo>
                  <a:pt x="0" y="0"/>
                </a:moveTo>
                <a:lnTo>
                  <a:pt x="47963" y="107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11177163" y="5101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11210809" y="5102146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70">
                <a:moveTo>
                  <a:pt x="0" y="0"/>
                </a:moveTo>
                <a:lnTo>
                  <a:pt x="34003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11278459" y="5103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11312463" y="510465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0" y="0"/>
                </a:moveTo>
                <a:lnTo>
                  <a:pt x="33646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11380113" y="5106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11413759" y="510679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0" y="0"/>
                </a:moveTo>
                <a:lnTo>
                  <a:pt x="33646" y="107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11481410" y="51085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11515056" y="5109304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70">
                <a:moveTo>
                  <a:pt x="0" y="0"/>
                </a:moveTo>
                <a:lnTo>
                  <a:pt x="34003" y="107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11582706" y="51110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11616709" y="51118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0" y="0"/>
                </a:moveTo>
                <a:lnTo>
                  <a:pt x="33646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11684359" y="511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11718005" y="5114316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70">
                <a:moveTo>
                  <a:pt x="0" y="0"/>
                </a:moveTo>
                <a:lnTo>
                  <a:pt x="34003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11785655" y="51157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11819659" y="51168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0" y="0"/>
                </a:moveTo>
                <a:lnTo>
                  <a:pt x="33646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11886951" y="51182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11920956" y="511932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0" y="0"/>
                </a:moveTo>
                <a:lnTo>
                  <a:pt x="33646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11988606" y="5120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12022252" y="5121474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70">
                <a:moveTo>
                  <a:pt x="0" y="0"/>
                </a:moveTo>
                <a:lnTo>
                  <a:pt x="34003" y="107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12089901" y="51232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12123905" y="512398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0" y="0"/>
                </a:moveTo>
                <a:lnTo>
                  <a:pt x="33646" y="715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12191555" y="512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12225201" y="5126485"/>
            <a:ext cx="48260" cy="1270"/>
          </a:xfrm>
          <a:custGeom>
            <a:avLst/>
            <a:gdLst/>
            <a:ahLst/>
            <a:cxnLst/>
            <a:rect l="l" t="t" r="r" b="b"/>
            <a:pathLst>
              <a:path w="48259" h="1270">
                <a:moveTo>
                  <a:pt x="0" y="0"/>
                </a:moveTo>
                <a:lnTo>
                  <a:pt x="47963" y="1073"/>
                </a:lnTo>
              </a:path>
            </a:pathLst>
          </a:custGeom>
          <a:ln w="60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1060088" y="1234141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1067963" y="1234928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13619722" y="912750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13627597" y="913537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7896676" y="1071136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7904550" y="1071924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14678499" y="311667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14686373" y="312454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14769056" y="326163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14776930" y="3269511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14929769" y="357339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14937644" y="358127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498"/>
                </a:moveTo>
                <a:lnTo>
                  <a:pt x="31498" y="31498"/>
                </a:lnTo>
                <a:lnTo>
                  <a:pt x="31498" y="0"/>
                </a:lnTo>
                <a:lnTo>
                  <a:pt x="0" y="0"/>
                </a:ln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498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14577203" y="379710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498" y="0"/>
                </a:moveTo>
                <a:lnTo>
                  <a:pt x="0" y="3149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14582930" y="3812859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044" y="0"/>
                </a:lnTo>
              </a:path>
            </a:pathLst>
          </a:custGeom>
          <a:ln w="20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14262934" y="645693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14270809" y="646481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14305528" y="63094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14313403" y="631734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1675023" y="988525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1682898" y="989312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1717618" y="975353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1725492" y="976140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1769876" y="960105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31856" y="15928"/>
                </a:moveTo>
                <a:lnTo>
                  <a:pt x="31856" y="7131"/>
                </a:lnTo>
                <a:lnTo>
                  <a:pt x="24725" y="0"/>
                </a:lnTo>
                <a:lnTo>
                  <a:pt x="15928" y="0"/>
                </a:lnTo>
                <a:lnTo>
                  <a:pt x="7131" y="0"/>
                </a:lnTo>
                <a:lnTo>
                  <a:pt x="0" y="7131"/>
                </a:lnTo>
                <a:lnTo>
                  <a:pt x="0" y="15928"/>
                </a:lnTo>
                <a:lnTo>
                  <a:pt x="0" y="24725"/>
                </a:lnTo>
                <a:lnTo>
                  <a:pt x="7131" y="31856"/>
                </a:lnTo>
                <a:lnTo>
                  <a:pt x="15928" y="31856"/>
                </a:lnTo>
                <a:lnTo>
                  <a:pt x="24725" y="31856"/>
                </a:lnTo>
                <a:lnTo>
                  <a:pt x="31856" y="24725"/>
                </a:lnTo>
                <a:lnTo>
                  <a:pt x="31856" y="159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1777751" y="960892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107" y="8053"/>
                </a:moveTo>
                <a:lnTo>
                  <a:pt x="16107" y="3605"/>
                </a:lnTo>
                <a:lnTo>
                  <a:pt x="12501" y="0"/>
                </a:lnTo>
                <a:lnTo>
                  <a:pt x="8053" y="0"/>
                </a:lnTo>
                <a:lnTo>
                  <a:pt x="3605" y="0"/>
                </a:lnTo>
                <a:lnTo>
                  <a:pt x="0" y="3605"/>
                </a:lnTo>
                <a:lnTo>
                  <a:pt x="0" y="8053"/>
                </a:lnTo>
                <a:lnTo>
                  <a:pt x="0" y="12501"/>
                </a:lnTo>
                <a:lnTo>
                  <a:pt x="3605" y="16107"/>
                </a:lnTo>
                <a:lnTo>
                  <a:pt x="8053" y="16107"/>
                </a:lnTo>
                <a:lnTo>
                  <a:pt x="12501" y="16107"/>
                </a:lnTo>
                <a:lnTo>
                  <a:pt x="16107" y="12501"/>
                </a:lnTo>
                <a:lnTo>
                  <a:pt x="16107" y="805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8729952" y="7251555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0" y="42594"/>
                </a:moveTo>
                <a:lnTo>
                  <a:pt x="0" y="0"/>
                </a:lnTo>
                <a:lnTo>
                  <a:pt x="42236" y="0"/>
                </a:lnTo>
                <a:lnTo>
                  <a:pt x="42236" y="42594"/>
                </a:lnTo>
                <a:lnTo>
                  <a:pt x="0" y="4259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8739616" y="7258713"/>
            <a:ext cx="19685" cy="31750"/>
          </a:xfrm>
          <a:custGeom>
            <a:avLst/>
            <a:gdLst/>
            <a:ahLst/>
            <a:cxnLst/>
            <a:rect l="l" t="t" r="r" b="b"/>
            <a:pathLst>
              <a:path w="19684" h="31750">
                <a:moveTo>
                  <a:pt x="18254" y="26845"/>
                </a:moveTo>
                <a:lnTo>
                  <a:pt x="18254" y="28634"/>
                </a:lnTo>
                <a:lnTo>
                  <a:pt x="17538" y="30424"/>
                </a:lnTo>
                <a:lnTo>
                  <a:pt x="16107" y="31140"/>
                </a:lnTo>
                <a:lnTo>
                  <a:pt x="14675" y="30066"/>
                </a:lnTo>
                <a:lnTo>
                  <a:pt x="13601" y="28276"/>
                </a:lnTo>
                <a:lnTo>
                  <a:pt x="5369" y="29350"/>
                </a:lnTo>
                <a:lnTo>
                  <a:pt x="2863" y="1073"/>
                </a:lnTo>
                <a:lnTo>
                  <a:pt x="357" y="357"/>
                </a:lnTo>
                <a:lnTo>
                  <a:pt x="17896" y="715"/>
                </a:lnTo>
                <a:lnTo>
                  <a:pt x="0" y="715"/>
                </a:lnTo>
                <a:lnTo>
                  <a:pt x="18970" y="715"/>
                </a:lnTo>
                <a:lnTo>
                  <a:pt x="18612" y="715"/>
                </a:lnTo>
                <a:lnTo>
                  <a:pt x="18612" y="0"/>
                </a:lnTo>
                <a:lnTo>
                  <a:pt x="18970" y="0"/>
                </a:lnTo>
                <a:lnTo>
                  <a:pt x="19686" y="0"/>
                </a:lnTo>
                <a:lnTo>
                  <a:pt x="19686" y="715"/>
                </a:lnTo>
                <a:lnTo>
                  <a:pt x="19686" y="1789"/>
                </a:lnTo>
                <a:lnTo>
                  <a:pt x="18970" y="1431"/>
                </a:lnTo>
                <a:lnTo>
                  <a:pt x="16823" y="25771"/>
                </a:lnTo>
                <a:lnTo>
                  <a:pt x="18254" y="26845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9" name="object 5639"/>
          <p:cNvSpPr txBox="1"/>
          <p:nvPr/>
        </p:nvSpPr>
        <p:spPr>
          <a:xfrm rot="20880000">
            <a:off x="3072323" y="12303215"/>
            <a:ext cx="169392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0" name="object 5640"/>
          <p:cNvSpPr txBox="1"/>
          <p:nvPr/>
        </p:nvSpPr>
        <p:spPr>
          <a:xfrm rot="20880000">
            <a:off x="2296383" y="12498040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1" name="object 5641"/>
          <p:cNvSpPr txBox="1"/>
          <p:nvPr/>
        </p:nvSpPr>
        <p:spPr>
          <a:xfrm rot="20880000">
            <a:off x="3970094" y="12113617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2" name="object 5642"/>
          <p:cNvSpPr txBox="1"/>
          <p:nvPr/>
        </p:nvSpPr>
        <p:spPr>
          <a:xfrm rot="17220000">
            <a:off x="937134" y="10856860"/>
            <a:ext cx="16939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4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3" name="object 5643"/>
          <p:cNvSpPr txBox="1"/>
          <p:nvPr/>
        </p:nvSpPr>
        <p:spPr>
          <a:xfrm rot="17220000">
            <a:off x="808347" y="11429474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4" name="object 5644"/>
          <p:cNvSpPr txBox="1"/>
          <p:nvPr/>
        </p:nvSpPr>
        <p:spPr>
          <a:xfrm rot="17220000">
            <a:off x="1128521" y="10346088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5" name="object 5645"/>
          <p:cNvSpPr txBox="1"/>
          <p:nvPr/>
        </p:nvSpPr>
        <p:spPr>
          <a:xfrm rot="960000">
            <a:off x="2385702" y="10604978"/>
            <a:ext cx="139266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</a:t>
            </a:r>
            <a:r>
              <a:rPr sz="500" spc="-85" dirty="0">
                <a:solidFill>
                  <a:srgbClr val="ACACAC"/>
                </a:solidFill>
                <a:latin typeface="Lucida Sans Unicode"/>
                <a:cs typeface="Lucida Sans Unicode"/>
              </a:rPr>
              <a:t>7</a:t>
            </a:r>
            <a:r>
              <a:rPr sz="500" spc="-200" dirty="0">
                <a:solidFill>
                  <a:srgbClr val="ACACAC"/>
                </a:solidFill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46" name="object 5646"/>
          <p:cNvSpPr txBox="1"/>
          <p:nvPr/>
        </p:nvSpPr>
        <p:spPr>
          <a:xfrm rot="960000">
            <a:off x="2514863" y="10623847"/>
            <a:ext cx="16939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-2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7" name="object 5647"/>
          <p:cNvSpPr txBox="1"/>
          <p:nvPr/>
        </p:nvSpPr>
        <p:spPr>
          <a:xfrm rot="960000">
            <a:off x="1292523" y="10257492"/>
            <a:ext cx="10649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8" name="object 5648"/>
          <p:cNvSpPr txBox="1"/>
          <p:nvPr/>
        </p:nvSpPr>
        <p:spPr>
          <a:xfrm rot="960000">
            <a:off x="3721365" y="10984293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49" name="object 5649"/>
          <p:cNvSpPr txBox="1"/>
          <p:nvPr/>
        </p:nvSpPr>
        <p:spPr>
          <a:xfrm rot="17220000">
            <a:off x="1509404" y="8900003"/>
            <a:ext cx="16939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3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0" name="object 5650"/>
          <p:cNvSpPr txBox="1"/>
          <p:nvPr/>
        </p:nvSpPr>
        <p:spPr>
          <a:xfrm rot="17220000">
            <a:off x="1075774" y="1001524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-4.52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51" name="object 5651"/>
          <p:cNvSpPr txBox="1"/>
          <p:nvPr/>
        </p:nvSpPr>
        <p:spPr>
          <a:xfrm rot="17220000">
            <a:off x="1144158" y="1003562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52" name="object 5652"/>
          <p:cNvSpPr txBox="1"/>
          <p:nvPr/>
        </p:nvSpPr>
        <p:spPr>
          <a:xfrm rot="17220000">
            <a:off x="1189550" y="10138754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3" name="object 5653"/>
          <p:cNvSpPr txBox="1"/>
          <p:nvPr/>
        </p:nvSpPr>
        <p:spPr>
          <a:xfrm rot="17220000">
            <a:off x="1890928" y="7726176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4" name="object 5654"/>
          <p:cNvSpPr txBox="1"/>
          <p:nvPr/>
        </p:nvSpPr>
        <p:spPr>
          <a:xfrm rot="19140000">
            <a:off x="2250756" y="7281057"/>
            <a:ext cx="16939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5" name="object 5655"/>
          <p:cNvSpPr txBox="1"/>
          <p:nvPr/>
        </p:nvSpPr>
        <p:spPr>
          <a:xfrm rot="19140000">
            <a:off x="2012825" y="7534195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6" name="object 5656"/>
          <p:cNvSpPr txBox="1"/>
          <p:nvPr/>
        </p:nvSpPr>
        <p:spPr>
          <a:xfrm rot="19140000">
            <a:off x="2508941" y="7089495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7" name="object 5657"/>
          <p:cNvSpPr txBox="1"/>
          <p:nvPr/>
        </p:nvSpPr>
        <p:spPr>
          <a:xfrm rot="17160000">
            <a:off x="3031489" y="5308659"/>
            <a:ext cx="1693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4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8" name="object 5658"/>
          <p:cNvSpPr txBox="1"/>
          <p:nvPr/>
        </p:nvSpPr>
        <p:spPr>
          <a:xfrm rot="17160000">
            <a:off x="2621710" y="6920707"/>
            <a:ext cx="10592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59" name="object 5659"/>
          <p:cNvSpPr txBox="1"/>
          <p:nvPr/>
        </p:nvSpPr>
        <p:spPr>
          <a:xfrm rot="17160000">
            <a:off x="3499012" y="3779456"/>
            <a:ext cx="105925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0" name="object 5660"/>
          <p:cNvSpPr txBox="1"/>
          <p:nvPr/>
        </p:nvSpPr>
        <p:spPr>
          <a:xfrm rot="4620000">
            <a:off x="4005597" y="11538128"/>
            <a:ext cx="5831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1" name="object 5661"/>
          <p:cNvSpPr txBox="1"/>
          <p:nvPr/>
        </p:nvSpPr>
        <p:spPr>
          <a:xfrm rot="4560000">
            <a:off x="4003564" y="11633578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2" name="object 5662"/>
          <p:cNvSpPr txBox="1"/>
          <p:nvPr/>
        </p:nvSpPr>
        <p:spPr>
          <a:xfrm rot="4560000">
            <a:off x="3883612" y="11153228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3" name="object 5663"/>
          <p:cNvSpPr txBox="1"/>
          <p:nvPr/>
        </p:nvSpPr>
        <p:spPr>
          <a:xfrm rot="4620000">
            <a:off x="4082752" y="12010971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4" name="object 5664"/>
          <p:cNvSpPr txBox="1"/>
          <p:nvPr/>
        </p:nvSpPr>
        <p:spPr>
          <a:xfrm rot="17220000">
            <a:off x="7757415" y="8896487"/>
            <a:ext cx="1693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4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5" name="object 5665"/>
          <p:cNvSpPr txBox="1"/>
          <p:nvPr/>
        </p:nvSpPr>
        <p:spPr>
          <a:xfrm rot="17220000">
            <a:off x="7237655" y="10799531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6" name="object 5666"/>
          <p:cNvSpPr txBox="1"/>
          <p:nvPr/>
        </p:nvSpPr>
        <p:spPr>
          <a:xfrm rot="17220000">
            <a:off x="8253312" y="7014192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67" name="object 5667"/>
          <p:cNvSpPr txBox="1"/>
          <p:nvPr/>
        </p:nvSpPr>
        <p:spPr>
          <a:xfrm rot="17220000">
            <a:off x="8338435" y="7058083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8" name="object 5668"/>
          <p:cNvSpPr txBox="1"/>
          <p:nvPr/>
        </p:nvSpPr>
        <p:spPr>
          <a:xfrm rot="17220000">
            <a:off x="8917237" y="4952672"/>
            <a:ext cx="1693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350" spc="4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69" name="object 5669"/>
          <p:cNvSpPr txBox="1"/>
          <p:nvPr/>
        </p:nvSpPr>
        <p:spPr>
          <a:xfrm rot="17220000">
            <a:off x="8397854" y="6855134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70" name="object 5670"/>
          <p:cNvSpPr txBox="1"/>
          <p:nvPr/>
        </p:nvSpPr>
        <p:spPr>
          <a:xfrm rot="17220000">
            <a:off x="9405856" y="2999035"/>
            <a:ext cx="155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71" name="object 5671"/>
          <p:cNvSpPr txBox="1"/>
          <p:nvPr/>
        </p:nvSpPr>
        <p:spPr>
          <a:xfrm rot="17220000">
            <a:off x="9498689" y="3112103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72" name="object 5672"/>
          <p:cNvSpPr txBox="1"/>
          <p:nvPr/>
        </p:nvSpPr>
        <p:spPr>
          <a:xfrm rot="20880000">
            <a:off x="13372727" y="9954186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73" name="object 5673"/>
          <p:cNvSpPr txBox="1"/>
          <p:nvPr/>
        </p:nvSpPr>
        <p:spPr>
          <a:xfrm rot="17160000">
            <a:off x="14327674" y="7055415"/>
            <a:ext cx="5868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74" name="object 5674"/>
          <p:cNvSpPr txBox="1"/>
          <p:nvPr/>
        </p:nvSpPr>
        <p:spPr>
          <a:xfrm rot="17220000">
            <a:off x="14330967" y="6960836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75" name="object 5675"/>
          <p:cNvSpPr txBox="1"/>
          <p:nvPr/>
        </p:nvSpPr>
        <p:spPr>
          <a:xfrm rot="17220000">
            <a:off x="13407402" y="922205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76" name="object 5676"/>
          <p:cNvSpPr txBox="1"/>
          <p:nvPr/>
        </p:nvSpPr>
        <p:spPr>
          <a:xfrm rot="17220000">
            <a:off x="13492610" y="9248878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77" name="object 5677"/>
          <p:cNvSpPr txBox="1"/>
          <p:nvPr/>
        </p:nvSpPr>
        <p:spPr>
          <a:xfrm rot="17220000">
            <a:off x="13562030" y="9268948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78" name="object 5678"/>
          <p:cNvSpPr txBox="1"/>
          <p:nvPr/>
        </p:nvSpPr>
        <p:spPr>
          <a:xfrm rot="17220000">
            <a:off x="13644796" y="9384828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79" name="object 5679"/>
          <p:cNvSpPr txBox="1"/>
          <p:nvPr/>
        </p:nvSpPr>
        <p:spPr>
          <a:xfrm rot="17220000">
            <a:off x="13723837" y="931688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80" name="object 5680"/>
          <p:cNvSpPr txBox="1"/>
          <p:nvPr/>
        </p:nvSpPr>
        <p:spPr>
          <a:xfrm rot="17220000">
            <a:off x="14781337" y="454248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-4.68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81" name="object 5681"/>
          <p:cNvSpPr txBox="1"/>
          <p:nvPr/>
        </p:nvSpPr>
        <p:spPr>
          <a:xfrm rot="17220000">
            <a:off x="14893931" y="4503356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82" name="object 5682"/>
          <p:cNvSpPr txBox="1"/>
          <p:nvPr/>
        </p:nvSpPr>
        <p:spPr>
          <a:xfrm rot="17220000">
            <a:off x="14963352" y="4523783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83" name="object 5683"/>
          <p:cNvSpPr txBox="1"/>
          <p:nvPr/>
        </p:nvSpPr>
        <p:spPr>
          <a:xfrm rot="17220000">
            <a:off x="14996772" y="4668682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84" name="object 5684"/>
          <p:cNvSpPr txBox="1"/>
          <p:nvPr/>
        </p:nvSpPr>
        <p:spPr>
          <a:xfrm rot="960000">
            <a:off x="14405910" y="3878873"/>
            <a:ext cx="5831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85" name="object 5685"/>
          <p:cNvSpPr txBox="1"/>
          <p:nvPr/>
        </p:nvSpPr>
        <p:spPr>
          <a:xfrm rot="900000">
            <a:off x="14475542" y="3906057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86" name="object 5686"/>
          <p:cNvSpPr txBox="1"/>
          <p:nvPr/>
        </p:nvSpPr>
        <p:spPr>
          <a:xfrm rot="960000">
            <a:off x="13743488" y="3704752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-7.23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87" name="object 5687"/>
          <p:cNvSpPr txBox="1"/>
          <p:nvPr/>
        </p:nvSpPr>
        <p:spPr>
          <a:xfrm rot="960000">
            <a:off x="15063916" y="4083091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-7.23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88" name="object 5688"/>
          <p:cNvSpPr txBox="1"/>
          <p:nvPr/>
        </p:nvSpPr>
        <p:spPr>
          <a:xfrm rot="15780000">
            <a:off x="13594525" y="3579063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-5.97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89" name="object 5689"/>
          <p:cNvSpPr txBox="1"/>
          <p:nvPr/>
        </p:nvSpPr>
        <p:spPr>
          <a:xfrm>
            <a:off x="13363984" y="3174592"/>
            <a:ext cx="43180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9"/>
              </a:lnSpc>
            </a:pPr>
            <a:r>
              <a:rPr sz="350" spc="-55" dirty="0">
                <a:latin typeface="Lucida Sans Unicode"/>
                <a:cs typeface="Lucida Sans Unicode"/>
              </a:rPr>
              <a:t>wp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40" dirty="0">
                <a:latin typeface="Lucida Sans Unicode"/>
                <a:cs typeface="Lucida Sans Unicode"/>
              </a:rPr>
              <a:t>-5,47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ts val="409"/>
              </a:lnSpc>
            </a:pPr>
            <a:r>
              <a:rPr sz="350" spc="-60" dirty="0">
                <a:latin typeface="Lucida Sans Unicode"/>
                <a:cs typeface="Lucida Sans Unicode"/>
              </a:rPr>
              <a:t>bodem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45" dirty="0">
                <a:latin typeface="Lucida Sans Unicode"/>
                <a:cs typeface="Lucida Sans Unicode"/>
              </a:rPr>
              <a:t>-6,02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spc="25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0" name="object 5690"/>
          <p:cNvSpPr txBox="1"/>
          <p:nvPr/>
        </p:nvSpPr>
        <p:spPr>
          <a:xfrm rot="20880000">
            <a:off x="5571028" y="11729591"/>
            <a:ext cx="169392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1" name="object 5691"/>
          <p:cNvSpPr txBox="1"/>
          <p:nvPr/>
        </p:nvSpPr>
        <p:spPr>
          <a:xfrm rot="20880000">
            <a:off x="4183782" y="12064579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2" name="object 5692"/>
          <p:cNvSpPr txBox="1"/>
          <p:nvPr/>
        </p:nvSpPr>
        <p:spPr>
          <a:xfrm rot="20880000">
            <a:off x="6972505" y="11400334"/>
            <a:ext cx="307243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-6.28            </a:t>
            </a:r>
            <a:r>
              <a:rPr sz="350" spc="-2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525" spc="-75" baseline="7936" dirty="0">
                <a:solidFill>
                  <a:srgbClr val="007FFF"/>
                </a:solidFill>
                <a:latin typeface="Lucida Sans Unicode"/>
                <a:cs typeface="Lucida Sans Unicode"/>
              </a:rPr>
              <a:t>-6.28</a:t>
            </a:r>
            <a:endParaRPr sz="525" baseline="7936">
              <a:latin typeface="Lucida Sans Unicode"/>
              <a:cs typeface="Lucida Sans Unicode"/>
            </a:endParaRPr>
          </a:p>
        </p:txBody>
      </p:sp>
      <p:sp>
        <p:nvSpPr>
          <p:cNvPr id="5693" name="object 5693"/>
          <p:cNvSpPr txBox="1"/>
          <p:nvPr/>
        </p:nvSpPr>
        <p:spPr>
          <a:xfrm rot="960000">
            <a:off x="3087264" y="2888725"/>
            <a:ext cx="21056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PVC </a:t>
            </a:r>
            <a:r>
              <a:rPr sz="350" spc="-2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Ø400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4" name="object 5694"/>
          <p:cNvSpPr txBox="1"/>
          <p:nvPr/>
        </p:nvSpPr>
        <p:spPr>
          <a:xfrm rot="960000">
            <a:off x="2589123" y="2730813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-5.97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5" name="object 5695"/>
          <p:cNvSpPr txBox="1"/>
          <p:nvPr/>
        </p:nvSpPr>
        <p:spPr>
          <a:xfrm rot="960000">
            <a:off x="3622423" y="3044701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-5.97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6" name="object 5696"/>
          <p:cNvSpPr txBox="1"/>
          <p:nvPr/>
        </p:nvSpPr>
        <p:spPr>
          <a:xfrm>
            <a:off x="8506069" y="2953387"/>
            <a:ext cx="19304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30" dirty="0">
                <a:latin typeface="Lucida Sans Unicode"/>
                <a:cs typeface="Lucida Sans Unicode"/>
              </a:rPr>
              <a:t>bestaand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7" name="object 5697"/>
          <p:cNvSpPr txBox="1"/>
          <p:nvPr/>
        </p:nvSpPr>
        <p:spPr>
          <a:xfrm rot="17160000">
            <a:off x="3557735" y="3563248"/>
            <a:ext cx="1087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-6.48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8" name="object 5698"/>
          <p:cNvSpPr txBox="1"/>
          <p:nvPr/>
        </p:nvSpPr>
        <p:spPr>
          <a:xfrm rot="17160000">
            <a:off x="3535996" y="3280107"/>
            <a:ext cx="300971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525" spc="-44" baseline="7936" dirty="0">
                <a:solidFill>
                  <a:srgbClr val="007FFF"/>
                </a:solidFill>
                <a:latin typeface="Lucida Sans Unicode"/>
                <a:cs typeface="Lucida Sans Unicode"/>
              </a:rPr>
              <a:t>IT </a:t>
            </a:r>
            <a:r>
              <a:rPr sz="525" spc="60" baseline="7936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525" spc="-75" baseline="7936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r>
              <a:rPr sz="525" baseline="7936" dirty="0">
                <a:solidFill>
                  <a:srgbClr val="007FFF"/>
                </a:solidFill>
                <a:latin typeface="Lucida Sans Unicode"/>
                <a:cs typeface="Lucida Sans Unicode"/>
              </a:rPr>
              <a:t>  </a:t>
            </a:r>
            <a:r>
              <a:rPr sz="525" spc="-60" baseline="7936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45" dirty="0">
                <a:solidFill>
                  <a:srgbClr val="007FFF"/>
                </a:solidFill>
                <a:latin typeface="Lucida Sans Unicode"/>
                <a:cs typeface="Lucida Sans Unicode"/>
              </a:rPr>
              <a:t>-6.48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699" name="object 5699"/>
          <p:cNvSpPr txBox="1"/>
          <p:nvPr/>
        </p:nvSpPr>
        <p:spPr>
          <a:xfrm rot="17220000">
            <a:off x="13389171" y="9719068"/>
            <a:ext cx="393418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525" spc="-75" baseline="15873" dirty="0">
                <a:solidFill>
                  <a:srgbClr val="007FFF"/>
                </a:solidFill>
                <a:latin typeface="Lucida Sans Unicode"/>
                <a:cs typeface="Lucida Sans Unicode"/>
              </a:rPr>
              <a:t>-7.05             </a:t>
            </a:r>
            <a:r>
              <a:rPr sz="525" spc="37" baseline="15873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-7.05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00" name="object 5700"/>
          <p:cNvSpPr txBox="1"/>
          <p:nvPr/>
        </p:nvSpPr>
        <p:spPr>
          <a:xfrm rot="3360000">
            <a:off x="14431483" y="3305672"/>
            <a:ext cx="25780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01" name="object 5701"/>
          <p:cNvSpPr txBox="1"/>
          <p:nvPr/>
        </p:nvSpPr>
        <p:spPr>
          <a:xfrm rot="3360000">
            <a:off x="13821423" y="2298745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02" name="object 5702"/>
          <p:cNvSpPr txBox="1"/>
          <p:nvPr/>
        </p:nvSpPr>
        <p:spPr>
          <a:xfrm rot="3360000">
            <a:off x="15185161" y="4330035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03" name="object 5703"/>
          <p:cNvSpPr txBox="1"/>
          <p:nvPr/>
        </p:nvSpPr>
        <p:spPr>
          <a:xfrm rot="960000">
            <a:off x="13690279" y="3975267"/>
            <a:ext cx="258426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-1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04" name="object 5704"/>
          <p:cNvSpPr txBox="1"/>
          <p:nvPr/>
        </p:nvSpPr>
        <p:spPr>
          <a:xfrm rot="960000">
            <a:off x="13757108" y="4039085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05" name="object 5705"/>
          <p:cNvSpPr txBox="1"/>
          <p:nvPr/>
        </p:nvSpPr>
        <p:spPr>
          <a:xfrm rot="960000">
            <a:off x="12503400" y="3486582"/>
            <a:ext cx="15452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-4.64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06" name="object 5706"/>
          <p:cNvSpPr txBox="1"/>
          <p:nvPr/>
        </p:nvSpPr>
        <p:spPr>
          <a:xfrm rot="960000">
            <a:off x="12413521" y="3577103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07" name="object 5707"/>
          <p:cNvSpPr txBox="1"/>
          <p:nvPr/>
        </p:nvSpPr>
        <p:spPr>
          <a:xfrm rot="960000">
            <a:off x="12455319" y="3661050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08" name="object 5708"/>
          <p:cNvSpPr txBox="1"/>
          <p:nvPr/>
        </p:nvSpPr>
        <p:spPr>
          <a:xfrm rot="960000">
            <a:off x="15030011" y="4364973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09" name="object 5709"/>
          <p:cNvSpPr txBox="1"/>
          <p:nvPr/>
        </p:nvSpPr>
        <p:spPr>
          <a:xfrm rot="1020000">
            <a:off x="10939671" y="3120128"/>
            <a:ext cx="13385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0" name="object 5710"/>
          <p:cNvSpPr txBox="1"/>
          <p:nvPr/>
        </p:nvSpPr>
        <p:spPr>
          <a:xfrm rot="960000">
            <a:off x="11090114" y="3162491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1" name="object 5711"/>
          <p:cNvSpPr txBox="1"/>
          <p:nvPr/>
        </p:nvSpPr>
        <p:spPr>
          <a:xfrm rot="1020000">
            <a:off x="9843879" y="2787749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2" name="object 5712"/>
          <p:cNvSpPr txBox="1"/>
          <p:nvPr/>
        </p:nvSpPr>
        <p:spPr>
          <a:xfrm rot="960000">
            <a:off x="12193633" y="3510041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3" name="object 5713"/>
          <p:cNvSpPr txBox="1"/>
          <p:nvPr/>
        </p:nvSpPr>
        <p:spPr>
          <a:xfrm rot="2940000">
            <a:off x="9625096" y="2604139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4" name="object 5714"/>
          <p:cNvSpPr txBox="1"/>
          <p:nvPr/>
        </p:nvSpPr>
        <p:spPr>
          <a:xfrm rot="3000000">
            <a:off x="9519135" y="2493920"/>
            <a:ext cx="13385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5" name="object 5715"/>
          <p:cNvSpPr txBox="1"/>
          <p:nvPr/>
        </p:nvSpPr>
        <p:spPr>
          <a:xfrm rot="3000000">
            <a:off x="9447246" y="2486923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6" name="object 5716"/>
          <p:cNvSpPr txBox="1"/>
          <p:nvPr/>
        </p:nvSpPr>
        <p:spPr>
          <a:xfrm rot="3000000">
            <a:off x="9646617" y="2724593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7" name="object 5717"/>
          <p:cNvSpPr txBox="1"/>
          <p:nvPr/>
        </p:nvSpPr>
        <p:spPr>
          <a:xfrm rot="900000">
            <a:off x="8278422" y="2049650"/>
            <a:ext cx="25780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-1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8" name="object 5718"/>
          <p:cNvSpPr txBox="1"/>
          <p:nvPr/>
        </p:nvSpPr>
        <p:spPr>
          <a:xfrm rot="900000">
            <a:off x="7446496" y="1805450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19" name="object 5719"/>
          <p:cNvSpPr txBox="1"/>
          <p:nvPr/>
        </p:nvSpPr>
        <p:spPr>
          <a:xfrm rot="900000">
            <a:off x="9285377" y="2317859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20" name="object 5720"/>
          <p:cNvSpPr txBox="1"/>
          <p:nvPr/>
        </p:nvSpPr>
        <p:spPr>
          <a:xfrm rot="960000">
            <a:off x="6089608" y="1402581"/>
            <a:ext cx="129771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25" dirty="0">
                <a:solidFill>
                  <a:srgbClr val="ACACAC"/>
                </a:solidFill>
                <a:latin typeface="Lucida Sans Unicode"/>
                <a:cs typeface="Lucida Sans Unicode"/>
              </a:rPr>
              <a:t>Br</a:t>
            </a:r>
            <a:r>
              <a:rPr sz="700" spc="-380" dirty="0">
                <a:solidFill>
                  <a:srgbClr val="ACACAC"/>
                </a:solidFill>
                <a:latin typeface="Lucida Sans Unicode"/>
                <a:cs typeface="Lucida Sans Unicode"/>
              </a:rPr>
              <a:t>o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1" name="object 5721"/>
          <p:cNvSpPr txBox="1"/>
          <p:nvPr/>
        </p:nvSpPr>
        <p:spPr>
          <a:xfrm rot="960000">
            <a:off x="6188970" y="1426054"/>
            <a:ext cx="5905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FF3F00"/>
                </a:solidFill>
                <a:latin typeface="Lucida Sans Unicode"/>
                <a:cs typeface="Lucida Sans Unicode"/>
              </a:rPr>
              <a:t>r</a:t>
            </a:r>
            <a:r>
              <a:rPr sz="350" spc="-70" dirty="0">
                <a:solidFill>
                  <a:srgbClr val="FF3F00"/>
                </a:solidFill>
                <a:latin typeface="Lucida Sans Unicode"/>
                <a:cs typeface="Lucida Sans Unicode"/>
              </a:rPr>
              <a:t>e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22" name="object 5722"/>
          <p:cNvSpPr txBox="1"/>
          <p:nvPr/>
        </p:nvSpPr>
        <p:spPr>
          <a:xfrm rot="960000">
            <a:off x="6187375" y="1424866"/>
            <a:ext cx="9229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620" dirty="0">
                <a:solidFill>
                  <a:srgbClr val="ACACAC"/>
                </a:solidFill>
                <a:latin typeface="Lucida Sans Unicode"/>
                <a:cs typeface="Lucida Sans Unicode"/>
              </a:rPr>
              <a:t>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3" name="object 5723"/>
          <p:cNvSpPr txBox="1"/>
          <p:nvPr/>
        </p:nvSpPr>
        <p:spPr>
          <a:xfrm rot="960000">
            <a:off x="6229125" y="1438847"/>
            <a:ext cx="682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25" dirty="0">
                <a:solidFill>
                  <a:srgbClr val="FF3F00"/>
                </a:solidFill>
                <a:latin typeface="Lucida Sans Unicode"/>
                <a:cs typeface="Lucida Sans Unicode"/>
              </a:rPr>
              <a:t>li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n</a:t>
            </a:r>
            <a:r>
              <a:rPr sz="350" spc="-155" dirty="0">
                <a:solidFill>
                  <a:srgbClr val="FF3F00"/>
                </a:solidFill>
                <a:latin typeface="Lucida Sans Unicode"/>
                <a:cs typeface="Lucida Sans Unicode"/>
              </a:rPr>
              <a:t>e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24" name="object 5724"/>
          <p:cNvSpPr txBox="1"/>
          <p:nvPr/>
        </p:nvSpPr>
        <p:spPr>
          <a:xfrm rot="960000">
            <a:off x="6242809" y="1441011"/>
            <a:ext cx="9354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270" dirty="0">
                <a:solidFill>
                  <a:srgbClr val="ACACAC"/>
                </a:solidFill>
                <a:latin typeface="Lucida Sans Unicode"/>
                <a:cs typeface="Lucida Sans Unicode"/>
              </a:rPr>
              <a:t>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5" name="object 5725"/>
          <p:cNvSpPr txBox="1"/>
          <p:nvPr/>
        </p:nvSpPr>
        <p:spPr>
          <a:xfrm rot="960000">
            <a:off x="6285408" y="1452738"/>
            <a:ext cx="5229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n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26" name="object 5726"/>
          <p:cNvSpPr txBox="1"/>
          <p:nvPr/>
        </p:nvSpPr>
        <p:spPr>
          <a:xfrm rot="960000">
            <a:off x="6287421" y="1454316"/>
            <a:ext cx="9698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30" dirty="0">
                <a:solidFill>
                  <a:srgbClr val="ACACAC"/>
                </a:solidFill>
                <a:latin typeface="Lucida Sans Unicode"/>
                <a:cs typeface="Lucida Sans Unicode"/>
              </a:rPr>
              <a:t>l</a:t>
            </a:r>
            <a:r>
              <a:rPr sz="700" spc="-160" dirty="0">
                <a:solidFill>
                  <a:srgbClr val="ACACAC"/>
                </a:solidFill>
                <a:latin typeface="Lucida Sans Unicode"/>
                <a:cs typeface="Lucida Sans Unicode"/>
              </a:rPr>
              <a:t>i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7" name="object 5727"/>
          <p:cNvSpPr txBox="1"/>
          <p:nvPr/>
        </p:nvSpPr>
        <p:spPr>
          <a:xfrm rot="960000">
            <a:off x="6335393" y="1467285"/>
            <a:ext cx="4912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85" dirty="0">
                <a:solidFill>
                  <a:srgbClr val="FF3F00"/>
                </a:solidFill>
                <a:latin typeface="Lucida Sans Unicode"/>
                <a:cs typeface="Lucida Sans Unicode"/>
              </a:rPr>
              <a:t>Ø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28" name="object 5728"/>
          <p:cNvSpPr txBox="1"/>
          <p:nvPr/>
        </p:nvSpPr>
        <p:spPr>
          <a:xfrm rot="960000">
            <a:off x="6323469" y="1464222"/>
            <a:ext cx="9415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245" dirty="0">
                <a:solidFill>
                  <a:srgbClr val="ACACAC"/>
                </a:solidFill>
                <a:latin typeface="Lucida Sans Unicode"/>
                <a:cs typeface="Lucida Sans Unicode"/>
              </a:rPr>
              <a:t>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29" name="object 5729"/>
          <p:cNvSpPr txBox="1"/>
          <p:nvPr/>
        </p:nvSpPr>
        <p:spPr>
          <a:xfrm rot="960000">
            <a:off x="6368183" y="1477190"/>
            <a:ext cx="5310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3</a:t>
            </a:r>
            <a:r>
              <a:rPr sz="350" spc="-215" dirty="0">
                <a:solidFill>
                  <a:srgbClr val="FF3F00"/>
                </a:solidFill>
                <a:latin typeface="Lucida Sans Unicode"/>
                <a:cs typeface="Lucida Sans Unicode"/>
              </a:rPr>
              <a:t>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30" name="object 5730"/>
          <p:cNvSpPr txBox="1"/>
          <p:nvPr/>
        </p:nvSpPr>
        <p:spPr>
          <a:xfrm rot="960000">
            <a:off x="6363753" y="1475801"/>
            <a:ext cx="94429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50" dirty="0">
                <a:solidFill>
                  <a:srgbClr val="ACACAC"/>
                </a:solidFill>
                <a:latin typeface="Lucida Sans Unicode"/>
                <a:cs typeface="Lucida Sans Unicode"/>
              </a:rPr>
              <a:t>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31" name="object 5731"/>
          <p:cNvSpPr txBox="1"/>
          <p:nvPr/>
        </p:nvSpPr>
        <p:spPr>
          <a:xfrm rot="960000">
            <a:off x="6402619" y="1486327"/>
            <a:ext cx="4783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95" dirty="0">
                <a:solidFill>
                  <a:srgbClr val="FF3F00"/>
                </a:solidFill>
                <a:latin typeface="Lucida Sans Unicode"/>
                <a:cs typeface="Lucida Sans Unicode"/>
              </a:rPr>
              <a:t>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32" name="object 5732"/>
          <p:cNvSpPr txBox="1"/>
          <p:nvPr/>
        </p:nvSpPr>
        <p:spPr>
          <a:xfrm rot="960000">
            <a:off x="6405623" y="1497328"/>
            <a:ext cx="15608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aan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33" name="object 5733"/>
          <p:cNvSpPr txBox="1"/>
          <p:nvPr/>
        </p:nvSpPr>
        <p:spPr>
          <a:xfrm rot="960000">
            <a:off x="5331891" y="1193647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34" name="object 5734"/>
          <p:cNvSpPr txBox="1"/>
          <p:nvPr/>
        </p:nvSpPr>
        <p:spPr>
          <a:xfrm rot="960000">
            <a:off x="7237375" y="1745030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-6.01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35" name="object 5735"/>
          <p:cNvSpPr txBox="1"/>
          <p:nvPr/>
        </p:nvSpPr>
        <p:spPr>
          <a:xfrm rot="17220000">
            <a:off x="4065611" y="2522676"/>
            <a:ext cx="257802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3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36" name="object 5736"/>
          <p:cNvSpPr txBox="1"/>
          <p:nvPr/>
        </p:nvSpPr>
        <p:spPr>
          <a:xfrm rot="17220000">
            <a:off x="3874961" y="3243380"/>
            <a:ext cx="14370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-4.61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37" name="object 5737"/>
          <p:cNvSpPr txBox="1"/>
          <p:nvPr/>
        </p:nvSpPr>
        <p:spPr>
          <a:xfrm rot="17220000">
            <a:off x="3905487" y="3386402"/>
            <a:ext cx="9585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70" dirty="0">
                <a:solidFill>
                  <a:srgbClr val="FF3F00"/>
                </a:solidFill>
                <a:latin typeface="Lucida Sans Unicode"/>
                <a:cs typeface="Lucida Sans Unicode"/>
              </a:rPr>
              <a:t>-6.11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38" name="object 5738"/>
          <p:cNvSpPr txBox="1"/>
          <p:nvPr/>
        </p:nvSpPr>
        <p:spPr>
          <a:xfrm rot="17220000">
            <a:off x="4044141" y="3298567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39" name="object 5739"/>
          <p:cNvSpPr txBox="1"/>
          <p:nvPr/>
        </p:nvSpPr>
        <p:spPr>
          <a:xfrm rot="17220000">
            <a:off x="4402864" y="1659141"/>
            <a:ext cx="10085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0" name="object 5740"/>
          <p:cNvSpPr txBox="1"/>
          <p:nvPr/>
        </p:nvSpPr>
        <p:spPr>
          <a:xfrm rot="17220000">
            <a:off x="3379502" y="4862001"/>
            <a:ext cx="258426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1" name="object 5741"/>
          <p:cNvSpPr txBox="1"/>
          <p:nvPr/>
        </p:nvSpPr>
        <p:spPr>
          <a:xfrm rot="17220000">
            <a:off x="3091138" y="6124611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2" name="object 5742"/>
          <p:cNvSpPr txBox="1"/>
          <p:nvPr/>
        </p:nvSpPr>
        <p:spPr>
          <a:xfrm rot="17220000">
            <a:off x="3837026" y="3601848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3" name="object 5743"/>
          <p:cNvSpPr txBox="1"/>
          <p:nvPr/>
        </p:nvSpPr>
        <p:spPr>
          <a:xfrm rot="17580000">
            <a:off x="2556397" y="7238454"/>
            <a:ext cx="258426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4" name="object 5744"/>
          <p:cNvSpPr txBox="1"/>
          <p:nvPr/>
        </p:nvSpPr>
        <p:spPr>
          <a:xfrm rot="17580000">
            <a:off x="2271992" y="8140289"/>
            <a:ext cx="10085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-6.01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5" name="object 5745"/>
          <p:cNvSpPr txBox="1"/>
          <p:nvPr/>
        </p:nvSpPr>
        <p:spPr>
          <a:xfrm rot="17580000">
            <a:off x="3015627" y="6333645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6" name="object 5746"/>
          <p:cNvSpPr txBox="1"/>
          <p:nvPr/>
        </p:nvSpPr>
        <p:spPr>
          <a:xfrm rot="17220000">
            <a:off x="1805964" y="9389572"/>
            <a:ext cx="1510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-4.63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47" name="object 5747"/>
          <p:cNvSpPr txBox="1"/>
          <p:nvPr/>
        </p:nvSpPr>
        <p:spPr>
          <a:xfrm rot="17220000">
            <a:off x="1847365" y="9251800"/>
            <a:ext cx="258426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48" name="object 5748"/>
          <p:cNvSpPr txBox="1"/>
          <p:nvPr/>
        </p:nvSpPr>
        <p:spPr>
          <a:xfrm rot="17220000">
            <a:off x="1547468" y="10157176"/>
            <a:ext cx="15509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60" dirty="0">
                <a:solidFill>
                  <a:srgbClr val="ACACAC"/>
                </a:solidFill>
                <a:latin typeface="Lucida Sans Unicode"/>
                <a:cs typeface="Lucida Sans Unicode"/>
              </a:rPr>
              <a:t>-4.74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49" name="object 5749"/>
          <p:cNvSpPr txBox="1"/>
          <p:nvPr/>
        </p:nvSpPr>
        <p:spPr>
          <a:xfrm rot="17220000">
            <a:off x="1672407" y="10141976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-5.99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0" name="object 5750"/>
          <p:cNvSpPr txBox="1"/>
          <p:nvPr/>
        </p:nvSpPr>
        <p:spPr>
          <a:xfrm rot="17220000">
            <a:off x="2193869" y="8356922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1" name="object 5751"/>
          <p:cNvSpPr txBox="1"/>
          <p:nvPr/>
        </p:nvSpPr>
        <p:spPr>
          <a:xfrm rot="20100000">
            <a:off x="4735006" y="1343327"/>
            <a:ext cx="258426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relinen </a:t>
            </a:r>
            <a:r>
              <a:rPr sz="35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2" name="object 5752"/>
          <p:cNvSpPr txBox="1"/>
          <p:nvPr/>
        </p:nvSpPr>
        <p:spPr>
          <a:xfrm rot="20100000">
            <a:off x="4554135" y="1476144"/>
            <a:ext cx="10085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3" name="object 5753"/>
          <p:cNvSpPr txBox="1"/>
          <p:nvPr/>
        </p:nvSpPr>
        <p:spPr>
          <a:xfrm rot="20100000">
            <a:off x="5118497" y="1206990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4" name="object 5754"/>
          <p:cNvSpPr txBox="1"/>
          <p:nvPr/>
        </p:nvSpPr>
        <p:spPr>
          <a:xfrm rot="20820000">
            <a:off x="5668862" y="11562004"/>
            <a:ext cx="20685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-2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5" name="object 5755"/>
          <p:cNvSpPr txBox="1"/>
          <p:nvPr/>
        </p:nvSpPr>
        <p:spPr>
          <a:xfrm rot="20880000">
            <a:off x="4288755" y="11902423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-5.94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6" name="object 5756"/>
          <p:cNvSpPr txBox="1"/>
          <p:nvPr/>
        </p:nvSpPr>
        <p:spPr>
          <a:xfrm rot="20820000">
            <a:off x="7019557" y="11268331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57" name="object 5757"/>
          <p:cNvSpPr txBox="1"/>
          <p:nvPr/>
        </p:nvSpPr>
        <p:spPr>
          <a:xfrm rot="20880000">
            <a:off x="8589958" y="10763623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58" name="object 5758"/>
          <p:cNvSpPr txBox="1"/>
          <p:nvPr/>
        </p:nvSpPr>
        <p:spPr>
          <a:xfrm rot="20880000">
            <a:off x="8606066" y="10833779"/>
            <a:ext cx="15165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70" dirty="0">
                <a:solidFill>
                  <a:srgbClr val="ACACAC"/>
                </a:solidFill>
                <a:latin typeface="Lucida Sans Unicode"/>
                <a:cs typeface="Lucida Sans Unicode"/>
              </a:rPr>
              <a:t>-4.79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59" name="object 5759"/>
          <p:cNvSpPr txBox="1"/>
          <p:nvPr/>
        </p:nvSpPr>
        <p:spPr>
          <a:xfrm rot="20880000">
            <a:off x="8687097" y="10885324"/>
            <a:ext cx="2074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-2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0" name="object 5760"/>
          <p:cNvSpPr txBox="1"/>
          <p:nvPr/>
        </p:nvSpPr>
        <p:spPr>
          <a:xfrm rot="20880000">
            <a:off x="8642525" y="10999296"/>
            <a:ext cx="1442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80" dirty="0">
                <a:solidFill>
                  <a:srgbClr val="ACACAC"/>
                </a:solidFill>
                <a:latin typeface="Lucida Sans Unicode"/>
                <a:cs typeface="Lucida Sans Unicode"/>
              </a:rPr>
              <a:t>-4.71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61" name="object 5761"/>
          <p:cNvSpPr txBox="1"/>
          <p:nvPr/>
        </p:nvSpPr>
        <p:spPr>
          <a:xfrm rot="20880000">
            <a:off x="7340391" y="11195789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2" name="object 5762"/>
          <p:cNvSpPr txBox="1"/>
          <p:nvPr/>
        </p:nvSpPr>
        <p:spPr>
          <a:xfrm rot="20820000">
            <a:off x="11746544" y="10217412"/>
            <a:ext cx="8771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3" name="object 5763"/>
          <p:cNvSpPr txBox="1"/>
          <p:nvPr/>
        </p:nvSpPr>
        <p:spPr>
          <a:xfrm rot="20880000">
            <a:off x="11851496" y="10190777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4" name="object 5764"/>
          <p:cNvSpPr txBox="1"/>
          <p:nvPr/>
        </p:nvSpPr>
        <p:spPr>
          <a:xfrm rot="20880000">
            <a:off x="10122345" y="10571115"/>
            <a:ext cx="313518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-6.09             </a:t>
            </a: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5" name="object 5765"/>
          <p:cNvSpPr txBox="1"/>
          <p:nvPr/>
        </p:nvSpPr>
        <p:spPr>
          <a:xfrm rot="20880000">
            <a:off x="10271413" y="10649916"/>
            <a:ext cx="169392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30" dirty="0">
                <a:solidFill>
                  <a:srgbClr val="007FFF"/>
                </a:solidFill>
                <a:latin typeface="Lucida Sans Unicode"/>
                <a:cs typeface="Lucida Sans Unicode"/>
              </a:rPr>
              <a:t>IT 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Ø300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6" name="object 5766"/>
          <p:cNvSpPr txBox="1"/>
          <p:nvPr/>
        </p:nvSpPr>
        <p:spPr>
          <a:xfrm rot="20880000">
            <a:off x="13267270" y="9875064"/>
            <a:ext cx="10141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7" name="object 5767"/>
          <p:cNvSpPr txBox="1"/>
          <p:nvPr/>
        </p:nvSpPr>
        <p:spPr>
          <a:xfrm rot="17160000">
            <a:off x="14014755" y="8328206"/>
            <a:ext cx="2074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8" name="object 5768"/>
          <p:cNvSpPr txBox="1"/>
          <p:nvPr/>
        </p:nvSpPr>
        <p:spPr>
          <a:xfrm rot="17160000">
            <a:off x="13735342" y="9541088"/>
            <a:ext cx="10085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69" name="object 5769"/>
          <p:cNvSpPr txBox="1"/>
          <p:nvPr/>
        </p:nvSpPr>
        <p:spPr>
          <a:xfrm rot="17160000">
            <a:off x="14404820" y="7150931"/>
            <a:ext cx="1087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0" name="object 5770"/>
          <p:cNvSpPr txBox="1"/>
          <p:nvPr/>
        </p:nvSpPr>
        <p:spPr>
          <a:xfrm rot="17220000">
            <a:off x="14767185" y="5730061"/>
            <a:ext cx="2074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1" name="object 5771"/>
          <p:cNvSpPr txBox="1"/>
          <p:nvPr/>
        </p:nvSpPr>
        <p:spPr>
          <a:xfrm rot="17220000">
            <a:off x="14464644" y="6944726"/>
            <a:ext cx="1087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-6.24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2" name="object 5772"/>
          <p:cNvSpPr txBox="1"/>
          <p:nvPr/>
        </p:nvSpPr>
        <p:spPr>
          <a:xfrm rot="17220000">
            <a:off x="15174717" y="4558639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-6.30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3" name="object 5773"/>
          <p:cNvSpPr txBox="1"/>
          <p:nvPr/>
        </p:nvSpPr>
        <p:spPr>
          <a:xfrm rot="960000">
            <a:off x="2779937" y="10558707"/>
            <a:ext cx="2074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-25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4" name="object 5774"/>
          <p:cNvSpPr txBox="1"/>
          <p:nvPr/>
        </p:nvSpPr>
        <p:spPr>
          <a:xfrm rot="960000">
            <a:off x="1767058" y="10249755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-5.99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5" name="object 5775"/>
          <p:cNvSpPr txBox="1"/>
          <p:nvPr/>
        </p:nvSpPr>
        <p:spPr>
          <a:xfrm rot="960000">
            <a:off x="3845300" y="10871006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-5.93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6" name="object 5776"/>
          <p:cNvSpPr txBox="1"/>
          <p:nvPr/>
        </p:nvSpPr>
        <p:spPr>
          <a:xfrm rot="4560000">
            <a:off x="4087112" y="11319127"/>
            <a:ext cx="8824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7" name="object 5777"/>
          <p:cNvSpPr txBox="1"/>
          <p:nvPr/>
        </p:nvSpPr>
        <p:spPr>
          <a:xfrm rot="4620000">
            <a:off x="4104949" y="11433261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8" name="object 5778"/>
          <p:cNvSpPr txBox="1"/>
          <p:nvPr/>
        </p:nvSpPr>
        <p:spPr>
          <a:xfrm rot="4560000">
            <a:off x="4001769" y="11027592"/>
            <a:ext cx="10649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-5.92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79" name="object 5779"/>
          <p:cNvSpPr txBox="1"/>
          <p:nvPr/>
        </p:nvSpPr>
        <p:spPr>
          <a:xfrm rot="4620000">
            <a:off x="4162593" y="1172509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-5.94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0" name="object 5780"/>
          <p:cNvSpPr txBox="1"/>
          <p:nvPr/>
        </p:nvSpPr>
        <p:spPr>
          <a:xfrm rot="17220000">
            <a:off x="7604125" y="9889922"/>
            <a:ext cx="88249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1" name="object 5781"/>
          <p:cNvSpPr txBox="1"/>
          <p:nvPr/>
        </p:nvSpPr>
        <p:spPr>
          <a:xfrm rot="17160000">
            <a:off x="7627330" y="9777065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2" name="object 5782"/>
          <p:cNvSpPr txBox="1"/>
          <p:nvPr/>
        </p:nvSpPr>
        <p:spPr>
          <a:xfrm rot="17220000">
            <a:off x="7246322" y="11135137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3" name="object 5783"/>
          <p:cNvSpPr txBox="1"/>
          <p:nvPr/>
        </p:nvSpPr>
        <p:spPr>
          <a:xfrm rot="17220000">
            <a:off x="7987966" y="8549404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-5.95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4" name="object 5784"/>
          <p:cNvSpPr txBox="1"/>
          <p:nvPr/>
        </p:nvSpPr>
        <p:spPr>
          <a:xfrm rot="17220000">
            <a:off x="8373345" y="7054047"/>
            <a:ext cx="2074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5" name="object 5785"/>
          <p:cNvSpPr txBox="1"/>
          <p:nvPr/>
        </p:nvSpPr>
        <p:spPr>
          <a:xfrm rot="17220000">
            <a:off x="8044212" y="8356677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-5.99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6" name="object 5786"/>
          <p:cNvSpPr txBox="1"/>
          <p:nvPr/>
        </p:nvSpPr>
        <p:spPr>
          <a:xfrm rot="17220000">
            <a:off x="8809635" y="5791104"/>
            <a:ext cx="1059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7" name="object 5787"/>
          <p:cNvSpPr txBox="1"/>
          <p:nvPr/>
        </p:nvSpPr>
        <p:spPr>
          <a:xfrm rot="17220000">
            <a:off x="9216664" y="4217063"/>
            <a:ext cx="207470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30" dirty="0">
                <a:solidFill>
                  <a:srgbClr val="FF3F00"/>
                </a:solidFill>
                <a:latin typeface="Lucida Sans Unicode"/>
                <a:cs typeface="Lucida Sans Unicode"/>
              </a:rPr>
              <a:t>PVC </a:t>
            </a:r>
            <a:r>
              <a:rPr sz="350" spc="40" dirty="0">
                <a:solidFill>
                  <a:srgbClr val="FF3F00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Ø250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8" name="object 5788"/>
          <p:cNvSpPr txBox="1"/>
          <p:nvPr/>
        </p:nvSpPr>
        <p:spPr>
          <a:xfrm rot="17220000">
            <a:off x="8867466" y="5595197"/>
            <a:ext cx="10649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0" dirty="0">
                <a:solidFill>
                  <a:srgbClr val="FF3F00"/>
                </a:solidFill>
                <a:latin typeface="Lucida Sans Unicode"/>
                <a:cs typeface="Lucida Sans Unicode"/>
              </a:rPr>
              <a:t>-6.06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89" name="object 5789"/>
          <p:cNvSpPr txBox="1"/>
          <p:nvPr/>
        </p:nvSpPr>
        <p:spPr>
          <a:xfrm rot="17220000">
            <a:off x="9671923" y="2890919"/>
            <a:ext cx="100853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60" dirty="0">
                <a:solidFill>
                  <a:srgbClr val="FF3F00"/>
                </a:solidFill>
                <a:latin typeface="Lucida Sans Unicode"/>
                <a:cs typeface="Lucida Sans Unicode"/>
              </a:rPr>
              <a:t>-6.13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0" name="object 5790"/>
          <p:cNvSpPr txBox="1"/>
          <p:nvPr/>
        </p:nvSpPr>
        <p:spPr>
          <a:xfrm rot="17160000">
            <a:off x="14972058" y="4353602"/>
            <a:ext cx="33550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-7.23         </a:t>
            </a:r>
            <a:r>
              <a:rPr sz="350" spc="15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-7.23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1" name="object 5791"/>
          <p:cNvSpPr txBox="1"/>
          <p:nvPr/>
        </p:nvSpPr>
        <p:spPr>
          <a:xfrm>
            <a:off x="4404474" y="1381688"/>
            <a:ext cx="13208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26333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2" name="object 5792"/>
          <p:cNvSpPr txBox="1"/>
          <p:nvPr/>
        </p:nvSpPr>
        <p:spPr>
          <a:xfrm rot="2700000">
            <a:off x="4329745" y="1423920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3" name="object 5793"/>
          <p:cNvSpPr txBox="1"/>
          <p:nvPr/>
        </p:nvSpPr>
        <p:spPr>
          <a:xfrm>
            <a:off x="5245983" y="1020172"/>
            <a:ext cx="13525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0" dirty="0">
                <a:latin typeface="Lucida Sans Unicode"/>
                <a:cs typeface="Lucida Sans Unicode"/>
              </a:rPr>
              <a:t>26334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4" name="object 5794"/>
          <p:cNvSpPr txBox="1"/>
          <p:nvPr/>
        </p:nvSpPr>
        <p:spPr>
          <a:xfrm rot="18960000">
            <a:off x="5345413" y="1060877"/>
            <a:ext cx="112208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0" dirty="0">
                <a:latin typeface="Lucida Sans Unicode"/>
                <a:cs typeface="Lucida Sans Unicode"/>
              </a:rPr>
              <a:t>-4.64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5" name="object 5795"/>
          <p:cNvSpPr txBox="1"/>
          <p:nvPr/>
        </p:nvSpPr>
        <p:spPr>
          <a:xfrm>
            <a:off x="7357809" y="1632243"/>
            <a:ext cx="13525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0" dirty="0">
                <a:latin typeface="Lucida Sans Unicode"/>
                <a:cs typeface="Lucida Sans Unicode"/>
              </a:rPr>
              <a:t>26343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6" name="object 5796"/>
          <p:cNvSpPr txBox="1"/>
          <p:nvPr/>
        </p:nvSpPr>
        <p:spPr>
          <a:xfrm rot="18900000">
            <a:off x="7457737" y="1674641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7" name="object 5797"/>
          <p:cNvSpPr txBox="1"/>
          <p:nvPr/>
        </p:nvSpPr>
        <p:spPr>
          <a:xfrm>
            <a:off x="9414512" y="2206731"/>
            <a:ext cx="13525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0" dirty="0">
                <a:latin typeface="Lucida Sans Unicode"/>
                <a:cs typeface="Lucida Sans Unicode"/>
              </a:rPr>
              <a:t>26340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8" name="object 5798"/>
          <p:cNvSpPr txBox="1"/>
          <p:nvPr/>
        </p:nvSpPr>
        <p:spPr>
          <a:xfrm rot="18900000">
            <a:off x="9514441" y="2248771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799" name="object 5799"/>
          <p:cNvSpPr txBox="1"/>
          <p:nvPr/>
        </p:nvSpPr>
        <p:spPr>
          <a:xfrm>
            <a:off x="9756341" y="2612273"/>
            <a:ext cx="13208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26339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0" name="object 5800"/>
          <p:cNvSpPr txBox="1"/>
          <p:nvPr/>
        </p:nvSpPr>
        <p:spPr>
          <a:xfrm rot="18900000">
            <a:off x="9854666" y="2654606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1" name="object 5801"/>
          <p:cNvSpPr txBox="1"/>
          <p:nvPr/>
        </p:nvSpPr>
        <p:spPr>
          <a:xfrm>
            <a:off x="12342432" y="3405819"/>
            <a:ext cx="13208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26335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2" name="object 5802"/>
          <p:cNvSpPr txBox="1"/>
          <p:nvPr/>
        </p:nvSpPr>
        <p:spPr>
          <a:xfrm rot="18900000">
            <a:off x="12441483" y="3450013"/>
            <a:ext cx="10309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-4.61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3" name="object 5803"/>
          <p:cNvSpPr txBox="1"/>
          <p:nvPr/>
        </p:nvSpPr>
        <p:spPr>
          <a:xfrm>
            <a:off x="15260330" y="4285269"/>
            <a:ext cx="13208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26336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4" name="object 5804"/>
          <p:cNvSpPr txBox="1"/>
          <p:nvPr/>
        </p:nvSpPr>
        <p:spPr>
          <a:xfrm rot="18960000">
            <a:off x="15358832" y="4329211"/>
            <a:ext cx="103662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55" dirty="0">
                <a:latin typeface="Lucida Sans Unicode"/>
                <a:cs typeface="Lucida Sans Unicode"/>
              </a:rPr>
              <a:t>-4.71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5" name="object 5805"/>
          <p:cNvSpPr txBox="1"/>
          <p:nvPr/>
        </p:nvSpPr>
        <p:spPr>
          <a:xfrm>
            <a:off x="3798846" y="3316334"/>
            <a:ext cx="12890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26341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6" name="object 5806"/>
          <p:cNvSpPr txBox="1"/>
          <p:nvPr/>
        </p:nvSpPr>
        <p:spPr>
          <a:xfrm rot="18900000">
            <a:off x="4023174" y="3360886"/>
            <a:ext cx="10309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5" dirty="0">
                <a:latin typeface="Lucida Sans Unicode"/>
                <a:cs typeface="Lucida Sans Unicode"/>
              </a:rPr>
              <a:t>-4.61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7" name="object 5807"/>
          <p:cNvSpPr txBox="1"/>
          <p:nvPr/>
        </p:nvSpPr>
        <p:spPr>
          <a:xfrm>
            <a:off x="2986330" y="6059560"/>
            <a:ext cx="13525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0" dirty="0">
                <a:latin typeface="Lucida Sans Unicode"/>
                <a:cs typeface="Lucida Sans Unicode"/>
              </a:rPr>
              <a:t>26342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8" name="object 5808"/>
          <p:cNvSpPr txBox="1"/>
          <p:nvPr/>
        </p:nvSpPr>
        <p:spPr>
          <a:xfrm rot="18900000">
            <a:off x="3212968" y="6101958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09" name="object 5809"/>
          <p:cNvSpPr txBox="1"/>
          <p:nvPr/>
        </p:nvSpPr>
        <p:spPr>
          <a:xfrm>
            <a:off x="2200660" y="8082617"/>
            <a:ext cx="12001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33118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0" name="object 5810"/>
          <p:cNvSpPr txBox="1"/>
          <p:nvPr/>
        </p:nvSpPr>
        <p:spPr>
          <a:xfrm rot="18900000">
            <a:off x="2377545" y="812465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1" name="object 5811"/>
          <p:cNvSpPr txBox="1"/>
          <p:nvPr/>
        </p:nvSpPr>
        <p:spPr>
          <a:xfrm>
            <a:off x="1575345" y="10079187"/>
            <a:ext cx="12001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33117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2" name="object 5812"/>
          <p:cNvSpPr txBox="1"/>
          <p:nvPr/>
        </p:nvSpPr>
        <p:spPr>
          <a:xfrm rot="18900000">
            <a:off x="1794293" y="10121521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3" name="object 5813"/>
          <p:cNvSpPr txBox="1"/>
          <p:nvPr/>
        </p:nvSpPr>
        <p:spPr>
          <a:xfrm>
            <a:off x="2126209" y="2530664"/>
            <a:ext cx="53530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9"/>
              </a:lnSpc>
            </a:pPr>
            <a:r>
              <a:rPr sz="350" spc="-55" dirty="0">
                <a:latin typeface="Lucida Sans Unicode"/>
                <a:cs typeface="Lucida Sans Unicode"/>
              </a:rPr>
              <a:t>wp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40" dirty="0">
                <a:latin typeface="Lucida Sans Unicode"/>
                <a:cs typeface="Lucida Sans Unicode"/>
              </a:rPr>
              <a:t>-5,47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ts val="409"/>
              </a:lnSpc>
            </a:pPr>
            <a:r>
              <a:rPr sz="350" spc="-60" dirty="0">
                <a:latin typeface="Lucida Sans Unicode"/>
                <a:cs typeface="Lucida Sans Unicode"/>
              </a:rPr>
              <a:t>bodem 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5" dirty="0">
                <a:latin typeface="Lucida Sans Unicode"/>
                <a:cs typeface="Lucida Sans Unicode"/>
              </a:rPr>
              <a:t> </a:t>
            </a:r>
            <a:r>
              <a:rPr sz="350" spc="-45" dirty="0">
                <a:latin typeface="Lucida Sans Unicode"/>
                <a:cs typeface="Lucida Sans Unicode"/>
              </a:rPr>
              <a:t>-5,82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spc="15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  </a:t>
            </a:r>
            <a:r>
              <a:rPr sz="350" spc="-25" dirty="0">
                <a:latin typeface="Lucida Sans Unicode"/>
                <a:cs typeface="Lucida Sans Unicode"/>
              </a:rPr>
              <a:t> </a:t>
            </a:r>
            <a:r>
              <a:rPr sz="525" spc="-82" baseline="15873" dirty="0">
                <a:latin typeface="Lucida Sans Unicode"/>
                <a:cs typeface="Lucida Sans Unicode"/>
              </a:rPr>
              <a:t>U03</a:t>
            </a:r>
            <a:endParaRPr sz="525" baseline="15873">
              <a:latin typeface="Lucida Sans Unicode"/>
              <a:cs typeface="Lucida Sans Unicode"/>
            </a:endParaRPr>
          </a:p>
        </p:txBody>
      </p:sp>
      <p:sp>
        <p:nvSpPr>
          <p:cNvPr id="5814" name="object 5814"/>
          <p:cNvSpPr txBox="1"/>
          <p:nvPr/>
        </p:nvSpPr>
        <p:spPr>
          <a:xfrm>
            <a:off x="13657850" y="3346401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5" dirty="0">
                <a:latin typeface="Lucida Sans Unicode"/>
                <a:cs typeface="Lucida Sans Unicode"/>
              </a:rPr>
              <a:t>U05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5" name="object 5815"/>
          <p:cNvSpPr txBox="1"/>
          <p:nvPr/>
        </p:nvSpPr>
        <p:spPr>
          <a:xfrm>
            <a:off x="9694060" y="1808348"/>
            <a:ext cx="420878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9"/>
              </a:lnSpc>
            </a:pPr>
            <a:r>
              <a:rPr sz="350" spc="-55" dirty="0">
                <a:latin typeface="Lucida Sans Unicode"/>
                <a:cs typeface="Lucida Sans Unicode"/>
              </a:rPr>
              <a:t>wp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40" dirty="0">
                <a:latin typeface="Lucida Sans Unicode"/>
                <a:cs typeface="Lucida Sans Unicode"/>
              </a:rPr>
              <a:t>-5,47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ts val="409"/>
              </a:lnSpc>
            </a:pPr>
            <a:r>
              <a:rPr sz="350" spc="-60" dirty="0">
                <a:latin typeface="Lucida Sans Unicode"/>
                <a:cs typeface="Lucida Sans Unicode"/>
              </a:rPr>
              <a:t>bodem  </a:t>
            </a:r>
            <a:r>
              <a:rPr sz="350" spc="-114" dirty="0">
                <a:latin typeface="Lucida Sans Unicode"/>
                <a:cs typeface="Lucida Sans Unicode"/>
              </a:rPr>
              <a:t>=</a:t>
            </a:r>
            <a:r>
              <a:rPr sz="350" spc="10" dirty="0">
                <a:latin typeface="Lucida Sans Unicode"/>
                <a:cs typeface="Lucida Sans Unicode"/>
              </a:rPr>
              <a:t> </a:t>
            </a:r>
            <a:r>
              <a:rPr sz="350" spc="-45" dirty="0">
                <a:latin typeface="Lucida Sans Unicode"/>
                <a:cs typeface="Lucida Sans Unicode"/>
              </a:rPr>
              <a:t>-5,90  </a:t>
            </a:r>
            <a:r>
              <a:rPr sz="350" spc="-114" dirty="0">
                <a:latin typeface="Lucida Sans Unicode"/>
                <a:cs typeface="Lucida Sans Unicode"/>
              </a:rPr>
              <a:t>m</a:t>
            </a:r>
            <a:r>
              <a:rPr sz="350" spc="25" dirty="0">
                <a:latin typeface="Lucida Sans Unicode"/>
                <a:cs typeface="Lucida Sans Unicode"/>
              </a:rPr>
              <a:t> </a:t>
            </a:r>
            <a:r>
              <a:rPr sz="350" spc="-35" dirty="0">
                <a:latin typeface="Lucida Sans Unicode"/>
                <a:cs typeface="Lucida Sans Unicode"/>
              </a:rPr>
              <a:t>NAP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">
              <a:latin typeface="Times New Roman"/>
              <a:cs typeface="Times New Roman"/>
            </a:endParaRPr>
          </a:p>
          <a:p>
            <a:pPr marR="3797300" algn="ctr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U04</a:t>
            </a:r>
            <a:endParaRPr sz="35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350" spc="-55" dirty="0">
                <a:latin typeface="Lucida Sans Unicode"/>
                <a:cs typeface="Lucida Sans Unicode"/>
              </a:rPr>
              <a:t>26309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6" name="object 5816"/>
          <p:cNvSpPr txBox="1"/>
          <p:nvPr/>
        </p:nvSpPr>
        <p:spPr>
          <a:xfrm rot="18900000">
            <a:off x="13869455" y="2103091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7" name="object 5817"/>
          <p:cNvSpPr txBox="1"/>
          <p:nvPr/>
        </p:nvSpPr>
        <p:spPr>
          <a:xfrm rot="17220000">
            <a:off x="6970597" y="11163741"/>
            <a:ext cx="416119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-6.89               </a:t>
            </a:r>
            <a:r>
              <a:rPr sz="350" spc="-10" dirty="0">
                <a:solidFill>
                  <a:srgbClr val="007FFF"/>
                </a:solidFill>
                <a:latin typeface="Lucida Sans Unicode"/>
                <a:cs typeface="Lucida Sans Unicode"/>
              </a:rPr>
              <a:t> </a:t>
            </a:r>
            <a:r>
              <a:rPr sz="525" spc="-75" baseline="7936" dirty="0">
                <a:solidFill>
                  <a:srgbClr val="007FFF"/>
                </a:solidFill>
                <a:latin typeface="Lucida Sans Unicode"/>
                <a:cs typeface="Lucida Sans Unicode"/>
              </a:rPr>
              <a:t>-6.89</a:t>
            </a:r>
            <a:endParaRPr sz="525" baseline="7936">
              <a:latin typeface="Lucida Sans Unicode"/>
              <a:cs typeface="Lucida Sans Unicode"/>
            </a:endParaRPr>
          </a:p>
        </p:txBody>
      </p:sp>
      <p:sp>
        <p:nvSpPr>
          <p:cNvPr id="5818" name="object 5818"/>
          <p:cNvSpPr txBox="1"/>
          <p:nvPr/>
        </p:nvSpPr>
        <p:spPr>
          <a:xfrm>
            <a:off x="3765558" y="2931553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19" name="object 5819"/>
          <p:cNvSpPr txBox="1"/>
          <p:nvPr/>
        </p:nvSpPr>
        <p:spPr>
          <a:xfrm rot="18900000">
            <a:off x="3840974" y="2973886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-4.59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0" name="object 5820"/>
          <p:cNvSpPr txBox="1"/>
          <p:nvPr/>
        </p:nvSpPr>
        <p:spPr>
          <a:xfrm>
            <a:off x="3479209" y="3502104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1" name="object 5821"/>
          <p:cNvSpPr txBox="1"/>
          <p:nvPr/>
        </p:nvSpPr>
        <p:spPr>
          <a:xfrm rot="18900000">
            <a:off x="3681692" y="354443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2" name="object 5822"/>
          <p:cNvSpPr txBox="1"/>
          <p:nvPr/>
        </p:nvSpPr>
        <p:spPr>
          <a:xfrm>
            <a:off x="2541773" y="6859190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3" name="object 5823"/>
          <p:cNvSpPr txBox="1"/>
          <p:nvPr/>
        </p:nvSpPr>
        <p:spPr>
          <a:xfrm rot="18900000">
            <a:off x="2744256" y="6901523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4" name="object 5824"/>
          <p:cNvSpPr txBox="1"/>
          <p:nvPr/>
        </p:nvSpPr>
        <p:spPr>
          <a:xfrm>
            <a:off x="1915026" y="7460881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5" name="object 5825"/>
          <p:cNvSpPr txBox="1"/>
          <p:nvPr/>
        </p:nvSpPr>
        <p:spPr>
          <a:xfrm rot="2700000">
            <a:off x="1814602" y="7502053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-4.54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6" name="object 5826"/>
          <p:cNvSpPr txBox="1"/>
          <p:nvPr/>
        </p:nvSpPr>
        <p:spPr>
          <a:xfrm>
            <a:off x="1106448" y="10084198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H19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7" name="object 5827"/>
          <p:cNvSpPr txBox="1"/>
          <p:nvPr/>
        </p:nvSpPr>
        <p:spPr>
          <a:xfrm rot="18900000">
            <a:off x="1308746" y="10126238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8" name="object 5828"/>
          <p:cNvSpPr txBox="1"/>
          <p:nvPr/>
        </p:nvSpPr>
        <p:spPr>
          <a:xfrm rot="18900000">
            <a:off x="927544" y="11417315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29" name="object 5829"/>
          <p:cNvSpPr txBox="1"/>
          <p:nvPr/>
        </p:nvSpPr>
        <p:spPr>
          <a:xfrm rot="18900000">
            <a:off x="3724460" y="11153874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0" name="object 5830"/>
          <p:cNvSpPr txBox="1"/>
          <p:nvPr/>
        </p:nvSpPr>
        <p:spPr>
          <a:xfrm rot="2640000">
            <a:off x="1953585" y="12448871"/>
            <a:ext cx="10934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45" dirty="0">
                <a:latin typeface="Lucida Sans Unicode"/>
                <a:cs typeface="Lucida Sans Unicode"/>
              </a:rPr>
              <a:t>-4.70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1" name="object 5831"/>
          <p:cNvSpPr txBox="1"/>
          <p:nvPr/>
        </p:nvSpPr>
        <p:spPr>
          <a:xfrm>
            <a:off x="2048537" y="12266895"/>
            <a:ext cx="2172335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2325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H23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H22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2" name="object 5832"/>
          <p:cNvSpPr txBox="1"/>
          <p:nvPr/>
        </p:nvSpPr>
        <p:spPr>
          <a:xfrm rot="2640000">
            <a:off x="4203216" y="12242342"/>
            <a:ext cx="10934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45" dirty="0">
                <a:latin typeface="Lucida Sans Unicode"/>
                <a:cs typeface="Lucida Sans Unicode"/>
              </a:rPr>
              <a:t>-4.70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3" name="object 5833"/>
          <p:cNvSpPr txBox="1"/>
          <p:nvPr/>
        </p:nvSpPr>
        <p:spPr>
          <a:xfrm>
            <a:off x="7125866" y="11578225"/>
            <a:ext cx="9588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0" dirty="0">
                <a:latin typeface="Lucida Sans Unicode"/>
                <a:cs typeface="Lucida Sans Unicode"/>
              </a:rPr>
              <a:t>H24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4" name="object 5834"/>
          <p:cNvSpPr txBox="1"/>
          <p:nvPr/>
        </p:nvSpPr>
        <p:spPr>
          <a:xfrm rot="2640000">
            <a:off x="7202008" y="11553673"/>
            <a:ext cx="10934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45" dirty="0">
                <a:latin typeface="Lucida Sans Unicode"/>
                <a:cs typeface="Lucida Sans Unicode"/>
              </a:rPr>
              <a:t>-4.70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5" name="object 5835"/>
          <p:cNvSpPr txBox="1"/>
          <p:nvPr/>
        </p:nvSpPr>
        <p:spPr>
          <a:xfrm>
            <a:off x="7448725" y="10740654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H25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6" name="object 5836"/>
          <p:cNvSpPr txBox="1"/>
          <p:nvPr/>
        </p:nvSpPr>
        <p:spPr>
          <a:xfrm rot="18900000">
            <a:off x="7358058" y="1078298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7" name="object 5837"/>
          <p:cNvSpPr txBox="1"/>
          <p:nvPr/>
        </p:nvSpPr>
        <p:spPr>
          <a:xfrm>
            <a:off x="8312784" y="6796909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H26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8" name="object 5838"/>
          <p:cNvSpPr txBox="1"/>
          <p:nvPr/>
        </p:nvSpPr>
        <p:spPr>
          <a:xfrm rot="18900000">
            <a:off x="8518130" y="6838884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39" name="object 5839"/>
          <p:cNvSpPr txBox="1"/>
          <p:nvPr/>
        </p:nvSpPr>
        <p:spPr>
          <a:xfrm rot="2700000">
            <a:off x="9440786" y="291252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0" name="object 5840"/>
          <p:cNvSpPr txBox="1"/>
          <p:nvPr/>
        </p:nvSpPr>
        <p:spPr>
          <a:xfrm>
            <a:off x="9970745" y="2165927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H28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1" name="object 5841"/>
          <p:cNvSpPr txBox="1"/>
          <p:nvPr/>
        </p:nvSpPr>
        <p:spPr>
          <a:xfrm rot="18960000">
            <a:off x="9880051" y="2207717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-4.90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2" name="object 5842"/>
          <p:cNvSpPr txBox="1"/>
          <p:nvPr/>
        </p:nvSpPr>
        <p:spPr>
          <a:xfrm>
            <a:off x="13740891" y="9788542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H29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3" name="object 5843"/>
          <p:cNvSpPr txBox="1"/>
          <p:nvPr/>
        </p:nvSpPr>
        <p:spPr>
          <a:xfrm rot="18960000">
            <a:off x="13607960" y="9830332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-4.79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4" name="object 5844"/>
          <p:cNvSpPr txBox="1"/>
          <p:nvPr/>
        </p:nvSpPr>
        <p:spPr>
          <a:xfrm>
            <a:off x="13395481" y="9324299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H30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5" name="object 5845"/>
          <p:cNvSpPr txBox="1"/>
          <p:nvPr/>
        </p:nvSpPr>
        <p:spPr>
          <a:xfrm rot="2700000">
            <a:off x="13511957" y="9366480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6" name="object 5846"/>
          <p:cNvSpPr txBox="1"/>
          <p:nvPr/>
        </p:nvSpPr>
        <p:spPr>
          <a:xfrm>
            <a:off x="14850135" y="4406967"/>
            <a:ext cx="863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H31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7" name="object 5847"/>
          <p:cNvSpPr txBox="1"/>
          <p:nvPr/>
        </p:nvSpPr>
        <p:spPr>
          <a:xfrm rot="2700000">
            <a:off x="14938691" y="4466329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8" name="object 5848"/>
          <p:cNvSpPr txBox="1"/>
          <p:nvPr/>
        </p:nvSpPr>
        <p:spPr>
          <a:xfrm>
            <a:off x="15221315" y="3973864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H32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49" name="object 5849"/>
          <p:cNvSpPr txBox="1"/>
          <p:nvPr/>
        </p:nvSpPr>
        <p:spPr>
          <a:xfrm rot="18900000">
            <a:off x="15299953" y="401619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0" name="object 5850"/>
          <p:cNvSpPr txBox="1"/>
          <p:nvPr/>
        </p:nvSpPr>
        <p:spPr>
          <a:xfrm>
            <a:off x="13683620" y="3533244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H33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1" name="object 5851"/>
          <p:cNvSpPr txBox="1"/>
          <p:nvPr/>
        </p:nvSpPr>
        <p:spPr>
          <a:xfrm rot="18900000">
            <a:off x="13762258" y="3575577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2" name="object 5852"/>
          <p:cNvSpPr txBox="1"/>
          <p:nvPr/>
        </p:nvSpPr>
        <p:spPr>
          <a:xfrm>
            <a:off x="4165731" y="10759982"/>
            <a:ext cx="9588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V07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3" name="object 5853"/>
          <p:cNvSpPr txBox="1"/>
          <p:nvPr/>
        </p:nvSpPr>
        <p:spPr>
          <a:xfrm rot="18900000">
            <a:off x="4076669" y="10802023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4" name="object 5854"/>
          <p:cNvSpPr txBox="1"/>
          <p:nvPr/>
        </p:nvSpPr>
        <p:spPr>
          <a:xfrm>
            <a:off x="4236603" y="11784755"/>
            <a:ext cx="9588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V08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5" name="object 5855"/>
          <p:cNvSpPr txBox="1"/>
          <p:nvPr/>
        </p:nvSpPr>
        <p:spPr>
          <a:xfrm rot="18960000">
            <a:off x="4316644" y="11826544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6" name="object 5856"/>
          <p:cNvSpPr txBox="1"/>
          <p:nvPr/>
        </p:nvSpPr>
        <p:spPr>
          <a:xfrm>
            <a:off x="722024" y="10984766"/>
            <a:ext cx="6830059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2940">
              <a:lnSpc>
                <a:spcPct val="100000"/>
              </a:lnSpc>
            </a:pPr>
            <a:r>
              <a:rPr sz="350" spc="-25" dirty="0">
                <a:latin typeface="Lucida Sans Unicode"/>
                <a:cs typeface="Lucida Sans Unicode"/>
              </a:rPr>
              <a:t>bedrijfsvloerplaat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">
              <a:latin typeface="Times New Roman"/>
              <a:cs typeface="Times New Roman"/>
            </a:endParaRPr>
          </a:p>
          <a:p>
            <a:pPr marL="6746875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V09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 marL="3091815">
              <a:lnSpc>
                <a:spcPct val="100000"/>
              </a:lnSpc>
              <a:spcBef>
                <a:spcPts val="175"/>
              </a:spcBef>
            </a:pPr>
            <a:r>
              <a:rPr sz="350" spc="-75" dirty="0">
                <a:latin typeface="Lucida Sans Unicode"/>
                <a:cs typeface="Lucida Sans Unicode"/>
              </a:rPr>
              <a:t>H21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H20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7" name="object 5857"/>
          <p:cNvSpPr txBox="1"/>
          <p:nvPr/>
        </p:nvSpPr>
        <p:spPr>
          <a:xfrm rot="18960000">
            <a:off x="7367338" y="11117830"/>
            <a:ext cx="109341" cy="4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"/>
              </a:lnSpc>
            </a:pPr>
            <a:r>
              <a:rPr sz="350" spc="-45" dirty="0">
                <a:latin typeface="Lucida Sans Unicode"/>
                <a:cs typeface="Lucida Sans Unicode"/>
              </a:rPr>
              <a:t>-4.75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8" name="object 5858"/>
          <p:cNvSpPr txBox="1"/>
          <p:nvPr/>
        </p:nvSpPr>
        <p:spPr>
          <a:xfrm>
            <a:off x="8259809" y="8286641"/>
            <a:ext cx="8953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V10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59" name="object 5859"/>
          <p:cNvSpPr txBox="1"/>
          <p:nvPr/>
        </p:nvSpPr>
        <p:spPr>
          <a:xfrm rot="18900000">
            <a:off x="8167884" y="8328681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0" name="object 5860"/>
          <p:cNvSpPr txBox="1"/>
          <p:nvPr/>
        </p:nvSpPr>
        <p:spPr>
          <a:xfrm>
            <a:off x="9000380" y="5697328"/>
            <a:ext cx="8382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75" dirty="0">
                <a:latin typeface="Lucida Sans Unicode"/>
                <a:cs typeface="Lucida Sans Unicode"/>
              </a:rPr>
              <a:t>V11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1" name="object 5861"/>
          <p:cNvSpPr txBox="1"/>
          <p:nvPr/>
        </p:nvSpPr>
        <p:spPr>
          <a:xfrm rot="18900000">
            <a:off x="8990064" y="5570422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-4.68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2" name="object 5862"/>
          <p:cNvSpPr txBox="1"/>
          <p:nvPr/>
        </p:nvSpPr>
        <p:spPr>
          <a:xfrm>
            <a:off x="10276065" y="10431754"/>
            <a:ext cx="8953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V12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3" name="object 5863"/>
          <p:cNvSpPr txBox="1"/>
          <p:nvPr/>
        </p:nvSpPr>
        <p:spPr>
          <a:xfrm rot="18900000">
            <a:off x="10353086" y="10473795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4" name="object 5864"/>
          <p:cNvSpPr txBox="1"/>
          <p:nvPr/>
        </p:nvSpPr>
        <p:spPr>
          <a:xfrm>
            <a:off x="13333559" y="9710870"/>
            <a:ext cx="8953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V13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5" name="object 5865"/>
          <p:cNvSpPr txBox="1"/>
          <p:nvPr/>
        </p:nvSpPr>
        <p:spPr>
          <a:xfrm rot="2700000">
            <a:off x="13254600" y="9770232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-4.72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6" name="object 5866"/>
          <p:cNvSpPr txBox="1"/>
          <p:nvPr/>
        </p:nvSpPr>
        <p:spPr>
          <a:xfrm>
            <a:off x="13987150" y="9480717"/>
            <a:ext cx="9271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0" dirty="0">
                <a:latin typeface="Lucida Sans Unicode"/>
                <a:cs typeface="Lucida Sans Unicode"/>
              </a:rPr>
              <a:t>V14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7" name="object 5867"/>
          <p:cNvSpPr txBox="1"/>
          <p:nvPr/>
        </p:nvSpPr>
        <p:spPr>
          <a:xfrm rot="18900000">
            <a:off x="13854248" y="9523050"/>
            <a:ext cx="1087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5" dirty="0">
                <a:latin typeface="Lucida Sans Unicode"/>
                <a:cs typeface="Lucida Sans Unicode"/>
              </a:rPr>
              <a:t>-4.78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8" name="object 5868"/>
          <p:cNvSpPr txBox="1"/>
          <p:nvPr/>
        </p:nvSpPr>
        <p:spPr>
          <a:xfrm>
            <a:off x="14679041" y="6881740"/>
            <a:ext cx="8953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60" dirty="0">
                <a:latin typeface="Lucida Sans Unicode"/>
                <a:cs typeface="Lucida Sans Unicode"/>
              </a:rPr>
              <a:t>V15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69" name="object 5869"/>
          <p:cNvSpPr txBox="1"/>
          <p:nvPr/>
        </p:nvSpPr>
        <p:spPr>
          <a:xfrm rot="18900000">
            <a:off x="14586824" y="6922695"/>
            <a:ext cx="11163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40" dirty="0">
                <a:latin typeface="Lucida Sans Unicode"/>
                <a:cs typeface="Lucida Sans Unicode"/>
              </a:rPr>
              <a:t>-4.74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70" name="object 5870"/>
          <p:cNvSpPr txBox="1"/>
          <p:nvPr/>
        </p:nvSpPr>
        <p:spPr>
          <a:xfrm rot="17220000">
            <a:off x="9625731" y="2326677"/>
            <a:ext cx="31414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spc="-50" dirty="0">
                <a:solidFill>
                  <a:srgbClr val="007FFF"/>
                </a:solidFill>
                <a:latin typeface="Lucida Sans Unicode"/>
                <a:cs typeface="Lucida Sans Unicode"/>
              </a:rPr>
              <a:t>-6.78         -5.97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71" name="object 5871"/>
          <p:cNvSpPr txBox="1"/>
          <p:nvPr/>
        </p:nvSpPr>
        <p:spPr>
          <a:xfrm>
            <a:off x="9518313" y="2738983"/>
            <a:ext cx="516509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6330">
              <a:lnSpc>
                <a:spcPct val="100000"/>
              </a:lnSpc>
            </a:pPr>
            <a:r>
              <a:rPr sz="350" spc="-30" dirty="0">
                <a:latin typeface="Lucida Sans Unicode"/>
                <a:cs typeface="Lucida Sans Unicode"/>
              </a:rPr>
              <a:t>kruisingsput</a:t>
            </a:r>
            <a:endParaRPr sz="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50" spc="-60" dirty="0">
                <a:latin typeface="Lucida Sans Unicode"/>
                <a:cs typeface="Lucida Sans Unicode"/>
              </a:rPr>
              <a:t>H27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872" name="object 5872"/>
          <p:cNvSpPr/>
          <p:nvPr/>
        </p:nvSpPr>
        <p:spPr>
          <a:xfrm>
            <a:off x="16636232" y="9281591"/>
            <a:ext cx="3217133" cy="1624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3" name="object 5873"/>
          <p:cNvSpPr txBox="1"/>
          <p:nvPr/>
        </p:nvSpPr>
        <p:spPr>
          <a:xfrm rot="17100000">
            <a:off x="18618327" y="967213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dorpelhoogte:-4.16</a:t>
            </a:r>
            <a:endParaRPr sz="100">
              <a:latin typeface="Arial"/>
              <a:cs typeface="Arial"/>
            </a:endParaRPr>
          </a:p>
        </p:txBody>
      </p:sp>
      <p:sp>
        <p:nvSpPr>
          <p:cNvPr id="5874" name="object 5874"/>
          <p:cNvSpPr txBox="1"/>
          <p:nvPr/>
        </p:nvSpPr>
        <p:spPr>
          <a:xfrm rot="17100000">
            <a:off x="18678415" y="946703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dorpelhoogte:-4.15</a:t>
            </a:r>
            <a:endParaRPr sz="100">
              <a:latin typeface="Arial"/>
              <a:cs typeface="Arial"/>
            </a:endParaRPr>
          </a:p>
        </p:txBody>
      </p:sp>
      <p:sp>
        <p:nvSpPr>
          <p:cNvPr id="5875" name="object 5875"/>
          <p:cNvSpPr txBox="1"/>
          <p:nvPr/>
        </p:nvSpPr>
        <p:spPr>
          <a:xfrm rot="840000">
            <a:off x="18503793" y="9380791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dorpelhoogte:-4.21</a:t>
            </a:r>
            <a:endParaRPr sz="100">
              <a:latin typeface="Arial"/>
              <a:cs typeface="Arial"/>
            </a:endParaRPr>
          </a:p>
        </p:txBody>
      </p:sp>
      <p:sp>
        <p:nvSpPr>
          <p:cNvPr id="5876" name="object 5876"/>
          <p:cNvSpPr txBox="1"/>
          <p:nvPr/>
        </p:nvSpPr>
        <p:spPr>
          <a:xfrm rot="17640000">
            <a:off x="18434825" y="9481343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-4.17</a:t>
            </a:r>
            <a:endParaRPr sz="100">
              <a:latin typeface="Arial"/>
              <a:cs typeface="Arial"/>
            </a:endParaRPr>
          </a:p>
        </p:txBody>
      </p:sp>
      <p:sp>
        <p:nvSpPr>
          <p:cNvPr id="5877" name="object 5877"/>
          <p:cNvSpPr txBox="1"/>
          <p:nvPr/>
        </p:nvSpPr>
        <p:spPr>
          <a:xfrm rot="17580000">
            <a:off x="18353425" y="9644602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dorpelhoogte:-4.38</a:t>
            </a:r>
            <a:endParaRPr sz="100">
              <a:latin typeface="Arial"/>
              <a:cs typeface="Arial"/>
            </a:endParaRPr>
          </a:p>
        </p:txBody>
      </p:sp>
      <p:sp>
        <p:nvSpPr>
          <p:cNvPr id="5878" name="object 5878"/>
          <p:cNvSpPr txBox="1"/>
          <p:nvPr/>
        </p:nvSpPr>
        <p:spPr>
          <a:xfrm rot="17580000">
            <a:off x="18367384" y="9617757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dorpelhoogte:-4.23</a:t>
            </a:r>
            <a:endParaRPr sz="100">
              <a:latin typeface="Arial"/>
              <a:cs typeface="Arial"/>
            </a:endParaRPr>
          </a:p>
        </p:txBody>
      </p:sp>
      <p:sp>
        <p:nvSpPr>
          <p:cNvPr id="5879" name="object 5879"/>
          <p:cNvSpPr txBox="1"/>
          <p:nvPr/>
        </p:nvSpPr>
        <p:spPr>
          <a:xfrm rot="17580000">
            <a:off x="18410927" y="9533146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-4.18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0" name="object 5880"/>
          <p:cNvSpPr txBox="1"/>
          <p:nvPr/>
        </p:nvSpPr>
        <p:spPr>
          <a:xfrm rot="17640000">
            <a:off x="18342755" y="9669689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dorpelhoogte:-4.28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1" name="object 5881"/>
          <p:cNvSpPr txBox="1"/>
          <p:nvPr/>
        </p:nvSpPr>
        <p:spPr>
          <a:xfrm rot="17280000">
            <a:off x="18609672" y="9723036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dorpelhoogte:-4.31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2" name="object 5882"/>
          <p:cNvSpPr txBox="1"/>
          <p:nvPr/>
        </p:nvSpPr>
        <p:spPr>
          <a:xfrm rot="17280000">
            <a:off x="17770007" y="10056275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dorpelhoogte:-4.40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3" name="object 5883"/>
          <p:cNvSpPr txBox="1"/>
          <p:nvPr/>
        </p:nvSpPr>
        <p:spPr>
          <a:xfrm rot="17160000">
            <a:off x="17763733" y="10163726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dorpelhoogte:-4.35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4" name="object 5884"/>
          <p:cNvSpPr txBox="1"/>
          <p:nvPr/>
        </p:nvSpPr>
        <p:spPr>
          <a:xfrm rot="17160000">
            <a:off x="17948036" y="9682898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dorpelhoogte:-4.21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5" name="object 5885"/>
          <p:cNvSpPr txBox="1"/>
          <p:nvPr/>
        </p:nvSpPr>
        <p:spPr>
          <a:xfrm rot="17100000">
            <a:off x="18680920" y="10572701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dorpelhoogte:-4.15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6" name="object 5886"/>
          <p:cNvSpPr txBox="1"/>
          <p:nvPr/>
        </p:nvSpPr>
        <p:spPr>
          <a:xfrm rot="20820000">
            <a:off x="18263358" y="10823224"/>
            <a:ext cx="511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-4.11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7" name="object 5887"/>
          <p:cNvSpPr txBox="1"/>
          <p:nvPr/>
        </p:nvSpPr>
        <p:spPr>
          <a:xfrm rot="17160000">
            <a:off x="18374851" y="10580167"/>
            <a:ext cx="11089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8" name="object 5888"/>
          <p:cNvSpPr txBox="1"/>
          <p:nvPr/>
        </p:nvSpPr>
        <p:spPr>
          <a:xfrm rot="20880000">
            <a:off x="18264158" y="10762544"/>
            <a:ext cx="15450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i="1" spc="-20" dirty="0">
                <a:latin typeface="Arial"/>
                <a:cs typeface="Arial"/>
              </a:rPr>
              <a:t>dorpelhoogte:-4.40</a:t>
            </a:r>
            <a:endParaRPr sz="100">
              <a:latin typeface="Arial"/>
              <a:cs typeface="Arial"/>
            </a:endParaRPr>
          </a:p>
        </p:txBody>
      </p:sp>
      <p:sp>
        <p:nvSpPr>
          <p:cNvPr id="5889" name="object 5889"/>
          <p:cNvSpPr txBox="1"/>
          <p:nvPr/>
        </p:nvSpPr>
        <p:spPr>
          <a:xfrm>
            <a:off x="17864677" y="9626463"/>
            <a:ext cx="38100" cy="1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-20" dirty="0">
                <a:latin typeface="Lucida Sans Unicode"/>
                <a:cs typeface="Lucida Sans Unicode"/>
              </a:rPr>
              <a:t>betonconstructie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890" name="object 5890"/>
          <p:cNvSpPr txBox="1"/>
          <p:nvPr/>
        </p:nvSpPr>
        <p:spPr>
          <a:xfrm>
            <a:off x="17807049" y="9779660"/>
            <a:ext cx="29209" cy="1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-25" dirty="0">
                <a:latin typeface="Lucida Sans Unicode"/>
                <a:cs typeface="Lucida Sans Unicode"/>
              </a:rPr>
              <a:t>brug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891" name="object 5891"/>
          <p:cNvSpPr txBox="1"/>
          <p:nvPr/>
        </p:nvSpPr>
        <p:spPr>
          <a:xfrm rot="17520000">
            <a:off x="18589794" y="9644563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892" name="object 5892"/>
          <p:cNvSpPr txBox="1"/>
          <p:nvPr/>
        </p:nvSpPr>
        <p:spPr>
          <a:xfrm rot="6660000">
            <a:off x="18422814" y="9595308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893" name="object 5893"/>
          <p:cNvSpPr txBox="1"/>
          <p:nvPr/>
        </p:nvSpPr>
        <p:spPr>
          <a:xfrm rot="17520000">
            <a:off x="18617712" y="9553289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894" name="object 5894"/>
          <p:cNvSpPr txBox="1"/>
          <p:nvPr/>
        </p:nvSpPr>
        <p:spPr>
          <a:xfrm rot="6960000">
            <a:off x="18462807" y="9508336"/>
            <a:ext cx="3175" cy="63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" spc="-25" dirty="0">
                <a:latin typeface="Lucida Sans Unicode"/>
                <a:cs typeface="Lucida Sans Unicode"/>
              </a:rPr>
              <a:t>VB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5895" name="object 5895"/>
          <p:cNvSpPr/>
          <p:nvPr/>
        </p:nvSpPr>
        <p:spPr>
          <a:xfrm>
            <a:off x="16721957" y="4583138"/>
            <a:ext cx="156845" cy="34290"/>
          </a:xfrm>
          <a:custGeom>
            <a:avLst/>
            <a:gdLst/>
            <a:ahLst/>
            <a:cxnLst/>
            <a:rect l="l" t="t" r="r" b="b"/>
            <a:pathLst>
              <a:path w="156844" h="34289">
                <a:moveTo>
                  <a:pt x="0" y="34003"/>
                </a:moveTo>
                <a:lnTo>
                  <a:pt x="156418" y="0"/>
                </a:lnTo>
                <a:lnTo>
                  <a:pt x="156418" y="34003"/>
                </a:lnTo>
                <a:lnTo>
                  <a:pt x="0" y="34003"/>
                </a:lnTo>
                <a:close/>
              </a:path>
              <a:path w="156844" h="34289">
                <a:moveTo>
                  <a:pt x="0" y="0"/>
                </a:moveTo>
                <a:lnTo>
                  <a:pt x="0" y="34003"/>
                </a:lnTo>
                <a:lnTo>
                  <a:pt x="156418" y="34003"/>
                </a:lnTo>
                <a:lnTo>
                  <a:pt x="156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16929203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16979672" y="4583138"/>
            <a:ext cx="203200" cy="34290"/>
          </a:xfrm>
          <a:custGeom>
            <a:avLst/>
            <a:gdLst/>
            <a:ahLst/>
            <a:cxnLst/>
            <a:rect l="l" t="t" r="r" b="b"/>
            <a:pathLst>
              <a:path w="203200" h="34289">
                <a:moveTo>
                  <a:pt x="0" y="34003"/>
                </a:moveTo>
                <a:lnTo>
                  <a:pt x="202949" y="0"/>
                </a:lnTo>
                <a:lnTo>
                  <a:pt x="202949" y="34003"/>
                </a:lnTo>
                <a:lnTo>
                  <a:pt x="0" y="34003"/>
                </a:lnTo>
                <a:close/>
              </a:path>
              <a:path w="203200" h="34289">
                <a:moveTo>
                  <a:pt x="0" y="0"/>
                </a:moveTo>
                <a:lnTo>
                  <a:pt x="0" y="34003"/>
                </a:lnTo>
                <a:lnTo>
                  <a:pt x="202949" y="34003"/>
                </a:lnTo>
                <a:lnTo>
                  <a:pt x="2029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17233448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17284276" y="4583138"/>
            <a:ext cx="156845" cy="34290"/>
          </a:xfrm>
          <a:custGeom>
            <a:avLst/>
            <a:gdLst/>
            <a:ahLst/>
            <a:cxnLst/>
            <a:rect l="l" t="t" r="r" b="b"/>
            <a:pathLst>
              <a:path w="156844" h="34289">
                <a:moveTo>
                  <a:pt x="0" y="34003"/>
                </a:moveTo>
                <a:lnTo>
                  <a:pt x="156418" y="0"/>
                </a:lnTo>
                <a:lnTo>
                  <a:pt x="156418" y="34003"/>
                </a:lnTo>
                <a:lnTo>
                  <a:pt x="0" y="34003"/>
                </a:lnTo>
                <a:close/>
              </a:path>
              <a:path w="156844" h="34289">
                <a:moveTo>
                  <a:pt x="0" y="0"/>
                </a:moveTo>
                <a:lnTo>
                  <a:pt x="0" y="34003"/>
                </a:lnTo>
                <a:lnTo>
                  <a:pt x="156418" y="34003"/>
                </a:lnTo>
                <a:lnTo>
                  <a:pt x="156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17440695" y="458313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0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1" name="object 5901"/>
          <p:cNvSpPr txBox="1"/>
          <p:nvPr/>
        </p:nvSpPr>
        <p:spPr>
          <a:xfrm>
            <a:off x="16703172" y="4284487"/>
            <a:ext cx="3454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95" dirty="0">
                <a:latin typeface="Lucida Sans Unicode"/>
                <a:cs typeface="Lucida Sans Unicode"/>
              </a:rPr>
              <a:t>LEGENDA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02" name="object 5902"/>
          <p:cNvSpPr/>
          <p:nvPr/>
        </p:nvSpPr>
        <p:spPr>
          <a:xfrm>
            <a:off x="16721957" y="470555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16831843" y="4690161"/>
            <a:ext cx="20955" cy="31115"/>
          </a:xfrm>
          <a:custGeom>
            <a:avLst/>
            <a:gdLst/>
            <a:ahLst/>
            <a:cxnLst/>
            <a:rect l="l" t="t" r="r" b="b"/>
            <a:pathLst>
              <a:path w="20955" h="31114">
                <a:moveTo>
                  <a:pt x="0" y="30782"/>
                </a:moveTo>
                <a:lnTo>
                  <a:pt x="0" y="0"/>
                </a:lnTo>
                <a:lnTo>
                  <a:pt x="15033" y="0"/>
                </a:lnTo>
                <a:lnTo>
                  <a:pt x="20402" y="5369"/>
                </a:lnTo>
                <a:lnTo>
                  <a:pt x="20402" y="10380"/>
                </a:lnTo>
                <a:lnTo>
                  <a:pt x="15033" y="15391"/>
                </a:lnTo>
                <a:lnTo>
                  <a:pt x="0" y="15391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16874081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17000790" y="468980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-1610" y="15749"/>
                </a:moveTo>
                <a:lnTo>
                  <a:pt x="1610" y="15749"/>
                </a:lnTo>
              </a:path>
            </a:pathLst>
          </a:custGeom>
          <a:ln w="31498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16985040" y="470555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1856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17034794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17153272" y="469016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4">
                <a:moveTo>
                  <a:pt x="0" y="30782"/>
                </a:moveTo>
                <a:lnTo>
                  <a:pt x="0" y="0"/>
                </a:lnTo>
                <a:lnTo>
                  <a:pt x="15033" y="0"/>
                </a:lnTo>
                <a:lnTo>
                  <a:pt x="20044" y="5369"/>
                </a:lnTo>
                <a:lnTo>
                  <a:pt x="20044" y="10380"/>
                </a:lnTo>
                <a:lnTo>
                  <a:pt x="15033" y="15391"/>
                </a:lnTo>
                <a:lnTo>
                  <a:pt x="0" y="15391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17195508" y="4705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6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17322217" y="468980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-1610" y="15749"/>
                </a:moveTo>
                <a:lnTo>
                  <a:pt x="1610" y="15749"/>
                </a:lnTo>
              </a:path>
            </a:pathLst>
          </a:custGeom>
          <a:ln w="31498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17306469" y="470555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1856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17356221" y="470555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16886609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17252419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7516" y="41520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1698575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16974303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1718870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0022" y="25771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17174032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675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1711926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7874" y="37583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17078821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8948" y="33288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16974303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146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16930992" y="4790025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13959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17219490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9306" y="30782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1718870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10022" y="25771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16930992" y="4790025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4473"/>
                </a:moveTo>
                <a:lnTo>
                  <a:pt x="13959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16886609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17252419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7516" y="41520"/>
                </a:lnTo>
                <a:lnTo>
                  <a:pt x="146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17219490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9306" y="30782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17174032" y="4790025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4473"/>
                </a:moveTo>
                <a:lnTo>
                  <a:pt x="14675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1702369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17078821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8948" y="33288"/>
                </a:ln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1711926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7874" y="37583"/>
                </a:ln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17023698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0" y="84473"/>
                </a:moveTo>
                <a:lnTo>
                  <a:pt x="14317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16985757" y="4790025"/>
            <a:ext cx="14604" cy="85090"/>
          </a:xfrm>
          <a:custGeom>
            <a:avLst/>
            <a:gdLst/>
            <a:ahLst/>
            <a:cxnLst/>
            <a:rect l="l" t="t" r="r" b="b"/>
            <a:pathLst>
              <a:path w="14605" h="85089">
                <a:moveTo>
                  <a:pt x="14317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16869785" y="4790025"/>
            <a:ext cx="423545" cy="85090"/>
          </a:xfrm>
          <a:custGeom>
            <a:avLst/>
            <a:gdLst/>
            <a:ahLst/>
            <a:cxnLst/>
            <a:rect l="l" t="t" r="r" b="b"/>
            <a:pathLst>
              <a:path w="423544" h="85089">
                <a:moveTo>
                  <a:pt x="423080" y="84473"/>
                </a:moveTo>
                <a:lnTo>
                  <a:pt x="0" y="84473"/>
                </a:lnTo>
                <a:lnTo>
                  <a:pt x="0" y="0"/>
                </a:lnTo>
                <a:lnTo>
                  <a:pt x="423080" y="0"/>
                </a:lnTo>
                <a:lnTo>
                  <a:pt x="42308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6" name="object 5936"/>
          <p:cNvSpPr txBox="1"/>
          <p:nvPr/>
        </p:nvSpPr>
        <p:spPr>
          <a:xfrm>
            <a:off x="17508529" y="4794440"/>
            <a:ext cx="46735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40" dirty="0">
                <a:latin typeface="Lucida Sans Unicode"/>
                <a:cs typeface="Lucida Sans Unicode"/>
              </a:rPr>
              <a:t>bestaande</a:t>
            </a:r>
            <a:r>
              <a:rPr sz="450" spc="-15" dirty="0">
                <a:latin typeface="Lucida Sans Unicode"/>
                <a:cs typeface="Lucida Sans Unicode"/>
              </a:rPr>
              <a:t> </a:t>
            </a:r>
            <a:r>
              <a:rPr sz="450" spc="-30" dirty="0">
                <a:latin typeface="Lucida Sans Unicode"/>
                <a:cs typeface="Lucida Sans Unicode"/>
              </a:rPr>
              <a:t>situatie</a:t>
            </a:r>
            <a:endParaRPr sz="450">
              <a:latin typeface="Lucida Sans Unicode"/>
              <a:cs typeface="Lucida Sans Unicode"/>
            </a:endParaRPr>
          </a:p>
        </p:txBody>
      </p:sp>
      <p:sp>
        <p:nvSpPr>
          <p:cNvPr id="5937" name="object 5937"/>
          <p:cNvSpPr txBox="1"/>
          <p:nvPr/>
        </p:nvSpPr>
        <p:spPr>
          <a:xfrm>
            <a:off x="17018458" y="4929913"/>
            <a:ext cx="13271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i="1" spc="-30" dirty="0">
                <a:solidFill>
                  <a:srgbClr val="ACACAC"/>
                </a:solidFill>
                <a:latin typeface="Arial"/>
                <a:cs typeface="Arial"/>
              </a:rPr>
              <a:t>+0.00</a:t>
            </a:r>
            <a:endParaRPr sz="350">
              <a:latin typeface="Arial"/>
              <a:cs typeface="Arial"/>
            </a:endParaRPr>
          </a:p>
        </p:txBody>
      </p:sp>
      <p:sp>
        <p:nvSpPr>
          <p:cNvPr id="5938" name="object 5938"/>
          <p:cNvSpPr txBox="1"/>
          <p:nvPr/>
        </p:nvSpPr>
        <p:spPr>
          <a:xfrm>
            <a:off x="17508171" y="4910504"/>
            <a:ext cx="60896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bestaande</a:t>
            </a:r>
            <a:r>
              <a:rPr sz="500" spc="-20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hoogtemaat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39" name="object 5939"/>
          <p:cNvSpPr/>
          <p:nvPr/>
        </p:nvSpPr>
        <p:spPr>
          <a:xfrm>
            <a:off x="17032647" y="5925400"/>
            <a:ext cx="97358" cy="2240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17048754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1706235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1707631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17090274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17103876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17117835" y="6608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1704159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1705555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1706951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1708311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17097075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17111034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17124636" y="66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17048754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1706235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1707631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17090274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17103876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17117835" y="6636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1704159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1705555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1706951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1708311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17097075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17111034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17124636" y="6650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17048754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1706235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1707631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17090274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17103876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17117835" y="6664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1704159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1705555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1706951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1708311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17097075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17111034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17124636" y="667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17034794" y="65986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0" y="0"/>
                </a:moveTo>
                <a:lnTo>
                  <a:pt x="93063" y="0"/>
                </a:lnTo>
                <a:lnTo>
                  <a:pt x="93063" y="93063"/>
                </a:lnTo>
                <a:lnTo>
                  <a:pt x="0" y="93063"/>
                </a:ln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17034794" y="65986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1" name="object 5981"/>
          <p:cNvSpPr txBox="1"/>
          <p:nvPr/>
        </p:nvSpPr>
        <p:spPr>
          <a:xfrm>
            <a:off x="17508171" y="6596743"/>
            <a:ext cx="72326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50" dirty="0">
                <a:latin typeface="Lucida Sans Unicode"/>
                <a:cs typeface="Lucida Sans Unicode"/>
              </a:rPr>
              <a:t>IT</a:t>
            </a:r>
            <a:r>
              <a:rPr sz="500" spc="20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82" name="object 5982"/>
          <p:cNvSpPr txBox="1"/>
          <p:nvPr/>
        </p:nvSpPr>
        <p:spPr>
          <a:xfrm>
            <a:off x="17003123" y="5043657"/>
            <a:ext cx="15684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5" dirty="0">
                <a:latin typeface="Lucida Sans Unicode"/>
                <a:cs typeface="Lucida Sans Unicode"/>
              </a:rPr>
              <a:t>+0.00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83" name="object 5983"/>
          <p:cNvSpPr txBox="1"/>
          <p:nvPr/>
        </p:nvSpPr>
        <p:spPr>
          <a:xfrm>
            <a:off x="17508171" y="5037214"/>
            <a:ext cx="5162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5" dirty="0">
                <a:latin typeface="Lucida Sans Unicode"/>
                <a:cs typeface="Lucida Sans Unicode"/>
              </a:rPr>
              <a:t>nieuwe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hoogtemaat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84" name="object 5984"/>
          <p:cNvSpPr txBox="1"/>
          <p:nvPr/>
        </p:nvSpPr>
        <p:spPr>
          <a:xfrm>
            <a:off x="17508171" y="4415827"/>
            <a:ext cx="75692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4655">
              <a:lnSpc>
                <a:spcPct val="139000"/>
              </a:lnSpc>
            </a:pPr>
            <a:r>
              <a:rPr sz="500" u="sng" spc="-65" dirty="0">
                <a:latin typeface="Lucida Sans Unicode"/>
                <a:cs typeface="Lucida Sans Unicode"/>
              </a:rPr>
              <a:t>algemeen  </a:t>
            </a:r>
            <a:r>
              <a:rPr sz="500" spc="-45" dirty="0">
                <a:latin typeface="Lucida Sans Unicode"/>
                <a:cs typeface="Lucida Sans Unicode"/>
              </a:rPr>
              <a:t>projectgrens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500" spc="-50" dirty="0">
                <a:latin typeface="Lucida Sans Unicode"/>
                <a:cs typeface="Lucida Sans Unicode"/>
              </a:rPr>
              <a:t>bestaande  </a:t>
            </a:r>
            <a:r>
              <a:rPr sz="500" spc="-35" dirty="0">
                <a:latin typeface="Lucida Sans Unicode"/>
                <a:cs typeface="Lucida Sans Unicode"/>
              </a:rPr>
              <a:t>kadastrale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grens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85" name="object 5985"/>
          <p:cNvSpPr/>
          <p:nvPr/>
        </p:nvSpPr>
        <p:spPr>
          <a:xfrm>
            <a:off x="17339040" y="6343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10165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17288571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17153272" y="634311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17102444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16967144" y="634311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16916317" y="6343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16764195" y="63431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101296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2" name="object 5992"/>
          <p:cNvSpPr txBox="1"/>
          <p:nvPr/>
        </p:nvSpPr>
        <p:spPr>
          <a:xfrm>
            <a:off x="16893595" y="6253124"/>
            <a:ext cx="5035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0" dirty="0">
                <a:solidFill>
                  <a:srgbClr val="FF3F00"/>
                </a:solidFill>
                <a:latin typeface="Lucida Sans Unicode"/>
                <a:cs typeface="Lucida Sans Unicode"/>
              </a:rPr>
              <a:t>MAT  </a:t>
            </a:r>
            <a:r>
              <a:rPr sz="500" spc="-100" dirty="0">
                <a:solidFill>
                  <a:srgbClr val="FF3F00"/>
                </a:solidFill>
                <a:latin typeface="Lucida Sans Unicode"/>
                <a:cs typeface="Lucida Sans Unicode"/>
              </a:rPr>
              <a:t>∅DIA   </a:t>
            </a:r>
            <a:r>
              <a:rPr sz="500" spc="-55" dirty="0">
                <a:solidFill>
                  <a:srgbClr val="FF3F00"/>
                </a:solidFill>
                <a:latin typeface="Lucida Sans Unicode"/>
                <a:cs typeface="Lucida Sans Unicode"/>
              </a:rPr>
              <a:t>(LGT  </a:t>
            </a:r>
            <a:r>
              <a:rPr sz="500" spc="-100" dirty="0">
                <a:solidFill>
                  <a:srgbClr val="FF3F00"/>
                </a:solidFill>
                <a:latin typeface="Lucida Sans Unicode"/>
                <a:cs typeface="Lucida Sans Unicode"/>
              </a:rPr>
              <a:t>m)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93" name="object 5993"/>
          <p:cNvSpPr txBox="1"/>
          <p:nvPr/>
        </p:nvSpPr>
        <p:spPr>
          <a:xfrm>
            <a:off x="16758294" y="6339824"/>
            <a:ext cx="12318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solidFill>
                  <a:srgbClr val="FF3F00"/>
                </a:solidFill>
                <a:latin typeface="Lucida Sans Unicode"/>
                <a:cs typeface="Lucida Sans Unicode"/>
              </a:rPr>
              <a:t>-2.34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5994" name="object 5994"/>
          <p:cNvSpPr txBox="1"/>
          <p:nvPr/>
        </p:nvSpPr>
        <p:spPr>
          <a:xfrm>
            <a:off x="17512467" y="6185117"/>
            <a:ext cx="98742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Lucida Sans Unicode"/>
                <a:cs typeface="Lucida Sans Unicode"/>
              </a:rPr>
              <a:t>materiaal  ,  </a:t>
            </a:r>
            <a:r>
              <a:rPr sz="500" spc="-55" dirty="0">
                <a:latin typeface="Lucida Sans Unicode"/>
                <a:cs typeface="Lucida Sans Unicode"/>
              </a:rPr>
              <a:t>diameter 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40" dirty="0">
                <a:latin typeface="Lucida Sans Unicode"/>
                <a:cs typeface="Lucida Sans Unicode"/>
              </a:rPr>
              <a:t>strenglengte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95" name="object 5995"/>
          <p:cNvSpPr txBox="1"/>
          <p:nvPr/>
        </p:nvSpPr>
        <p:spPr>
          <a:xfrm>
            <a:off x="17337436" y="6279241"/>
            <a:ext cx="91757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5080" indent="-175260">
              <a:lnSpc>
                <a:spcPct val="128200"/>
              </a:lnSpc>
            </a:pPr>
            <a:r>
              <a:rPr sz="525" spc="-89" baseline="-23809" dirty="0">
                <a:solidFill>
                  <a:srgbClr val="FF3F00"/>
                </a:solidFill>
                <a:latin typeface="Lucida Sans Unicode"/>
                <a:cs typeface="Lucida Sans Unicode"/>
              </a:rPr>
              <a:t>-1.23 </a:t>
            </a:r>
            <a:r>
              <a:rPr sz="500" spc="-45" dirty="0">
                <a:latin typeface="Lucida Sans Unicode"/>
                <a:cs typeface="Lucida Sans Unicode"/>
              </a:rPr>
              <a:t>VWA-riool, transportleiding  </a:t>
            </a:r>
            <a:r>
              <a:rPr sz="500" spc="-60" dirty="0">
                <a:latin typeface="Lucida Sans Unicode"/>
                <a:cs typeface="Lucida Sans Unicode"/>
              </a:rPr>
              <a:t>BOB-maten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96" name="object 5996"/>
          <p:cNvSpPr txBox="1"/>
          <p:nvPr/>
        </p:nvSpPr>
        <p:spPr>
          <a:xfrm>
            <a:off x="17512467" y="6476119"/>
            <a:ext cx="3937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stroomrichting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97" name="object 5997"/>
          <p:cNvSpPr/>
          <p:nvPr/>
        </p:nvSpPr>
        <p:spPr>
          <a:xfrm>
            <a:off x="17102444" y="6230720"/>
            <a:ext cx="397510" cy="31750"/>
          </a:xfrm>
          <a:custGeom>
            <a:avLst/>
            <a:gdLst/>
            <a:ahLst/>
            <a:cxnLst/>
            <a:rect l="l" t="t" r="r" b="b"/>
            <a:pathLst>
              <a:path w="397509" h="31750">
                <a:moveTo>
                  <a:pt x="397309" y="0"/>
                </a:moveTo>
                <a:lnTo>
                  <a:pt x="0" y="0"/>
                </a:lnTo>
                <a:lnTo>
                  <a:pt x="0" y="31498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17396310" y="6399665"/>
            <a:ext cx="103505" cy="43180"/>
          </a:xfrm>
          <a:custGeom>
            <a:avLst/>
            <a:gdLst/>
            <a:ahLst/>
            <a:cxnLst/>
            <a:rect l="l" t="t" r="r" b="b"/>
            <a:pathLst>
              <a:path w="103505" h="43179">
                <a:moveTo>
                  <a:pt x="103443" y="42952"/>
                </a:moveTo>
                <a:lnTo>
                  <a:pt x="0" y="42952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17102444" y="6358861"/>
            <a:ext cx="397510" cy="162560"/>
          </a:xfrm>
          <a:custGeom>
            <a:avLst/>
            <a:gdLst/>
            <a:ahLst/>
            <a:cxnLst/>
            <a:rect l="l" t="t" r="r" b="b"/>
            <a:pathLst>
              <a:path w="397509" h="162559">
                <a:moveTo>
                  <a:pt x="397309" y="162503"/>
                </a:moveTo>
                <a:lnTo>
                  <a:pt x="0" y="162503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17324007" y="688753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687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17293583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17263158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17148260" y="688753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17117477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17087053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16972156" y="688753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16941731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16911307" y="688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16764195" y="688753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687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0" name="object 6010"/>
          <p:cNvSpPr txBox="1"/>
          <p:nvPr/>
        </p:nvSpPr>
        <p:spPr>
          <a:xfrm>
            <a:off x="16893595" y="6797546"/>
            <a:ext cx="5035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0" dirty="0">
                <a:latin typeface="Lucida Sans Unicode"/>
                <a:cs typeface="Lucida Sans Unicode"/>
              </a:rPr>
              <a:t>MAT  </a:t>
            </a:r>
            <a:r>
              <a:rPr sz="500" spc="-100" dirty="0">
                <a:latin typeface="Lucida Sans Unicode"/>
                <a:cs typeface="Lucida Sans Unicode"/>
              </a:rPr>
              <a:t>∅DIA   </a:t>
            </a:r>
            <a:r>
              <a:rPr sz="500" spc="-55" dirty="0">
                <a:latin typeface="Lucida Sans Unicode"/>
                <a:cs typeface="Lucida Sans Unicode"/>
              </a:rPr>
              <a:t>(LGT  </a:t>
            </a:r>
            <a:r>
              <a:rPr sz="500" spc="-100" dirty="0">
                <a:latin typeface="Lucida Sans Unicode"/>
                <a:cs typeface="Lucida Sans Unicode"/>
              </a:rPr>
              <a:t>m)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11" name="object 6011"/>
          <p:cNvSpPr/>
          <p:nvPr/>
        </p:nvSpPr>
        <p:spPr>
          <a:xfrm>
            <a:off x="17060208" y="6873574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28276"/>
                </a:lnTo>
                <a:lnTo>
                  <a:pt x="84473" y="13959"/>
                </a:lnTo>
                <a:lnTo>
                  <a:pt x="0" y="13959"/>
                </a:lnTo>
                <a:close/>
              </a:path>
              <a:path w="85090" h="28575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17060208" y="6887533"/>
            <a:ext cx="85090" cy="14604"/>
          </a:xfrm>
          <a:custGeom>
            <a:avLst/>
            <a:gdLst/>
            <a:ahLst/>
            <a:cxnLst/>
            <a:rect l="l" t="t" r="r" b="b"/>
            <a:pathLst>
              <a:path w="85090" h="14604">
                <a:moveTo>
                  <a:pt x="84473" y="14317"/>
                </a:moveTo>
                <a:lnTo>
                  <a:pt x="0" y="0"/>
                </a:lnTo>
                <a:lnTo>
                  <a:pt x="84473" y="0"/>
                </a:lnTo>
                <a:lnTo>
                  <a:pt x="84473" y="1431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17060208" y="6873574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70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17060208" y="6873574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0"/>
                </a:lnTo>
                <a:lnTo>
                  <a:pt x="84473" y="28276"/>
                </a:lnTo>
                <a:lnTo>
                  <a:pt x="0" y="13959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5" name="object 6015"/>
          <p:cNvSpPr txBox="1"/>
          <p:nvPr/>
        </p:nvSpPr>
        <p:spPr>
          <a:xfrm>
            <a:off x="17512467" y="6729896"/>
            <a:ext cx="98742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Lucida Sans Unicode"/>
                <a:cs typeface="Lucida Sans Unicode"/>
              </a:rPr>
              <a:t>materiaal  ,  </a:t>
            </a:r>
            <a:r>
              <a:rPr sz="500" spc="-55" dirty="0">
                <a:latin typeface="Lucida Sans Unicode"/>
                <a:cs typeface="Lucida Sans Unicode"/>
              </a:rPr>
              <a:t>diameter 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40" dirty="0">
                <a:latin typeface="Lucida Sans Unicode"/>
                <a:cs typeface="Lucida Sans Unicode"/>
              </a:rPr>
              <a:t>strenglengte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16" name="object 6016"/>
          <p:cNvSpPr/>
          <p:nvPr/>
        </p:nvSpPr>
        <p:spPr>
          <a:xfrm>
            <a:off x="17102444" y="6775141"/>
            <a:ext cx="397510" cy="31750"/>
          </a:xfrm>
          <a:custGeom>
            <a:avLst/>
            <a:gdLst/>
            <a:ahLst/>
            <a:cxnLst/>
            <a:rect l="l" t="t" r="r" b="b"/>
            <a:pathLst>
              <a:path w="397509" h="31750">
                <a:moveTo>
                  <a:pt x="397309" y="0"/>
                </a:moveTo>
                <a:lnTo>
                  <a:pt x="0" y="0"/>
                </a:lnTo>
                <a:lnTo>
                  <a:pt x="0" y="31498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17396310" y="6944087"/>
            <a:ext cx="103505" cy="43180"/>
          </a:xfrm>
          <a:custGeom>
            <a:avLst/>
            <a:gdLst/>
            <a:ahLst/>
            <a:cxnLst/>
            <a:rect l="l" t="t" r="r" b="b"/>
            <a:pathLst>
              <a:path w="103505" h="43179">
                <a:moveTo>
                  <a:pt x="103443" y="42952"/>
                </a:moveTo>
                <a:lnTo>
                  <a:pt x="0" y="42952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17102444" y="6903282"/>
            <a:ext cx="397510" cy="163195"/>
          </a:xfrm>
          <a:custGeom>
            <a:avLst/>
            <a:gdLst/>
            <a:ahLst/>
            <a:cxnLst/>
            <a:rect l="l" t="t" r="r" b="b"/>
            <a:pathLst>
              <a:path w="397509" h="163195">
                <a:moveTo>
                  <a:pt x="397309" y="162861"/>
                </a:moveTo>
                <a:lnTo>
                  <a:pt x="0" y="162861"/>
                </a:ln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16721957" y="5720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16742719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1675989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1674307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1681036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168275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1681072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1687801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1689519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16878375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16945667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169628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169460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17013318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17030500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170136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170813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17098150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170813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1714897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1716579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171489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172166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1723344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172166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1728427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17301098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1728427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17351926" y="5711712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16823" y="8411"/>
                </a:moveTo>
                <a:lnTo>
                  <a:pt x="16823" y="3765"/>
                </a:lnTo>
                <a:lnTo>
                  <a:pt x="13057" y="0"/>
                </a:lnTo>
                <a:lnTo>
                  <a:pt x="8411" y="0"/>
                </a:lnTo>
                <a:lnTo>
                  <a:pt x="3765" y="0"/>
                </a:lnTo>
                <a:lnTo>
                  <a:pt x="0" y="3765"/>
                </a:lnTo>
                <a:lnTo>
                  <a:pt x="0" y="8411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17368749" y="572012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0"/>
                </a:moveTo>
                <a:lnTo>
                  <a:pt x="0" y="4645"/>
                </a:lnTo>
                <a:lnTo>
                  <a:pt x="3765" y="8411"/>
                </a:lnTo>
                <a:lnTo>
                  <a:pt x="8411" y="8411"/>
                </a:lnTo>
                <a:lnTo>
                  <a:pt x="13057" y="8411"/>
                </a:lnTo>
                <a:lnTo>
                  <a:pt x="16823" y="4645"/>
                </a:lnTo>
                <a:lnTo>
                  <a:pt x="16823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17351926" y="572030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17440695" y="5720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16721957" y="58470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414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16912021" y="5847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16979672" y="584701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17114972" y="584701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49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17250272" y="5847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17317922" y="584701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772" y="0"/>
                </a:lnTo>
              </a:path>
            </a:pathLst>
          </a:custGeom>
          <a:ln w="32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7" name="object 6057"/>
          <p:cNvSpPr txBox="1"/>
          <p:nvPr/>
        </p:nvSpPr>
        <p:spPr>
          <a:xfrm>
            <a:off x="17508171" y="5627400"/>
            <a:ext cx="799465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8155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volschuimen  </a:t>
            </a:r>
            <a:r>
              <a:rPr sz="500" spc="-45" dirty="0">
                <a:latin typeface="Lucida Sans Unicode"/>
                <a:cs typeface="Lucida Sans Unicode"/>
              </a:rPr>
              <a:t>relinen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VWA</a:t>
            </a:r>
            <a:r>
              <a:rPr sz="500" spc="1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58" name="object 6058"/>
          <p:cNvSpPr/>
          <p:nvPr/>
        </p:nvSpPr>
        <p:spPr>
          <a:xfrm>
            <a:off x="17060208" y="6329152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28276"/>
                </a:lnTo>
                <a:lnTo>
                  <a:pt x="84473" y="13959"/>
                </a:lnTo>
                <a:lnTo>
                  <a:pt x="0" y="13959"/>
                </a:lnTo>
                <a:close/>
              </a:path>
              <a:path w="85090" h="28575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solidFill>
            <a:srgbClr val="FF3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17060208" y="6343112"/>
            <a:ext cx="85090" cy="14604"/>
          </a:xfrm>
          <a:custGeom>
            <a:avLst/>
            <a:gdLst/>
            <a:ahLst/>
            <a:cxnLst/>
            <a:rect l="l" t="t" r="r" b="b"/>
            <a:pathLst>
              <a:path w="85090" h="14604">
                <a:moveTo>
                  <a:pt x="84473" y="14317"/>
                </a:moveTo>
                <a:lnTo>
                  <a:pt x="0" y="0"/>
                </a:lnTo>
                <a:lnTo>
                  <a:pt x="84473" y="0"/>
                </a:lnTo>
                <a:lnTo>
                  <a:pt x="84473" y="14317"/>
                </a:lnTo>
                <a:close/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17060208" y="6329152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70">
                <a:moveTo>
                  <a:pt x="0" y="13959"/>
                </a:moveTo>
                <a:lnTo>
                  <a:pt x="84473" y="13959"/>
                </a:lnTo>
                <a:lnTo>
                  <a:pt x="84473" y="0"/>
                </a:lnTo>
                <a:lnTo>
                  <a:pt x="0" y="13959"/>
                </a:lnTo>
                <a:close/>
              </a:path>
            </a:pathLst>
          </a:custGeom>
          <a:ln w="317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17060208" y="6329152"/>
            <a:ext cx="85090" cy="28575"/>
          </a:xfrm>
          <a:custGeom>
            <a:avLst/>
            <a:gdLst/>
            <a:ahLst/>
            <a:cxnLst/>
            <a:rect l="l" t="t" r="r" b="b"/>
            <a:pathLst>
              <a:path w="85090" h="28575">
                <a:moveTo>
                  <a:pt x="0" y="13959"/>
                </a:moveTo>
                <a:lnTo>
                  <a:pt x="84473" y="0"/>
                </a:lnTo>
                <a:lnTo>
                  <a:pt x="84473" y="28276"/>
                </a:lnTo>
                <a:lnTo>
                  <a:pt x="0" y="13959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2" name="object 6062"/>
          <p:cNvSpPr txBox="1"/>
          <p:nvPr/>
        </p:nvSpPr>
        <p:spPr>
          <a:xfrm>
            <a:off x="16758294" y="6884246"/>
            <a:ext cx="12318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45" dirty="0">
                <a:latin typeface="Lucida Sans Unicode"/>
                <a:cs typeface="Lucida Sans Unicode"/>
              </a:rPr>
              <a:t>-2.34</a:t>
            </a:r>
            <a:endParaRPr sz="350">
              <a:latin typeface="Lucida Sans Unicode"/>
              <a:cs typeface="Lucida Sans Unicode"/>
            </a:endParaRPr>
          </a:p>
        </p:txBody>
      </p:sp>
      <p:sp>
        <p:nvSpPr>
          <p:cNvPr id="6063" name="object 6063"/>
          <p:cNvSpPr txBox="1"/>
          <p:nvPr/>
        </p:nvSpPr>
        <p:spPr>
          <a:xfrm>
            <a:off x="17337436" y="6823663"/>
            <a:ext cx="84137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5080" indent="-175260">
              <a:lnSpc>
                <a:spcPct val="128200"/>
              </a:lnSpc>
            </a:pPr>
            <a:r>
              <a:rPr sz="525" spc="-89" baseline="-23809" dirty="0">
                <a:latin typeface="Lucida Sans Unicode"/>
                <a:cs typeface="Lucida Sans Unicode"/>
              </a:rPr>
              <a:t>-1.23 </a:t>
            </a:r>
            <a:r>
              <a:rPr sz="500" spc="-45" dirty="0">
                <a:latin typeface="Lucida Sans Unicode"/>
                <a:cs typeface="Lucida Sans Unicode"/>
              </a:rPr>
              <a:t>IT-riool, transportleiding  </a:t>
            </a:r>
            <a:r>
              <a:rPr sz="500" spc="-60" dirty="0">
                <a:latin typeface="Lucida Sans Unicode"/>
                <a:cs typeface="Lucida Sans Unicode"/>
              </a:rPr>
              <a:t>BOB-maten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64" name="object 6064"/>
          <p:cNvSpPr txBox="1"/>
          <p:nvPr/>
        </p:nvSpPr>
        <p:spPr>
          <a:xfrm>
            <a:off x="17508171" y="5164281"/>
            <a:ext cx="198120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u="sng" spc="-45" dirty="0">
                <a:latin typeface="Lucida Sans Unicode"/>
                <a:cs typeface="Lucida Sans Unicode"/>
              </a:rPr>
              <a:t>riolering</a:t>
            </a:r>
            <a:endParaRPr sz="500">
              <a:latin typeface="Lucida Sans Unicode"/>
              <a:cs typeface="Lucida Sans Unicode"/>
            </a:endParaRPr>
          </a:p>
          <a:p>
            <a:pPr marL="12700" marR="1000760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</a:t>
            </a:r>
            <a:r>
              <a:rPr sz="500" spc="-30" dirty="0">
                <a:latin typeface="Lucida Sans Unicode"/>
                <a:cs typeface="Lucida Sans Unicode"/>
              </a:rPr>
              <a:t>straatkolk </a:t>
            </a:r>
            <a:r>
              <a:rPr sz="500" spc="-80" dirty="0">
                <a:latin typeface="Lucida Sans Unicode"/>
                <a:cs typeface="Lucida Sans Unicode"/>
              </a:rPr>
              <a:t>450x300 </a:t>
            </a:r>
            <a:r>
              <a:rPr sz="500" spc="-170" dirty="0">
                <a:latin typeface="Lucida Sans Unicode"/>
                <a:cs typeface="Lucida Sans Unicode"/>
              </a:rPr>
              <a:t>mm </a:t>
            </a:r>
            <a:r>
              <a:rPr sz="500" spc="-6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35" dirty="0">
                <a:latin typeface="Lucida Sans Unicode"/>
                <a:cs typeface="Lucida Sans Unicode"/>
              </a:rPr>
              <a:t>trottoirkolk  </a:t>
            </a:r>
            <a:r>
              <a:rPr sz="500" spc="-80" dirty="0">
                <a:latin typeface="Lucida Sans Unicode"/>
                <a:cs typeface="Lucida Sans Unicode"/>
              </a:rPr>
              <a:t>450x300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170" dirty="0">
                <a:latin typeface="Lucida Sans Unicode"/>
                <a:cs typeface="Lucida Sans Unicode"/>
              </a:rPr>
              <a:t>mm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35" dirty="0">
                <a:latin typeface="Lucida Sans Unicode"/>
                <a:cs typeface="Lucida Sans Unicode"/>
              </a:rPr>
              <a:t>trottoirkolk  </a:t>
            </a:r>
            <a:r>
              <a:rPr sz="500" spc="-55" dirty="0">
                <a:latin typeface="Lucida Sans Unicode"/>
                <a:cs typeface="Lucida Sans Unicode"/>
              </a:rPr>
              <a:t>(in  geleideband),  </a:t>
            </a:r>
            <a:r>
              <a:rPr sz="500" spc="-45" dirty="0">
                <a:latin typeface="Lucida Sans Unicode"/>
                <a:cs typeface="Lucida Sans Unicode"/>
              </a:rPr>
              <a:t>type:  </a:t>
            </a:r>
            <a:r>
              <a:rPr sz="500" spc="-55" dirty="0">
                <a:latin typeface="Lucida Sans Unicode"/>
                <a:cs typeface="Lucida Sans Unicode"/>
              </a:rPr>
              <a:t>TRK  </a:t>
            </a:r>
            <a:r>
              <a:rPr sz="500" spc="-85" dirty="0">
                <a:latin typeface="Lucida Sans Unicode"/>
                <a:cs typeface="Lucida Sans Unicode"/>
              </a:rPr>
              <a:t>2020   </a:t>
            </a:r>
            <a:r>
              <a:rPr sz="500" spc="-65" dirty="0">
                <a:latin typeface="Lucida Sans Unicode"/>
                <a:cs typeface="Lucida Sans Unicode"/>
              </a:rPr>
              <a:t>afm.  </a:t>
            </a:r>
            <a:r>
              <a:rPr sz="500" spc="-75" dirty="0">
                <a:latin typeface="Lucida Sans Unicode"/>
                <a:cs typeface="Lucida Sans Unicode"/>
              </a:rPr>
              <a:t>450x450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170" dirty="0">
                <a:latin typeface="Lucida Sans Unicode"/>
                <a:cs typeface="Lucida Sans Unicode"/>
              </a:rPr>
              <a:t>mm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65" name="object 6065"/>
          <p:cNvSpPr/>
          <p:nvPr/>
        </p:nvSpPr>
        <p:spPr>
          <a:xfrm>
            <a:off x="17062355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0"/>
                </a:moveTo>
                <a:lnTo>
                  <a:pt x="0" y="12527"/>
                </a:lnTo>
                <a:lnTo>
                  <a:pt x="18970" y="12527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17062355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0"/>
                </a:moveTo>
                <a:lnTo>
                  <a:pt x="18970" y="12527"/>
                </a:lnTo>
                <a:lnTo>
                  <a:pt x="0" y="125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17081326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12527"/>
                </a:moveTo>
                <a:lnTo>
                  <a:pt x="18970" y="12527"/>
                </a:lnTo>
                <a:lnTo>
                  <a:pt x="18970" y="0"/>
                </a:lnTo>
                <a:lnTo>
                  <a:pt x="0" y="12527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17081326" y="531440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18970" y="0"/>
                </a:moveTo>
                <a:lnTo>
                  <a:pt x="18970" y="12527"/>
                </a:lnTo>
                <a:lnTo>
                  <a:pt x="0" y="12527"/>
                </a:lnTo>
                <a:lnTo>
                  <a:pt x="1897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17062355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0" y="12885"/>
                </a:lnTo>
                <a:lnTo>
                  <a:pt x="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17062355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0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17081326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18970" y="12885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17081326" y="532693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70" y="0"/>
                </a:lnTo>
                <a:lnTo>
                  <a:pt x="18970" y="128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17062355" y="531440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7941" y="0"/>
                </a:moveTo>
                <a:lnTo>
                  <a:pt x="0" y="25413"/>
                </a:lnTo>
                <a:lnTo>
                  <a:pt x="37941" y="25413"/>
                </a:lnTo>
                <a:lnTo>
                  <a:pt x="37941" y="0"/>
                </a:lnTo>
                <a:lnTo>
                  <a:pt x="0" y="0"/>
                </a:lnTo>
                <a:lnTo>
                  <a:pt x="0" y="25413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17062355" y="531440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7941" y="25413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0"/>
                </a:moveTo>
                <a:lnTo>
                  <a:pt x="0" y="25413"/>
                </a:lnTo>
                <a:lnTo>
                  <a:pt x="37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0"/>
                </a:moveTo>
                <a:lnTo>
                  <a:pt x="37941" y="0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17062355" y="5441112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7941" y="0"/>
                </a:moveTo>
                <a:lnTo>
                  <a:pt x="0" y="25413"/>
                </a:lnTo>
                <a:lnTo>
                  <a:pt x="37941" y="25413"/>
                </a:lnTo>
                <a:lnTo>
                  <a:pt x="37941" y="0"/>
                </a:lnTo>
                <a:lnTo>
                  <a:pt x="0" y="0"/>
                </a:lnTo>
                <a:lnTo>
                  <a:pt x="0" y="25413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0" y="0"/>
                </a:moveTo>
                <a:lnTo>
                  <a:pt x="0" y="25055"/>
                </a:lnTo>
                <a:lnTo>
                  <a:pt x="37941" y="25055"/>
                </a:lnTo>
                <a:lnTo>
                  <a:pt x="37941" y="0"/>
                </a:lnTo>
                <a:lnTo>
                  <a:pt x="0" y="0"/>
                </a:lnTo>
                <a:close/>
              </a:path>
              <a:path w="38100" h="25400">
                <a:moveTo>
                  <a:pt x="0" y="0"/>
                </a:moveTo>
                <a:lnTo>
                  <a:pt x="37941" y="0"/>
                </a:lnTo>
                <a:lnTo>
                  <a:pt x="37941" y="2505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37941" y="0"/>
                </a:moveTo>
                <a:lnTo>
                  <a:pt x="0" y="0"/>
                </a:lnTo>
                <a:lnTo>
                  <a:pt x="37941" y="25055"/>
                </a:lnTo>
                <a:lnTo>
                  <a:pt x="37941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0" y="0"/>
                </a:moveTo>
                <a:lnTo>
                  <a:pt x="37941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17062355" y="5568179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37941" y="0"/>
                </a:moveTo>
                <a:lnTo>
                  <a:pt x="0" y="25055"/>
                </a:lnTo>
                <a:lnTo>
                  <a:pt x="37941" y="25055"/>
                </a:lnTo>
                <a:lnTo>
                  <a:pt x="37941" y="0"/>
                </a:lnTo>
                <a:lnTo>
                  <a:pt x="0" y="0"/>
                </a:lnTo>
                <a:lnTo>
                  <a:pt x="0" y="2505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2" name="object 6082"/>
          <p:cNvSpPr txBox="1"/>
          <p:nvPr/>
        </p:nvSpPr>
        <p:spPr>
          <a:xfrm>
            <a:off x="16748273" y="7875651"/>
            <a:ext cx="8318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5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  <a:p>
            <a:pPr marL="12700">
              <a:lnSpc>
                <a:spcPts val="570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  <a:p>
            <a:pPr marL="12700">
              <a:lnSpc>
                <a:spcPts val="580"/>
              </a:lnSpc>
            </a:pPr>
            <a:r>
              <a:rPr sz="500" spc="-5" dirty="0">
                <a:latin typeface="Symbol"/>
                <a:cs typeface="Symbol"/>
              </a:rPr>
              <a:t></a:t>
            </a:r>
            <a:endParaRPr sz="500">
              <a:latin typeface="Symbol"/>
              <a:cs typeface="Symbol"/>
            </a:endParaRPr>
          </a:p>
        </p:txBody>
      </p:sp>
      <p:sp>
        <p:nvSpPr>
          <p:cNvPr id="6083" name="object 6083"/>
          <p:cNvSpPr txBox="1"/>
          <p:nvPr/>
        </p:nvSpPr>
        <p:spPr>
          <a:xfrm>
            <a:off x="16706036" y="7800842"/>
            <a:ext cx="303276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indent="-125095">
              <a:lnSpc>
                <a:spcPts val="59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60" dirty="0">
                <a:latin typeface="Lucida Sans Unicode"/>
                <a:cs typeface="Lucida Sans Unicode"/>
              </a:rPr>
              <a:t>ondergrond(en)  </a:t>
            </a:r>
            <a:r>
              <a:rPr sz="500" spc="-80" dirty="0">
                <a:latin typeface="Lucida Sans Unicode"/>
                <a:cs typeface="Lucida Sans Unicode"/>
              </a:rPr>
              <a:t>op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basis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gegevens:</a:t>
            </a:r>
            <a:endParaRPr sz="500">
              <a:latin typeface="Lucida Sans Unicode"/>
              <a:cs typeface="Lucida Sans Unicode"/>
            </a:endParaRPr>
          </a:p>
          <a:p>
            <a:pPr marL="264795" marR="226695">
              <a:lnSpc>
                <a:spcPts val="590"/>
              </a:lnSpc>
              <a:spcBef>
                <a:spcPts val="20"/>
              </a:spcBef>
            </a:pPr>
            <a:r>
              <a:rPr sz="500" spc="-30" dirty="0">
                <a:latin typeface="Lucida Sans Unicode"/>
                <a:cs typeface="Lucida Sans Unicode"/>
              </a:rPr>
              <a:t>Basisregistratie </a:t>
            </a:r>
            <a:r>
              <a:rPr sz="500" spc="-50" dirty="0">
                <a:latin typeface="Lucida Sans Unicode"/>
                <a:cs typeface="Lucida Sans Unicode"/>
              </a:rPr>
              <a:t>Grootschalige Topografie </a:t>
            </a:r>
            <a:r>
              <a:rPr sz="500" spc="-45" dirty="0">
                <a:latin typeface="Lucida Sans Unicode"/>
                <a:cs typeface="Lucida Sans Unicode"/>
              </a:rPr>
              <a:t>(BGT)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75" dirty="0">
                <a:latin typeface="Lucida Sans Unicode"/>
                <a:cs typeface="Lucida Sans Unicode"/>
              </a:rPr>
              <a:t>d.d. </a:t>
            </a:r>
            <a:r>
              <a:rPr sz="500" spc="-70" dirty="0">
                <a:latin typeface="Lucida Sans Unicode"/>
                <a:cs typeface="Lucida Sans Unicode"/>
              </a:rPr>
              <a:t>24 </a:t>
            </a:r>
            <a:r>
              <a:rPr sz="500" spc="-55" dirty="0">
                <a:latin typeface="Lucida Sans Unicode"/>
                <a:cs typeface="Lucida Sans Unicode"/>
              </a:rPr>
              <a:t>september </a:t>
            </a:r>
            <a:r>
              <a:rPr sz="500" spc="-100" dirty="0">
                <a:latin typeface="Lucida Sans Unicode"/>
                <a:cs typeface="Lucida Sans Unicode"/>
              </a:rPr>
              <a:t>2019 </a:t>
            </a:r>
            <a:r>
              <a:rPr sz="500" spc="-55" dirty="0">
                <a:latin typeface="Lucida Sans Unicode"/>
                <a:cs typeface="Lucida Sans Unicode"/>
              </a:rPr>
              <a:t>afkomstig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75" dirty="0">
                <a:latin typeface="Lucida Sans Unicode"/>
                <a:cs typeface="Lucida Sans Unicode"/>
              </a:rPr>
              <a:t>PDOK  </a:t>
            </a:r>
            <a:r>
              <a:rPr sz="500" spc="-50" dirty="0">
                <a:latin typeface="Lucida Sans Unicode"/>
                <a:cs typeface="Lucida Sans Unicode"/>
              </a:rPr>
              <a:t>Digitale  </a:t>
            </a:r>
            <a:r>
              <a:rPr sz="500" spc="-35" dirty="0">
                <a:latin typeface="Lucida Sans Unicode"/>
                <a:cs typeface="Lucida Sans Unicode"/>
              </a:rPr>
              <a:t>Kadastrale  </a:t>
            </a:r>
            <a:r>
              <a:rPr sz="500" spc="-30" dirty="0">
                <a:latin typeface="Lucida Sans Unicode"/>
                <a:cs typeface="Lucida Sans Unicode"/>
              </a:rPr>
              <a:t>Kaart  </a:t>
            </a:r>
            <a:r>
              <a:rPr sz="500" spc="-60" dirty="0">
                <a:latin typeface="Lucida Sans Unicode"/>
                <a:cs typeface="Lucida Sans Unicode"/>
              </a:rPr>
              <a:t>(DKK)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75" dirty="0">
                <a:latin typeface="Lucida Sans Unicode"/>
                <a:cs typeface="Lucida Sans Unicode"/>
              </a:rPr>
              <a:t>d.d.  </a:t>
            </a:r>
            <a:r>
              <a:rPr sz="500" spc="-120" dirty="0">
                <a:latin typeface="Lucida Sans Unicode"/>
                <a:cs typeface="Lucida Sans Unicode"/>
              </a:rPr>
              <a:t>18     </a:t>
            </a:r>
            <a:r>
              <a:rPr sz="500" spc="-70" dirty="0">
                <a:latin typeface="Lucida Sans Unicode"/>
                <a:cs typeface="Lucida Sans Unicode"/>
              </a:rPr>
              <a:t>november  </a:t>
            </a:r>
            <a:r>
              <a:rPr sz="500" spc="-100" dirty="0">
                <a:latin typeface="Lucida Sans Unicode"/>
                <a:cs typeface="Lucida Sans Unicode"/>
              </a:rPr>
              <a:t>2019    </a:t>
            </a:r>
            <a:r>
              <a:rPr sz="500" spc="-55" dirty="0">
                <a:latin typeface="Lucida Sans Unicode"/>
                <a:cs typeface="Lucida Sans Unicode"/>
              </a:rPr>
              <a:t>afkomstig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Het</a:t>
            </a:r>
            <a:r>
              <a:rPr sz="500" spc="5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Kadaster</a:t>
            </a:r>
            <a:endParaRPr sz="500">
              <a:latin typeface="Lucida Sans Unicode"/>
              <a:cs typeface="Lucida Sans Unicode"/>
            </a:endParaRPr>
          </a:p>
          <a:p>
            <a:pPr marL="264795">
              <a:lnSpc>
                <a:spcPts val="535"/>
              </a:lnSpc>
            </a:pPr>
            <a:r>
              <a:rPr sz="500" spc="-45" dirty="0">
                <a:latin typeface="Lucida Sans Unicode"/>
                <a:cs typeface="Lucida Sans Unicode"/>
              </a:rPr>
              <a:t>Klic-oriëntatieverzoek,  </a:t>
            </a:r>
            <a:r>
              <a:rPr sz="500" spc="-70" dirty="0">
                <a:latin typeface="Lucida Sans Unicode"/>
                <a:cs typeface="Lucida Sans Unicode"/>
              </a:rPr>
              <a:t>met  </a:t>
            </a:r>
            <a:r>
              <a:rPr sz="500" spc="-85" dirty="0">
                <a:latin typeface="Lucida Sans Unicode"/>
                <a:cs typeface="Lucida Sans Unicode"/>
              </a:rPr>
              <a:t>meldnummer:   </a:t>
            </a:r>
            <a:r>
              <a:rPr sz="500" spc="-95" dirty="0">
                <a:latin typeface="Lucida Sans Unicode"/>
                <a:cs typeface="Lucida Sans Unicode"/>
              </a:rPr>
              <a:t>19O085368 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75" dirty="0">
                <a:latin typeface="Lucida Sans Unicode"/>
                <a:cs typeface="Lucida Sans Unicode"/>
              </a:rPr>
              <a:t>d.d.   </a:t>
            </a:r>
            <a:r>
              <a:rPr sz="500" spc="-120" dirty="0">
                <a:latin typeface="Lucida Sans Unicode"/>
                <a:cs typeface="Lucida Sans Unicode"/>
              </a:rPr>
              <a:t>10      </a:t>
            </a:r>
            <a:r>
              <a:rPr sz="500" spc="-50" dirty="0">
                <a:latin typeface="Lucida Sans Unicode"/>
                <a:cs typeface="Lucida Sans Unicode"/>
              </a:rPr>
              <a:t>oktober  </a:t>
            </a:r>
            <a:r>
              <a:rPr sz="500" spc="-100" dirty="0">
                <a:latin typeface="Lucida Sans Unicode"/>
                <a:cs typeface="Lucida Sans Unicode"/>
              </a:rPr>
              <a:t>2019    </a:t>
            </a:r>
            <a:r>
              <a:rPr sz="500" spc="-55" dirty="0">
                <a:latin typeface="Lucida Sans Unicode"/>
                <a:cs typeface="Lucida Sans Unicode"/>
              </a:rPr>
              <a:t>afkomstig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Het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Kadaster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84" name="object 6084"/>
          <p:cNvSpPr txBox="1"/>
          <p:nvPr/>
        </p:nvSpPr>
        <p:spPr>
          <a:xfrm>
            <a:off x="16706036" y="8168246"/>
            <a:ext cx="307721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marR="101600" indent="-125095">
              <a:lnSpc>
                <a:spcPts val="56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80" dirty="0">
                <a:latin typeface="Lucida Sans Unicode"/>
                <a:cs typeface="Lucida Sans Unicode"/>
              </a:rPr>
              <a:t>De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BGT </a:t>
            </a:r>
            <a:r>
              <a:rPr sz="500" spc="-35" dirty="0">
                <a:latin typeface="Lucida Sans Unicode"/>
                <a:cs typeface="Lucida Sans Unicode"/>
              </a:rPr>
              <a:t>is </a:t>
            </a:r>
            <a:r>
              <a:rPr sz="500" spc="-60" dirty="0">
                <a:latin typeface="Lucida Sans Unicode"/>
                <a:cs typeface="Lucida Sans Unicode"/>
              </a:rPr>
              <a:t>een </a:t>
            </a:r>
            <a:r>
              <a:rPr sz="500" spc="-50" dirty="0">
                <a:latin typeface="Lucida Sans Unicode"/>
                <a:cs typeface="Lucida Sans Unicode"/>
              </a:rPr>
              <a:t>indicatieve weergave van </a:t>
            </a:r>
            <a:r>
              <a:rPr sz="500" spc="-65" dirty="0">
                <a:latin typeface="Lucida Sans Unicode"/>
                <a:cs typeface="Lucida Sans Unicode"/>
              </a:rPr>
              <a:t>de huidige </a:t>
            </a:r>
            <a:r>
              <a:rPr sz="500" spc="-35" dirty="0">
                <a:latin typeface="Lucida Sans Unicode"/>
                <a:cs typeface="Lucida Sans Unicode"/>
              </a:rPr>
              <a:t>situatie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55" dirty="0">
                <a:latin typeface="Lucida Sans Unicode"/>
                <a:cs typeface="Lucida Sans Unicode"/>
              </a:rPr>
              <a:t>hierdoor </a:t>
            </a:r>
            <a:r>
              <a:rPr sz="500" spc="-70" dirty="0">
                <a:latin typeface="Lucida Sans Unicode"/>
                <a:cs typeface="Lucida Sans Unicode"/>
              </a:rPr>
              <a:t>kunnen </a:t>
            </a:r>
            <a:r>
              <a:rPr sz="500" spc="-40" dirty="0">
                <a:latin typeface="Lucida Sans Unicode"/>
                <a:cs typeface="Lucida Sans Unicode"/>
              </a:rPr>
              <a:t>verschillen </a:t>
            </a:r>
            <a:r>
              <a:rPr sz="500" spc="-50" dirty="0">
                <a:latin typeface="Lucida Sans Unicode"/>
                <a:cs typeface="Lucida Sans Unicode"/>
              </a:rPr>
              <a:t>optreden </a:t>
            </a:r>
            <a:r>
              <a:rPr sz="500" spc="-70" dirty="0">
                <a:latin typeface="Lucida Sans Unicode"/>
                <a:cs typeface="Lucida Sans Unicode"/>
              </a:rPr>
              <a:t>met </a:t>
            </a:r>
            <a:r>
              <a:rPr sz="500" spc="-65" dirty="0">
                <a:latin typeface="Lucida Sans Unicode"/>
                <a:cs typeface="Lucida Sans Unicode"/>
              </a:rPr>
              <a:t>de  </a:t>
            </a:r>
            <a:r>
              <a:rPr sz="500" spc="-50" dirty="0">
                <a:latin typeface="Lucida Sans Unicode"/>
                <a:cs typeface="Lucida Sans Unicode"/>
              </a:rPr>
              <a:t>werkelijke  </a:t>
            </a:r>
            <a:r>
              <a:rPr sz="500" spc="-60" dirty="0">
                <a:latin typeface="Lucida Sans Unicode"/>
                <a:cs typeface="Lucida Sans Unicode"/>
              </a:rPr>
              <a:t>ligging.  </a:t>
            </a: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ondergrond  </a:t>
            </a:r>
            <a:r>
              <a:rPr sz="500" spc="-35" dirty="0">
                <a:latin typeface="Lucida Sans Unicode"/>
                <a:cs typeface="Lucida Sans Unicode"/>
              </a:rPr>
              <a:t>is  </a:t>
            </a:r>
            <a:r>
              <a:rPr sz="500" spc="-40" dirty="0">
                <a:latin typeface="Lucida Sans Unicode"/>
                <a:cs typeface="Lucida Sans Unicode"/>
              </a:rPr>
              <a:t>niet</a:t>
            </a:r>
            <a:r>
              <a:rPr sz="500" spc="-65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maatvast.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3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ligging 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kabels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leidingen  zijn  </a:t>
            </a:r>
            <a:r>
              <a:rPr sz="500" spc="-45" dirty="0">
                <a:latin typeface="Lucida Sans Unicode"/>
                <a:cs typeface="Lucida Sans Unicode"/>
              </a:rPr>
              <a:t>indicatief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50" dirty="0">
                <a:latin typeface="Lucida Sans Unicode"/>
                <a:cs typeface="Lucida Sans Unicode"/>
              </a:rPr>
              <a:t>gebaseerd  </a:t>
            </a:r>
            <a:r>
              <a:rPr sz="500" spc="-80" dirty="0">
                <a:latin typeface="Lucida Sans Unicode"/>
                <a:cs typeface="Lucida Sans Unicode"/>
              </a:rPr>
              <a:t>op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50" dirty="0">
                <a:latin typeface="Lucida Sans Unicode"/>
                <a:cs typeface="Lucida Sans Unicode"/>
              </a:rPr>
              <a:t>aangeleverde  </a:t>
            </a:r>
            <a:r>
              <a:rPr sz="500" spc="-55" dirty="0">
                <a:latin typeface="Lucida Sans Unicode"/>
                <a:cs typeface="Lucida Sans Unicode"/>
              </a:rPr>
              <a:t>gegevens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een</a:t>
            </a:r>
            <a:endParaRPr sz="500">
              <a:latin typeface="Lucida Sans Unicode"/>
              <a:cs typeface="Lucida Sans Unicode"/>
            </a:endParaRPr>
          </a:p>
          <a:p>
            <a:pPr marL="137795" marR="5080">
              <a:lnSpc>
                <a:spcPts val="590"/>
              </a:lnSpc>
              <a:spcBef>
                <a:spcPts val="20"/>
              </a:spcBef>
            </a:pPr>
            <a:r>
              <a:rPr sz="500" spc="-45" dirty="0">
                <a:latin typeface="Lucida Sans Unicode"/>
                <a:cs typeface="Lucida Sans Unicode"/>
              </a:rPr>
              <a:t>oriënterende </a:t>
            </a:r>
            <a:r>
              <a:rPr sz="500" spc="-70" dirty="0">
                <a:latin typeface="Lucida Sans Unicode"/>
                <a:cs typeface="Lucida Sans Unicode"/>
              </a:rPr>
              <a:t>KLIC-melding. </a:t>
            </a:r>
            <a:r>
              <a:rPr sz="500" spc="-35" dirty="0">
                <a:latin typeface="Lucida Sans Unicode"/>
                <a:cs typeface="Lucida Sans Unicode"/>
              </a:rPr>
              <a:t>Ter </a:t>
            </a:r>
            <a:r>
              <a:rPr sz="500" spc="-30" dirty="0">
                <a:latin typeface="Lucida Sans Unicode"/>
                <a:cs typeface="Lucida Sans Unicode"/>
              </a:rPr>
              <a:t>vaststelling </a:t>
            </a:r>
            <a:r>
              <a:rPr sz="500" spc="-50" dirty="0">
                <a:latin typeface="Lucida Sans Unicode"/>
                <a:cs typeface="Lucida Sans Unicode"/>
              </a:rPr>
              <a:t>van </a:t>
            </a:r>
            <a:r>
              <a:rPr sz="500" spc="-65" dirty="0">
                <a:latin typeface="Lucida Sans Unicode"/>
                <a:cs typeface="Lucida Sans Unicode"/>
              </a:rPr>
              <a:t>de </a:t>
            </a:r>
            <a:r>
              <a:rPr sz="500" spc="-50" dirty="0">
                <a:latin typeface="Lucida Sans Unicode"/>
                <a:cs typeface="Lucida Sans Unicode"/>
              </a:rPr>
              <a:t>werkelijke </a:t>
            </a:r>
            <a:r>
              <a:rPr sz="500" spc="-60" dirty="0">
                <a:latin typeface="Lucida Sans Unicode"/>
                <a:cs typeface="Lucida Sans Unicode"/>
              </a:rPr>
              <a:t>ligging </a:t>
            </a:r>
            <a:r>
              <a:rPr sz="500" spc="-65" dirty="0">
                <a:latin typeface="Lucida Sans Unicode"/>
                <a:cs typeface="Lucida Sans Unicode"/>
              </a:rPr>
              <a:t>dienen </a:t>
            </a:r>
            <a:r>
              <a:rPr sz="500" spc="-50" dirty="0">
                <a:latin typeface="Lucida Sans Unicode"/>
                <a:cs typeface="Lucida Sans Unicode"/>
              </a:rPr>
              <a:t>(aanvullend) </a:t>
            </a:r>
            <a:r>
              <a:rPr sz="500" spc="-45" dirty="0">
                <a:latin typeface="Lucida Sans Unicode"/>
                <a:cs typeface="Lucida Sans Unicode"/>
              </a:rPr>
              <a:t>proefsleuven </a:t>
            </a:r>
            <a:r>
              <a:rPr sz="500" spc="-50" dirty="0">
                <a:latin typeface="Lucida Sans Unicode"/>
                <a:cs typeface="Lucida Sans Unicode"/>
              </a:rPr>
              <a:t>gegraven  </a:t>
            </a:r>
            <a:r>
              <a:rPr sz="500" spc="-65" dirty="0">
                <a:latin typeface="Lucida Sans Unicode"/>
                <a:cs typeface="Lucida Sans Unicode"/>
              </a:rPr>
              <a:t>en  ingemeten  </a:t>
            </a:r>
            <a:r>
              <a:rPr sz="500" spc="-25" dirty="0">
                <a:latin typeface="Lucida Sans Unicode"/>
                <a:cs typeface="Lucida Sans Unicode"/>
              </a:rPr>
              <a:t>(X,Y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55" dirty="0">
                <a:latin typeface="Lucida Sans Unicode"/>
                <a:cs typeface="Lucida Sans Unicode"/>
              </a:rPr>
              <a:t>hoogte)  </a:t>
            </a:r>
            <a:r>
              <a:rPr sz="500" spc="-20" dirty="0">
                <a:latin typeface="Lucida Sans Unicode"/>
                <a:cs typeface="Lucida Sans Unicode"/>
              </a:rPr>
              <a:t>te  </a:t>
            </a:r>
            <a:r>
              <a:rPr sz="500" spc="-65" dirty="0">
                <a:latin typeface="Lucida Sans Unicode"/>
                <a:cs typeface="Lucida Sans Unicode"/>
              </a:rPr>
              <a:t>worden.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85" name="object 6085"/>
          <p:cNvSpPr txBox="1"/>
          <p:nvPr/>
        </p:nvSpPr>
        <p:spPr>
          <a:xfrm>
            <a:off x="16706036" y="8592956"/>
            <a:ext cx="128651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indent="-125095">
              <a:lnSpc>
                <a:spcPts val="58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65" dirty="0">
                <a:latin typeface="Lucida Sans Unicode"/>
                <a:cs typeface="Lucida Sans Unicode"/>
              </a:rPr>
              <a:t>maten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  </a:t>
            </a:r>
            <a:r>
              <a:rPr sz="500" spc="-45" dirty="0">
                <a:latin typeface="Lucida Sans Unicode"/>
                <a:cs typeface="Lucida Sans Unicode"/>
              </a:rPr>
              <a:t>meters,  tenzij  </a:t>
            </a:r>
            <a:r>
              <a:rPr sz="500" spc="-50" dirty="0">
                <a:latin typeface="Lucida Sans Unicode"/>
                <a:cs typeface="Lucida Sans Unicode"/>
              </a:rPr>
              <a:t>anders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vermeld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5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5" dirty="0">
                <a:latin typeface="Lucida Sans Unicode"/>
                <a:cs typeface="Lucida Sans Unicode"/>
              </a:rPr>
              <a:t>coördinaten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  </a:t>
            </a:r>
            <a:r>
              <a:rPr sz="500" spc="-40" dirty="0">
                <a:latin typeface="Lucida Sans Unicode"/>
                <a:cs typeface="Lucida Sans Unicode"/>
              </a:rPr>
              <a:t>het</a:t>
            </a:r>
            <a:r>
              <a:rPr sz="500" spc="50" dirty="0">
                <a:latin typeface="Lucida Sans Unicode"/>
                <a:cs typeface="Lucida Sans Unicode"/>
              </a:rPr>
              <a:t> </a:t>
            </a:r>
            <a:r>
              <a:rPr sz="500" spc="-40" dirty="0">
                <a:latin typeface="Lucida Sans Unicode"/>
                <a:cs typeface="Lucida Sans Unicode"/>
              </a:rPr>
              <a:t>RD-stelsel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55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5" dirty="0">
                <a:latin typeface="Lucida Sans Unicode"/>
                <a:cs typeface="Lucida Sans Unicode"/>
              </a:rPr>
              <a:t>hoogtes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45" dirty="0">
                <a:latin typeface="Lucida Sans Unicode"/>
                <a:cs typeface="Lucida Sans Unicode"/>
              </a:rPr>
              <a:t>t.o.v.</a:t>
            </a:r>
            <a:r>
              <a:rPr sz="500" spc="5" dirty="0">
                <a:latin typeface="Lucida Sans Unicode"/>
                <a:cs typeface="Lucida Sans Unicode"/>
              </a:rPr>
              <a:t> </a:t>
            </a:r>
            <a:r>
              <a:rPr sz="500" spc="-60" dirty="0">
                <a:latin typeface="Lucida Sans Unicode"/>
                <a:cs typeface="Lucida Sans Unicode"/>
              </a:rPr>
              <a:t>N.A.P.</a:t>
            </a:r>
            <a:endParaRPr sz="500">
              <a:latin typeface="Lucida Sans Unicode"/>
              <a:cs typeface="Lucida Sans Unicode"/>
            </a:endParaRPr>
          </a:p>
          <a:p>
            <a:pPr marL="137795" indent="-125095">
              <a:lnSpc>
                <a:spcPts val="580"/>
              </a:lnSpc>
              <a:buFont typeface="Symbol"/>
              <a:buChar char=""/>
              <a:tabLst>
                <a:tab pos="138430" algn="l"/>
              </a:tabLst>
            </a:pPr>
            <a:r>
              <a:rPr sz="500" spc="-50" dirty="0">
                <a:latin typeface="Lucida Sans Unicode"/>
                <a:cs typeface="Lucida Sans Unicode"/>
              </a:rPr>
              <a:t>diameters  </a:t>
            </a:r>
            <a:r>
              <a:rPr sz="500" spc="-60" dirty="0">
                <a:latin typeface="Lucida Sans Unicode"/>
                <a:cs typeface="Lucida Sans Unicode"/>
              </a:rPr>
              <a:t>zijn  </a:t>
            </a:r>
            <a:r>
              <a:rPr sz="500" spc="-65" dirty="0">
                <a:latin typeface="Lucida Sans Unicode"/>
                <a:cs typeface="Lucida Sans Unicode"/>
              </a:rPr>
              <a:t>in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millimeter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86" name="object 6086"/>
          <p:cNvSpPr txBox="1"/>
          <p:nvPr/>
        </p:nvSpPr>
        <p:spPr>
          <a:xfrm>
            <a:off x="16703172" y="7631552"/>
            <a:ext cx="51117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5" dirty="0">
                <a:latin typeface="Lucida Sans Unicode"/>
                <a:cs typeface="Lucida Sans Unicode"/>
              </a:rPr>
              <a:t>OPMERKINGEN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087" name="object 6087"/>
          <p:cNvSpPr txBox="1"/>
          <p:nvPr/>
        </p:nvSpPr>
        <p:spPr>
          <a:xfrm>
            <a:off x="17508171" y="6054111"/>
            <a:ext cx="109537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VWA  </a:t>
            </a:r>
            <a:r>
              <a:rPr sz="500" spc="-50" dirty="0">
                <a:latin typeface="Lucida Sans Unicode"/>
                <a:cs typeface="Lucida Sans Unicode"/>
              </a:rPr>
              <a:t>inspectieput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(hondehok)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88" name="object 6088"/>
          <p:cNvSpPr/>
          <p:nvPr/>
        </p:nvSpPr>
        <p:spPr>
          <a:xfrm>
            <a:off x="17347631" y="74917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17347631" y="749173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09" h="92709">
                <a:moveTo>
                  <a:pt x="92705" y="46352"/>
                </a:moveTo>
                <a:lnTo>
                  <a:pt x="89062" y="28310"/>
                </a:lnTo>
                <a:lnTo>
                  <a:pt x="79129" y="13576"/>
                </a:lnTo>
                <a:lnTo>
                  <a:pt x="64395" y="3642"/>
                </a:lnTo>
                <a:lnTo>
                  <a:pt x="46352" y="0"/>
                </a:lnTo>
                <a:lnTo>
                  <a:pt x="28310" y="3642"/>
                </a:lnTo>
                <a:lnTo>
                  <a:pt x="13576" y="13576"/>
                </a:lnTo>
                <a:lnTo>
                  <a:pt x="3642" y="28310"/>
                </a:lnTo>
                <a:lnTo>
                  <a:pt x="0" y="46352"/>
                </a:lnTo>
                <a:lnTo>
                  <a:pt x="3642" y="64395"/>
                </a:lnTo>
                <a:lnTo>
                  <a:pt x="13576" y="79129"/>
                </a:lnTo>
                <a:lnTo>
                  <a:pt x="28310" y="89062"/>
                </a:lnTo>
                <a:lnTo>
                  <a:pt x="46352" y="92705"/>
                </a:lnTo>
                <a:lnTo>
                  <a:pt x="64395" y="89062"/>
                </a:lnTo>
                <a:lnTo>
                  <a:pt x="79129" y="79129"/>
                </a:lnTo>
                <a:lnTo>
                  <a:pt x="89062" y="64395"/>
                </a:lnTo>
                <a:lnTo>
                  <a:pt x="92705" y="46352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17361233" y="750533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40">
                <a:moveTo>
                  <a:pt x="0" y="65860"/>
                </a:moveTo>
                <a:lnTo>
                  <a:pt x="65860" y="0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1" name="object 6091"/>
          <p:cNvSpPr txBox="1"/>
          <p:nvPr/>
        </p:nvSpPr>
        <p:spPr>
          <a:xfrm>
            <a:off x="16957665" y="7542914"/>
            <a:ext cx="383540" cy="2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    </a:t>
            </a:r>
            <a:r>
              <a:rPr sz="500" u="sng" spc="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</a:t>
            </a:r>
            <a:r>
              <a:rPr sz="500" u="sng" spc="-20" dirty="0">
                <a:latin typeface="Times New Roman"/>
                <a:cs typeface="Times New Roman"/>
              </a:rPr>
              <a:t> 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92" name="object 6092"/>
          <p:cNvSpPr/>
          <p:nvPr/>
        </p:nvSpPr>
        <p:spPr>
          <a:xfrm>
            <a:off x="16721957" y="74917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63" y="93063"/>
                </a:moveTo>
                <a:lnTo>
                  <a:pt x="93063" y="0"/>
                </a:lnTo>
                <a:lnTo>
                  <a:pt x="0" y="0"/>
                </a:lnTo>
                <a:lnTo>
                  <a:pt x="0" y="93063"/>
                </a:lnTo>
                <a:lnTo>
                  <a:pt x="93063" y="93063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16721957" y="749173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09" h="92709">
                <a:moveTo>
                  <a:pt x="92705" y="46352"/>
                </a:moveTo>
                <a:lnTo>
                  <a:pt x="89062" y="28310"/>
                </a:lnTo>
                <a:lnTo>
                  <a:pt x="79129" y="13576"/>
                </a:lnTo>
                <a:lnTo>
                  <a:pt x="64395" y="3642"/>
                </a:lnTo>
                <a:lnTo>
                  <a:pt x="46352" y="0"/>
                </a:lnTo>
                <a:lnTo>
                  <a:pt x="28310" y="3642"/>
                </a:lnTo>
                <a:lnTo>
                  <a:pt x="13576" y="13576"/>
                </a:lnTo>
                <a:lnTo>
                  <a:pt x="3642" y="28310"/>
                </a:lnTo>
                <a:lnTo>
                  <a:pt x="0" y="46352"/>
                </a:lnTo>
                <a:lnTo>
                  <a:pt x="3642" y="64395"/>
                </a:lnTo>
                <a:lnTo>
                  <a:pt x="13576" y="79129"/>
                </a:lnTo>
                <a:lnTo>
                  <a:pt x="28310" y="89062"/>
                </a:lnTo>
                <a:lnTo>
                  <a:pt x="46352" y="92705"/>
                </a:lnTo>
                <a:lnTo>
                  <a:pt x="64395" y="89062"/>
                </a:lnTo>
                <a:lnTo>
                  <a:pt x="79129" y="79129"/>
                </a:lnTo>
                <a:lnTo>
                  <a:pt x="89062" y="64395"/>
                </a:lnTo>
                <a:lnTo>
                  <a:pt x="92705" y="46352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16735559" y="750533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40">
                <a:moveTo>
                  <a:pt x="0" y="65860"/>
                </a:moveTo>
                <a:lnTo>
                  <a:pt x="65860" y="0"/>
                </a:lnTo>
              </a:path>
            </a:pathLst>
          </a:custGeom>
          <a:ln w="4295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16768489" y="753826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54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16850456" y="753826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08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16910591" y="753826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50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17342620" y="753826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542" y="0"/>
                </a:lnTo>
              </a:path>
            </a:pathLst>
          </a:custGeom>
          <a:ln w="322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9" name="object 6099"/>
          <p:cNvSpPr txBox="1"/>
          <p:nvPr/>
        </p:nvSpPr>
        <p:spPr>
          <a:xfrm>
            <a:off x="17045361" y="6041239"/>
            <a:ext cx="7239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0" dirty="0">
                <a:solidFill>
                  <a:srgbClr val="FF3F00"/>
                </a:solidFill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100" name="object 6100"/>
          <p:cNvSpPr/>
          <p:nvPr/>
        </p:nvSpPr>
        <p:spPr>
          <a:xfrm>
            <a:off x="17104591" y="71316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073"/>
                </a:moveTo>
                <a:lnTo>
                  <a:pt x="1789" y="357"/>
                </a:lnTo>
                <a:lnTo>
                  <a:pt x="357" y="0"/>
                </a:lnTo>
                <a:lnTo>
                  <a:pt x="0" y="107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17104591" y="71316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7" y="0"/>
                </a:moveTo>
                <a:lnTo>
                  <a:pt x="1789" y="357"/>
                </a:lnTo>
                <a:lnTo>
                  <a:pt x="0" y="1073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17104235" y="713200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40">
                <a:moveTo>
                  <a:pt x="0" y="2147"/>
                </a:moveTo>
                <a:lnTo>
                  <a:pt x="3937" y="1073"/>
                </a:lnTo>
                <a:lnTo>
                  <a:pt x="2147" y="894"/>
                </a:lnTo>
                <a:lnTo>
                  <a:pt x="2147" y="0"/>
                </a:lnTo>
                <a:lnTo>
                  <a:pt x="357" y="715"/>
                </a:lnTo>
                <a:lnTo>
                  <a:pt x="0" y="2147"/>
                </a:lnTo>
                <a:close/>
              </a:path>
              <a:path w="4444" h="2540">
                <a:moveTo>
                  <a:pt x="2147" y="0"/>
                </a:moveTo>
                <a:lnTo>
                  <a:pt x="2147" y="894"/>
                </a:lnTo>
                <a:lnTo>
                  <a:pt x="3937" y="1073"/>
                </a:lnTo>
                <a:lnTo>
                  <a:pt x="2147" y="0"/>
                </a:lnTo>
                <a:close/>
              </a:path>
              <a:path w="4444" h="2540">
                <a:moveTo>
                  <a:pt x="357" y="715"/>
                </a:moveTo>
                <a:lnTo>
                  <a:pt x="2147" y="0"/>
                </a:lnTo>
                <a:lnTo>
                  <a:pt x="2147" y="894"/>
                </a:lnTo>
                <a:lnTo>
                  <a:pt x="357" y="71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17104591" y="713200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1789" y="0"/>
                </a:moveTo>
                <a:lnTo>
                  <a:pt x="0" y="715"/>
                </a:lnTo>
                <a:lnTo>
                  <a:pt x="3579" y="1073"/>
                </a:lnTo>
                <a:lnTo>
                  <a:pt x="1789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17104235" y="713271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57" y="0"/>
                </a:moveTo>
                <a:lnTo>
                  <a:pt x="3937" y="357"/>
                </a:lnTo>
                <a:lnTo>
                  <a:pt x="0" y="1431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17103876" y="713307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0" y="2505"/>
                </a:moveTo>
                <a:lnTo>
                  <a:pt x="5369" y="1073"/>
                </a:lnTo>
                <a:lnTo>
                  <a:pt x="4295" y="1073"/>
                </a:lnTo>
                <a:lnTo>
                  <a:pt x="4295" y="0"/>
                </a:lnTo>
                <a:lnTo>
                  <a:pt x="357" y="1073"/>
                </a:lnTo>
                <a:lnTo>
                  <a:pt x="0" y="2505"/>
                </a:lnTo>
                <a:close/>
              </a:path>
              <a:path w="5715" h="2540">
                <a:moveTo>
                  <a:pt x="4295" y="0"/>
                </a:moveTo>
                <a:lnTo>
                  <a:pt x="4295" y="1073"/>
                </a:lnTo>
                <a:lnTo>
                  <a:pt x="5369" y="1073"/>
                </a:lnTo>
                <a:lnTo>
                  <a:pt x="4295" y="0"/>
                </a:lnTo>
                <a:close/>
              </a:path>
              <a:path w="5715" h="2540">
                <a:moveTo>
                  <a:pt x="357" y="1073"/>
                </a:moveTo>
                <a:lnTo>
                  <a:pt x="4295" y="0"/>
                </a:lnTo>
                <a:lnTo>
                  <a:pt x="4295" y="1073"/>
                </a:lnTo>
                <a:lnTo>
                  <a:pt x="357" y="107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17104235" y="7133077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3937" y="0"/>
                </a:moveTo>
                <a:lnTo>
                  <a:pt x="0" y="1073"/>
                </a:lnTo>
                <a:lnTo>
                  <a:pt x="5011" y="1073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17103876" y="713415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357" y="0"/>
                </a:moveTo>
                <a:lnTo>
                  <a:pt x="5369" y="0"/>
                </a:lnTo>
                <a:lnTo>
                  <a:pt x="0" y="1431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17103518" y="7134152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3221"/>
                </a:moveTo>
                <a:lnTo>
                  <a:pt x="7158" y="1431"/>
                </a:lnTo>
                <a:lnTo>
                  <a:pt x="5726" y="1431"/>
                </a:lnTo>
                <a:lnTo>
                  <a:pt x="5726" y="0"/>
                </a:lnTo>
                <a:lnTo>
                  <a:pt x="357" y="1431"/>
                </a:lnTo>
                <a:lnTo>
                  <a:pt x="0" y="3221"/>
                </a:lnTo>
                <a:close/>
              </a:path>
              <a:path w="7619" h="3809">
                <a:moveTo>
                  <a:pt x="5726" y="0"/>
                </a:moveTo>
                <a:lnTo>
                  <a:pt x="5726" y="1431"/>
                </a:lnTo>
                <a:lnTo>
                  <a:pt x="7158" y="1431"/>
                </a:lnTo>
                <a:lnTo>
                  <a:pt x="5726" y="0"/>
                </a:lnTo>
                <a:close/>
              </a:path>
              <a:path w="7619" h="3809">
                <a:moveTo>
                  <a:pt x="357" y="1431"/>
                </a:moveTo>
                <a:lnTo>
                  <a:pt x="5726" y="0"/>
                </a:lnTo>
                <a:lnTo>
                  <a:pt x="5726" y="1431"/>
                </a:lnTo>
                <a:lnTo>
                  <a:pt x="357" y="143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17103876" y="713415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5369" y="0"/>
                </a:moveTo>
                <a:lnTo>
                  <a:pt x="0" y="1431"/>
                </a:lnTo>
                <a:lnTo>
                  <a:pt x="6800" y="1431"/>
                </a:lnTo>
                <a:lnTo>
                  <a:pt x="5369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17103518" y="7135583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4">
                <a:moveTo>
                  <a:pt x="357" y="0"/>
                </a:moveTo>
                <a:lnTo>
                  <a:pt x="7158" y="0"/>
                </a:lnTo>
                <a:lnTo>
                  <a:pt x="0" y="1789"/>
                </a:lnTo>
                <a:lnTo>
                  <a:pt x="357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17102802" y="7135583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0" y="3937"/>
                </a:moveTo>
                <a:lnTo>
                  <a:pt x="8590" y="1431"/>
                </a:lnTo>
                <a:lnTo>
                  <a:pt x="7874" y="1464"/>
                </a:lnTo>
                <a:lnTo>
                  <a:pt x="7874" y="0"/>
                </a:lnTo>
                <a:lnTo>
                  <a:pt x="715" y="1789"/>
                </a:lnTo>
                <a:lnTo>
                  <a:pt x="0" y="3937"/>
                </a:lnTo>
                <a:close/>
              </a:path>
              <a:path w="8890" h="4445">
                <a:moveTo>
                  <a:pt x="7874" y="0"/>
                </a:moveTo>
                <a:lnTo>
                  <a:pt x="7874" y="1464"/>
                </a:lnTo>
                <a:lnTo>
                  <a:pt x="8590" y="1431"/>
                </a:lnTo>
                <a:lnTo>
                  <a:pt x="7874" y="0"/>
                </a:lnTo>
                <a:close/>
              </a:path>
              <a:path w="8890" h="4445">
                <a:moveTo>
                  <a:pt x="715" y="1789"/>
                </a:moveTo>
                <a:lnTo>
                  <a:pt x="7874" y="0"/>
                </a:lnTo>
                <a:lnTo>
                  <a:pt x="7874" y="1464"/>
                </a:lnTo>
                <a:lnTo>
                  <a:pt x="715" y="178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17103518" y="713558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7158" y="0"/>
                </a:moveTo>
                <a:lnTo>
                  <a:pt x="0" y="1789"/>
                </a:lnTo>
                <a:lnTo>
                  <a:pt x="7874" y="1431"/>
                </a:lnTo>
                <a:lnTo>
                  <a:pt x="715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17102802" y="713701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715" y="357"/>
                </a:moveTo>
                <a:lnTo>
                  <a:pt x="8590" y="0"/>
                </a:lnTo>
                <a:lnTo>
                  <a:pt x="0" y="2505"/>
                </a:lnTo>
                <a:lnTo>
                  <a:pt x="715" y="35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17102444" y="7137015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59" h="4445">
                <a:moveTo>
                  <a:pt x="0" y="4295"/>
                </a:moveTo>
                <a:lnTo>
                  <a:pt x="9664" y="1431"/>
                </a:lnTo>
                <a:lnTo>
                  <a:pt x="8948" y="1514"/>
                </a:lnTo>
                <a:lnTo>
                  <a:pt x="8948" y="0"/>
                </a:lnTo>
                <a:lnTo>
                  <a:pt x="357" y="2505"/>
                </a:lnTo>
                <a:lnTo>
                  <a:pt x="0" y="4295"/>
                </a:lnTo>
                <a:close/>
              </a:path>
              <a:path w="10159" h="4445">
                <a:moveTo>
                  <a:pt x="8948" y="0"/>
                </a:moveTo>
                <a:lnTo>
                  <a:pt x="8948" y="1514"/>
                </a:lnTo>
                <a:lnTo>
                  <a:pt x="9664" y="1431"/>
                </a:lnTo>
                <a:lnTo>
                  <a:pt x="8948" y="0"/>
                </a:lnTo>
                <a:close/>
              </a:path>
              <a:path w="10159" h="4445">
                <a:moveTo>
                  <a:pt x="357" y="2505"/>
                </a:moveTo>
                <a:lnTo>
                  <a:pt x="8948" y="0"/>
                </a:lnTo>
                <a:lnTo>
                  <a:pt x="8948" y="1514"/>
                </a:lnTo>
                <a:lnTo>
                  <a:pt x="357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17102802" y="7137015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8590" y="0"/>
                </a:moveTo>
                <a:lnTo>
                  <a:pt x="0" y="2505"/>
                </a:lnTo>
                <a:lnTo>
                  <a:pt x="9306" y="1431"/>
                </a:lnTo>
                <a:lnTo>
                  <a:pt x="8590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17102444" y="713844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357" y="1073"/>
                </a:moveTo>
                <a:lnTo>
                  <a:pt x="9664" y="0"/>
                </a:lnTo>
                <a:lnTo>
                  <a:pt x="0" y="2863"/>
                </a:lnTo>
                <a:lnTo>
                  <a:pt x="357" y="1073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17101728" y="7138447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0" y="5011"/>
                </a:moveTo>
                <a:lnTo>
                  <a:pt x="10738" y="2147"/>
                </a:lnTo>
                <a:lnTo>
                  <a:pt x="10380" y="2173"/>
                </a:lnTo>
                <a:lnTo>
                  <a:pt x="10380" y="0"/>
                </a:lnTo>
                <a:lnTo>
                  <a:pt x="715" y="2863"/>
                </a:lnTo>
                <a:lnTo>
                  <a:pt x="0" y="5011"/>
                </a:lnTo>
                <a:close/>
              </a:path>
              <a:path w="10794" h="5079">
                <a:moveTo>
                  <a:pt x="10380" y="0"/>
                </a:moveTo>
                <a:lnTo>
                  <a:pt x="10380" y="2173"/>
                </a:lnTo>
                <a:lnTo>
                  <a:pt x="10738" y="2147"/>
                </a:lnTo>
                <a:lnTo>
                  <a:pt x="10380" y="0"/>
                </a:lnTo>
                <a:close/>
              </a:path>
              <a:path w="10794" h="5079">
                <a:moveTo>
                  <a:pt x="715" y="2863"/>
                </a:moveTo>
                <a:lnTo>
                  <a:pt x="10380" y="0"/>
                </a:lnTo>
                <a:lnTo>
                  <a:pt x="10380" y="2173"/>
                </a:lnTo>
                <a:lnTo>
                  <a:pt x="715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17102444" y="7138447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664" y="0"/>
                </a:moveTo>
                <a:lnTo>
                  <a:pt x="0" y="2863"/>
                </a:lnTo>
                <a:lnTo>
                  <a:pt x="10022" y="2147"/>
                </a:lnTo>
                <a:lnTo>
                  <a:pt x="966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17101728" y="714059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715" y="715"/>
                </a:moveTo>
                <a:lnTo>
                  <a:pt x="10738" y="0"/>
                </a:lnTo>
                <a:lnTo>
                  <a:pt x="0" y="2863"/>
                </a:lnTo>
                <a:lnTo>
                  <a:pt x="715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17101370" y="7140594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30" h="5079">
                <a:moveTo>
                  <a:pt x="0" y="5011"/>
                </a:moveTo>
                <a:lnTo>
                  <a:pt x="11096" y="1789"/>
                </a:lnTo>
                <a:lnTo>
                  <a:pt x="11096" y="0"/>
                </a:lnTo>
                <a:lnTo>
                  <a:pt x="357" y="2863"/>
                </a:lnTo>
                <a:lnTo>
                  <a:pt x="0" y="5011"/>
                </a:lnTo>
                <a:close/>
              </a:path>
              <a:path w="11430" h="5079">
                <a:moveTo>
                  <a:pt x="357" y="2863"/>
                </a:moveTo>
                <a:lnTo>
                  <a:pt x="11096" y="0"/>
                </a:lnTo>
                <a:lnTo>
                  <a:pt x="11096" y="1789"/>
                </a:lnTo>
                <a:lnTo>
                  <a:pt x="357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17101728" y="714059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10738" y="0"/>
                </a:moveTo>
                <a:lnTo>
                  <a:pt x="0" y="2863"/>
                </a:lnTo>
                <a:lnTo>
                  <a:pt x="10738" y="1789"/>
                </a:lnTo>
                <a:lnTo>
                  <a:pt x="1073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17101370" y="714238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357" y="1073"/>
                </a:moveTo>
                <a:lnTo>
                  <a:pt x="11096" y="0"/>
                </a:lnTo>
                <a:lnTo>
                  <a:pt x="0" y="3221"/>
                </a:lnTo>
                <a:lnTo>
                  <a:pt x="357" y="1073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17101013" y="714238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0" y="5011"/>
                </a:moveTo>
                <a:lnTo>
                  <a:pt x="11096" y="1789"/>
                </a:lnTo>
                <a:lnTo>
                  <a:pt x="11453" y="0"/>
                </a:lnTo>
                <a:lnTo>
                  <a:pt x="357" y="3221"/>
                </a:lnTo>
                <a:lnTo>
                  <a:pt x="0" y="5011"/>
                </a:lnTo>
                <a:close/>
              </a:path>
              <a:path w="12065" h="5079">
                <a:moveTo>
                  <a:pt x="357" y="3221"/>
                </a:moveTo>
                <a:lnTo>
                  <a:pt x="11096" y="103"/>
                </a:lnTo>
                <a:lnTo>
                  <a:pt x="11096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17101370" y="714238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11096" y="0"/>
                </a:moveTo>
                <a:lnTo>
                  <a:pt x="0" y="3221"/>
                </a:lnTo>
                <a:lnTo>
                  <a:pt x="10738" y="1789"/>
                </a:lnTo>
                <a:lnTo>
                  <a:pt x="11096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17101013" y="714417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357" y="1431"/>
                </a:moveTo>
                <a:lnTo>
                  <a:pt x="11096" y="0"/>
                </a:lnTo>
                <a:lnTo>
                  <a:pt x="0" y="3221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17100655" y="714417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0" y="5011"/>
                </a:moveTo>
                <a:lnTo>
                  <a:pt x="10738" y="1789"/>
                </a:lnTo>
                <a:lnTo>
                  <a:pt x="11453" y="0"/>
                </a:lnTo>
                <a:lnTo>
                  <a:pt x="357" y="3221"/>
                </a:lnTo>
                <a:lnTo>
                  <a:pt x="0" y="5011"/>
                </a:lnTo>
                <a:close/>
              </a:path>
              <a:path w="12065" h="5079">
                <a:moveTo>
                  <a:pt x="357" y="3221"/>
                </a:moveTo>
                <a:lnTo>
                  <a:pt x="10738" y="207"/>
                </a:lnTo>
                <a:lnTo>
                  <a:pt x="10738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17101013" y="714417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11096" y="0"/>
                </a:moveTo>
                <a:lnTo>
                  <a:pt x="0" y="3221"/>
                </a:lnTo>
                <a:lnTo>
                  <a:pt x="10380" y="1789"/>
                </a:lnTo>
                <a:lnTo>
                  <a:pt x="11096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17100655" y="714596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357" y="1431"/>
                </a:moveTo>
                <a:lnTo>
                  <a:pt x="10738" y="0"/>
                </a:lnTo>
                <a:lnTo>
                  <a:pt x="0" y="3221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17100297" y="7145963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30" h="5079">
                <a:moveTo>
                  <a:pt x="0" y="4653"/>
                </a:moveTo>
                <a:lnTo>
                  <a:pt x="10022" y="1789"/>
                </a:lnTo>
                <a:lnTo>
                  <a:pt x="11096" y="0"/>
                </a:lnTo>
                <a:lnTo>
                  <a:pt x="357" y="3221"/>
                </a:lnTo>
                <a:lnTo>
                  <a:pt x="0" y="4653"/>
                </a:lnTo>
                <a:close/>
              </a:path>
              <a:path w="11430" h="5079">
                <a:moveTo>
                  <a:pt x="357" y="3221"/>
                </a:moveTo>
                <a:lnTo>
                  <a:pt x="10022" y="322"/>
                </a:lnTo>
                <a:lnTo>
                  <a:pt x="10022" y="1789"/>
                </a:lnTo>
                <a:lnTo>
                  <a:pt x="357" y="32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17100655" y="714596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10738" y="0"/>
                </a:moveTo>
                <a:lnTo>
                  <a:pt x="0" y="3221"/>
                </a:lnTo>
                <a:lnTo>
                  <a:pt x="9664" y="1789"/>
                </a:lnTo>
                <a:lnTo>
                  <a:pt x="10738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17100297" y="714775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357" y="1431"/>
                </a:moveTo>
                <a:lnTo>
                  <a:pt x="10022" y="0"/>
                </a:lnTo>
                <a:lnTo>
                  <a:pt x="0" y="2863"/>
                </a:lnTo>
                <a:lnTo>
                  <a:pt x="357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17099939" y="7147753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0" y="3221"/>
                </a:moveTo>
                <a:lnTo>
                  <a:pt x="9664" y="715"/>
                </a:lnTo>
                <a:lnTo>
                  <a:pt x="10380" y="0"/>
                </a:lnTo>
                <a:lnTo>
                  <a:pt x="357" y="2863"/>
                </a:lnTo>
                <a:lnTo>
                  <a:pt x="0" y="3221"/>
                </a:lnTo>
                <a:close/>
              </a:path>
              <a:path w="10794" h="3809">
                <a:moveTo>
                  <a:pt x="357" y="2863"/>
                </a:moveTo>
                <a:lnTo>
                  <a:pt x="9664" y="204"/>
                </a:lnTo>
                <a:lnTo>
                  <a:pt x="9664" y="715"/>
                </a:lnTo>
                <a:lnTo>
                  <a:pt x="357" y="2863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17100297" y="714775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10022" y="0"/>
                </a:moveTo>
                <a:lnTo>
                  <a:pt x="0" y="2863"/>
                </a:lnTo>
                <a:lnTo>
                  <a:pt x="9306" y="715"/>
                </a:lnTo>
                <a:lnTo>
                  <a:pt x="10022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17099939" y="714846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357" y="2147"/>
                </a:moveTo>
                <a:lnTo>
                  <a:pt x="9664" y="0"/>
                </a:lnTo>
                <a:lnTo>
                  <a:pt x="0" y="2505"/>
                </a:lnTo>
                <a:lnTo>
                  <a:pt x="357" y="214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17099939" y="7148469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0" y="2505"/>
                </a:moveTo>
                <a:lnTo>
                  <a:pt x="8948" y="357"/>
                </a:lnTo>
                <a:lnTo>
                  <a:pt x="9664" y="0"/>
                </a:lnTo>
                <a:lnTo>
                  <a:pt x="1073" y="2227"/>
                </a:lnTo>
                <a:lnTo>
                  <a:pt x="1073" y="2863"/>
                </a:lnTo>
                <a:lnTo>
                  <a:pt x="0" y="2505"/>
                </a:lnTo>
                <a:close/>
              </a:path>
              <a:path w="10159" h="3175">
                <a:moveTo>
                  <a:pt x="0" y="2505"/>
                </a:moveTo>
                <a:lnTo>
                  <a:pt x="1073" y="2227"/>
                </a:lnTo>
                <a:lnTo>
                  <a:pt x="1073" y="2863"/>
                </a:lnTo>
                <a:lnTo>
                  <a:pt x="8948" y="357"/>
                </a:lnTo>
                <a:lnTo>
                  <a:pt x="0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17099939" y="714846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9664" y="0"/>
                </a:moveTo>
                <a:lnTo>
                  <a:pt x="0" y="2505"/>
                </a:lnTo>
                <a:lnTo>
                  <a:pt x="8948" y="357"/>
                </a:lnTo>
                <a:lnTo>
                  <a:pt x="966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17099939" y="7148827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0" y="2147"/>
                </a:moveTo>
                <a:lnTo>
                  <a:pt x="8948" y="0"/>
                </a:lnTo>
                <a:lnTo>
                  <a:pt x="1073" y="2505"/>
                </a:lnTo>
                <a:lnTo>
                  <a:pt x="0" y="2147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17101013" y="714882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0" y="2505"/>
                </a:moveTo>
                <a:lnTo>
                  <a:pt x="7158" y="715"/>
                </a:lnTo>
                <a:lnTo>
                  <a:pt x="7874" y="0"/>
                </a:lnTo>
                <a:lnTo>
                  <a:pt x="715" y="2277"/>
                </a:lnTo>
                <a:lnTo>
                  <a:pt x="715" y="2505"/>
                </a:lnTo>
                <a:lnTo>
                  <a:pt x="0" y="2505"/>
                </a:lnTo>
                <a:close/>
              </a:path>
              <a:path w="8255" h="2540">
                <a:moveTo>
                  <a:pt x="0" y="2505"/>
                </a:moveTo>
                <a:lnTo>
                  <a:pt x="715" y="2277"/>
                </a:lnTo>
                <a:lnTo>
                  <a:pt x="715" y="2505"/>
                </a:lnTo>
                <a:lnTo>
                  <a:pt x="7158" y="715"/>
                </a:lnTo>
                <a:lnTo>
                  <a:pt x="0" y="250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17101013" y="714882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7874" y="0"/>
                </a:moveTo>
                <a:lnTo>
                  <a:pt x="0" y="2505"/>
                </a:lnTo>
                <a:lnTo>
                  <a:pt x="7158" y="715"/>
                </a:lnTo>
                <a:lnTo>
                  <a:pt x="7874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17101013" y="7149542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4">
                <a:moveTo>
                  <a:pt x="0" y="1789"/>
                </a:moveTo>
                <a:lnTo>
                  <a:pt x="7158" y="0"/>
                </a:lnTo>
                <a:lnTo>
                  <a:pt x="715" y="1789"/>
                </a:lnTo>
                <a:lnTo>
                  <a:pt x="0" y="1789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17101728" y="714954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0" y="1789"/>
                </a:moveTo>
                <a:lnTo>
                  <a:pt x="5726" y="357"/>
                </a:lnTo>
                <a:lnTo>
                  <a:pt x="6442" y="0"/>
                </a:lnTo>
                <a:lnTo>
                  <a:pt x="1431" y="1391"/>
                </a:lnTo>
                <a:lnTo>
                  <a:pt x="1431" y="1789"/>
                </a:lnTo>
                <a:lnTo>
                  <a:pt x="0" y="1789"/>
                </a:lnTo>
                <a:close/>
              </a:path>
              <a:path w="6984" h="1904">
                <a:moveTo>
                  <a:pt x="0" y="1789"/>
                </a:moveTo>
                <a:lnTo>
                  <a:pt x="1431" y="1391"/>
                </a:lnTo>
                <a:lnTo>
                  <a:pt x="1431" y="1789"/>
                </a:lnTo>
                <a:lnTo>
                  <a:pt x="5726" y="357"/>
                </a:lnTo>
                <a:lnTo>
                  <a:pt x="0" y="1789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17101728" y="714954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6442" y="0"/>
                </a:moveTo>
                <a:lnTo>
                  <a:pt x="0" y="1789"/>
                </a:lnTo>
                <a:lnTo>
                  <a:pt x="5726" y="357"/>
                </a:lnTo>
                <a:lnTo>
                  <a:pt x="6442" y="0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17101728" y="7149900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1431"/>
                </a:moveTo>
                <a:lnTo>
                  <a:pt x="5726" y="0"/>
                </a:lnTo>
                <a:lnTo>
                  <a:pt x="1431" y="1431"/>
                </a:lnTo>
                <a:lnTo>
                  <a:pt x="0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17103160" y="715061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715"/>
                </a:moveTo>
                <a:lnTo>
                  <a:pt x="715" y="715"/>
                </a:lnTo>
                <a:lnTo>
                  <a:pt x="2505" y="357"/>
                </a:lnTo>
                <a:lnTo>
                  <a:pt x="3221" y="0"/>
                </a:lnTo>
                <a:lnTo>
                  <a:pt x="2505" y="204"/>
                </a:lnTo>
                <a:lnTo>
                  <a:pt x="0" y="715"/>
                </a:lnTo>
                <a:close/>
              </a:path>
              <a:path w="3809" h="1270">
                <a:moveTo>
                  <a:pt x="715" y="715"/>
                </a:moveTo>
                <a:lnTo>
                  <a:pt x="3221" y="0"/>
                </a:lnTo>
                <a:lnTo>
                  <a:pt x="2505" y="159"/>
                </a:lnTo>
                <a:lnTo>
                  <a:pt x="2505" y="357"/>
                </a:lnTo>
                <a:lnTo>
                  <a:pt x="715" y="715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17103160" y="715061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715"/>
                </a:moveTo>
                <a:lnTo>
                  <a:pt x="715" y="715"/>
                </a:lnTo>
                <a:lnTo>
                  <a:pt x="3221" y="0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17103876" y="7150617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715"/>
                </a:moveTo>
                <a:lnTo>
                  <a:pt x="2505" y="0"/>
                </a:lnTo>
                <a:lnTo>
                  <a:pt x="1789" y="357"/>
                </a:lnTo>
                <a:lnTo>
                  <a:pt x="0" y="715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17103160" y="714990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221" y="357"/>
                </a:moveTo>
                <a:lnTo>
                  <a:pt x="3221" y="715"/>
                </a:lnTo>
                <a:lnTo>
                  <a:pt x="4295" y="0"/>
                </a:lnTo>
                <a:lnTo>
                  <a:pt x="3221" y="357"/>
                </a:lnTo>
                <a:close/>
              </a:path>
              <a:path w="4444" h="1904">
                <a:moveTo>
                  <a:pt x="0" y="1431"/>
                </a:moveTo>
                <a:lnTo>
                  <a:pt x="3221" y="357"/>
                </a:lnTo>
                <a:lnTo>
                  <a:pt x="3221" y="715"/>
                </a:lnTo>
                <a:lnTo>
                  <a:pt x="0" y="143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17103160" y="714990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1431"/>
                </a:moveTo>
                <a:lnTo>
                  <a:pt x="4295" y="0"/>
                </a:lnTo>
                <a:lnTo>
                  <a:pt x="3221" y="715"/>
                </a:lnTo>
                <a:lnTo>
                  <a:pt x="0" y="1431"/>
                </a:lnTo>
                <a:close/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17087316" y="712618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7848" y="11235"/>
                </a:moveTo>
                <a:lnTo>
                  <a:pt x="25797" y="4112"/>
                </a:lnTo>
                <a:lnTo>
                  <a:pt x="18359" y="0"/>
                </a:lnTo>
                <a:lnTo>
                  <a:pt x="11235" y="2051"/>
                </a:lnTo>
                <a:lnTo>
                  <a:pt x="4112" y="4102"/>
                </a:lnTo>
                <a:lnTo>
                  <a:pt x="0" y="11539"/>
                </a:lnTo>
                <a:lnTo>
                  <a:pt x="2051" y="18663"/>
                </a:lnTo>
                <a:lnTo>
                  <a:pt x="4102" y="25787"/>
                </a:lnTo>
                <a:lnTo>
                  <a:pt x="11539" y="29899"/>
                </a:lnTo>
                <a:lnTo>
                  <a:pt x="18663" y="27848"/>
                </a:lnTo>
                <a:lnTo>
                  <a:pt x="25787" y="25797"/>
                </a:lnTo>
                <a:lnTo>
                  <a:pt x="29899" y="18359"/>
                </a:lnTo>
                <a:lnTo>
                  <a:pt x="27848" y="1123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17091302" y="713016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0422" y="8239"/>
                </a:moveTo>
                <a:lnTo>
                  <a:pt x="18917" y="3015"/>
                </a:lnTo>
                <a:lnTo>
                  <a:pt x="13463" y="0"/>
                </a:lnTo>
                <a:lnTo>
                  <a:pt x="8239" y="1504"/>
                </a:lnTo>
                <a:lnTo>
                  <a:pt x="3015" y="3008"/>
                </a:lnTo>
                <a:lnTo>
                  <a:pt x="0" y="8462"/>
                </a:lnTo>
                <a:lnTo>
                  <a:pt x="1504" y="13686"/>
                </a:lnTo>
                <a:lnTo>
                  <a:pt x="3008" y="18910"/>
                </a:lnTo>
                <a:lnTo>
                  <a:pt x="8462" y="21926"/>
                </a:lnTo>
                <a:lnTo>
                  <a:pt x="13686" y="20422"/>
                </a:lnTo>
                <a:lnTo>
                  <a:pt x="18910" y="18917"/>
                </a:lnTo>
                <a:lnTo>
                  <a:pt x="21926" y="13463"/>
                </a:lnTo>
                <a:lnTo>
                  <a:pt x="20422" y="8239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17099939" y="7131646"/>
            <a:ext cx="5080" cy="19685"/>
          </a:xfrm>
          <a:custGeom>
            <a:avLst/>
            <a:gdLst/>
            <a:ahLst/>
            <a:cxnLst/>
            <a:rect l="l" t="t" r="r" b="b"/>
            <a:pathLst>
              <a:path w="5080" h="19684">
                <a:moveTo>
                  <a:pt x="0" y="19328"/>
                </a:moveTo>
                <a:lnTo>
                  <a:pt x="5011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17077030" y="7115896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17077030" y="7122339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17077030" y="7128782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147" y="1968"/>
                </a:moveTo>
                <a:lnTo>
                  <a:pt x="2147" y="1968"/>
                </a:lnTo>
              </a:path>
            </a:pathLst>
          </a:custGeom>
          <a:ln w="3937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17077030" y="713486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17077030" y="714131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17077030" y="7147753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17077030" y="715419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147" y="1968"/>
                </a:moveTo>
                <a:lnTo>
                  <a:pt x="2147" y="1968"/>
                </a:lnTo>
              </a:path>
            </a:pathLst>
          </a:custGeom>
          <a:ln w="3937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17077030" y="716028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295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17077030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17083473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17089916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17096001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17102444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17108887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17114972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17121415" y="716672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17127858" y="7162428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17127858" y="715598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17127858" y="714990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17127858" y="714345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17127858" y="7137015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17127858" y="713093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147" y="1968"/>
                </a:moveTo>
                <a:lnTo>
                  <a:pt x="2147" y="1968"/>
                </a:lnTo>
              </a:path>
            </a:pathLst>
          </a:custGeom>
          <a:ln w="3937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17127858" y="7124487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17127858" y="7118044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4295"/>
                </a:moveTo>
                <a:lnTo>
                  <a:pt x="0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17123562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17117119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17111034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17104591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17098150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17091707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17085622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37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17079179" y="71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295" y="0"/>
                </a:lnTo>
              </a:path>
            </a:pathLst>
          </a:custGeom>
          <a:ln w="4295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17095643" y="7243680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15033" y="6800"/>
                </a:moveTo>
                <a:lnTo>
                  <a:pt x="6800" y="6800"/>
                </a:lnTo>
                <a:lnTo>
                  <a:pt x="6800" y="42236"/>
                </a:lnTo>
                <a:lnTo>
                  <a:pt x="15033" y="42236"/>
                </a:lnTo>
                <a:lnTo>
                  <a:pt x="15033" y="49037"/>
                </a:lnTo>
                <a:lnTo>
                  <a:pt x="0" y="49037"/>
                </a:lnTo>
                <a:lnTo>
                  <a:pt x="0" y="0"/>
                </a:lnTo>
                <a:lnTo>
                  <a:pt x="15033" y="0"/>
                </a:lnTo>
                <a:lnTo>
                  <a:pt x="15033" y="680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17103160" y="72859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6800"/>
                </a:moveTo>
                <a:lnTo>
                  <a:pt x="7516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17095643" y="728197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17095643" y="727052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17095643" y="725942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17095643" y="7243680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10380"/>
                </a:moveTo>
                <a:lnTo>
                  <a:pt x="1145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17102086" y="72859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6800"/>
                </a:moveTo>
                <a:lnTo>
                  <a:pt x="7516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17095643" y="72812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17095643" y="726980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17095643" y="725835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6084"/>
                </a:moveTo>
                <a:lnTo>
                  <a:pt x="680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17095643" y="724368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9306"/>
                </a:moveTo>
                <a:lnTo>
                  <a:pt x="10738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5" name="object 6195"/>
          <p:cNvSpPr txBox="1"/>
          <p:nvPr/>
        </p:nvSpPr>
        <p:spPr>
          <a:xfrm>
            <a:off x="17512467" y="7020540"/>
            <a:ext cx="1805939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stroomrichting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  </a:t>
            </a:r>
            <a:r>
              <a:rPr sz="500" spc="-45" dirty="0">
                <a:latin typeface="Lucida Sans Unicode"/>
                <a:cs typeface="Lucida Sans Unicode"/>
              </a:rPr>
              <a:t>controleput  </a:t>
            </a:r>
            <a:r>
              <a:rPr sz="500" spc="-70" dirty="0">
                <a:latin typeface="Lucida Sans Unicode"/>
                <a:cs typeface="Lucida Sans Unicode"/>
              </a:rPr>
              <a:t>met  </a:t>
            </a:r>
            <a:r>
              <a:rPr sz="500" spc="-45" dirty="0">
                <a:latin typeface="Lucida Sans Unicode"/>
                <a:cs typeface="Lucida Sans Unicode"/>
              </a:rPr>
              <a:t>gietijzeren  deksel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60" dirty="0">
                <a:latin typeface="Lucida Sans Unicode"/>
                <a:cs typeface="Lucida Sans Unicode"/>
              </a:rPr>
              <a:t>betonnen</a:t>
            </a:r>
            <a:r>
              <a:rPr sz="500" spc="1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putrand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500" spc="-60" dirty="0">
                <a:latin typeface="Lucida Sans Unicode"/>
                <a:cs typeface="Lucida Sans Unicode"/>
              </a:rPr>
              <a:t>aanbrengen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schildmuur</a:t>
            </a:r>
            <a:endParaRPr sz="500">
              <a:latin typeface="Lucida Sans Unicode"/>
              <a:cs typeface="Lucida Sans Unicode"/>
            </a:endParaRPr>
          </a:p>
          <a:p>
            <a:pPr marL="12700" marR="288290">
              <a:lnSpc>
                <a:spcPct val="166300"/>
              </a:lnSpc>
            </a:pPr>
            <a:r>
              <a:rPr sz="500" spc="-60" dirty="0">
                <a:latin typeface="Lucida Sans Unicode"/>
                <a:cs typeface="Lucida Sans Unicode"/>
              </a:rPr>
              <a:t>aanbrengen </a:t>
            </a:r>
            <a:r>
              <a:rPr sz="500" spc="-80" dirty="0">
                <a:latin typeface="Lucida Sans Unicode"/>
                <a:cs typeface="Lucida Sans Unicode"/>
              </a:rPr>
              <a:t>combikap </a:t>
            </a:r>
            <a:r>
              <a:rPr sz="500" spc="-45" dirty="0">
                <a:latin typeface="Lucida Sans Unicode"/>
                <a:cs typeface="Lucida Sans Unicode"/>
              </a:rPr>
              <a:t>t.b.v. </a:t>
            </a:r>
            <a:r>
              <a:rPr sz="500" spc="-60" dirty="0">
                <a:latin typeface="Lucida Sans Unicode"/>
                <a:cs typeface="Lucida Sans Unicode"/>
              </a:rPr>
              <a:t>afdoppen </a:t>
            </a:r>
            <a:r>
              <a:rPr sz="500" spc="-55" dirty="0">
                <a:latin typeface="Lucida Sans Unicode"/>
                <a:cs typeface="Lucida Sans Unicode"/>
              </a:rPr>
              <a:t>HWA-huisaansluiting  </a:t>
            </a:r>
            <a:r>
              <a:rPr sz="500" spc="-50" dirty="0">
                <a:latin typeface="Lucida Sans Unicode"/>
                <a:cs typeface="Lucida Sans Unicode"/>
              </a:rPr>
              <a:t>bestaande</a:t>
            </a:r>
            <a:r>
              <a:rPr sz="500" spc="-20" dirty="0">
                <a:latin typeface="Lucida Sans Unicode"/>
                <a:cs typeface="Lucida Sans Unicode"/>
              </a:rPr>
              <a:t> </a:t>
            </a:r>
            <a:r>
              <a:rPr sz="500" spc="-45" dirty="0">
                <a:latin typeface="Lucida Sans Unicode"/>
                <a:cs typeface="Lucida Sans Unicode"/>
              </a:rPr>
              <a:t>riolering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196" name="object 6196"/>
          <p:cNvSpPr/>
          <p:nvPr/>
        </p:nvSpPr>
        <p:spPr>
          <a:xfrm>
            <a:off x="-1908" y="835"/>
            <a:ext cx="20106005" cy="14221460"/>
          </a:xfrm>
          <a:custGeom>
            <a:avLst/>
            <a:gdLst/>
            <a:ahLst/>
            <a:cxnLst/>
            <a:rect l="l" t="t" r="r" b="b"/>
            <a:pathLst>
              <a:path w="20106005" h="14221460">
                <a:moveTo>
                  <a:pt x="0" y="14221174"/>
                </a:moveTo>
                <a:lnTo>
                  <a:pt x="20106008" y="14221174"/>
                </a:lnTo>
                <a:lnTo>
                  <a:pt x="20106008" y="0"/>
                </a:lnTo>
                <a:lnTo>
                  <a:pt x="0" y="0"/>
                </a:lnTo>
                <a:lnTo>
                  <a:pt x="0" y="14221174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1992942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5" h="13895705">
                <a:moveTo>
                  <a:pt x="0" y="13883640"/>
                </a:moveTo>
                <a:lnTo>
                  <a:pt x="0" y="13895452"/>
                </a:lnTo>
                <a:lnTo>
                  <a:pt x="11811" y="13895452"/>
                </a:lnTo>
                <a:lnTo>
                  <a:pt x="0" y="13883640"/>
                </a:lnTo>
                <a:close/>
              </a:path>
              <a:path w="12065" h="13895705">
                <a:moveTo>
                  <a:pt x="0" y="11811"/>
                </a:moveTo>
                <a:lnTo>
                  <a:pt x="0" y="13883640"/>
                </a:lnTo>
                <a:lnTo>
                  <a:pt x="11811" y="13895452"/>
                </a:lnTo>
                <a:lnTo>
                  <a:pt x="0" y="11811"/>
                </a:lnTo>
                <a:close/>
              </a:path>
              <a:path w="12065" h="13895705">
                <a:moveTo>
                  <a:pt x="0" y="11811"/>
                </a:moveTo>
                <a:lnTo>
                  <a:pt x="11811" y="13895452"/>
                </a:lnTo>
                <a:lnTo>
                  <a:pt x="11811" y="0"/>
                </a:lnTo>
                <a:lnTo>
                  <a:pt x="0" y="11811"/>
                </a:lnTo>
                <a:close/>
              </a:path>
              <a:path w="12065" h="13895705">
                <a:moveTo>
                  <a:pt x="0" y="7"/>
                </a:moveTo>
                <a:lnTo>
                  <a:pt x="0" y="11811"/>
                </a:lnTo>
                <a:lnTo>
                  <a:pt x="11811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330256" y="14047337"/>
            <a:ext cx="19599275" cy="12065"/>
          </a:xfrm>
          <a:custGeom>
            <a:avLst/>
            <a:gdLst/>
            <a:ahLst/>
            <a:cxnLst/>
            <a:rect l="l" t="t" r="r" b="b"/>
            <a:pathLst>
              <a:path w="19599275" h="12065">
                <a:moveTo>
                  <a:pt x="11811" y="0"/>
                </a:moveTo>
                <a:lnTo>
                  <a:pt x="0" y="11811"/>
                </a:lnTo>
                <a:lnTo>
                  <a:pt x="19599170" y="0"/>
                </a:lnTo>
                <a:lnTo>
                  <a:pt x="1181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330256" y="14047337"/>
            <a:ext cx="19611340" cy="12065"/>
          </a:xfrm>
          <a:custGeom>
            <a:avLst/>
            <a:gdLst/>
            <a:ahLst/>
            <a:cxnLst/>
            <a:rect l="l" t="t" r="r" b="b"/>
            <a:pathLst>
              <a:path w="19611340" h="12065">
                <a:moveTo>
                  <a:pt x="0" y="11811"/>
                </a:moveTo>
                <a:lnTo>
                  <a:pt x="19599170" y="0"/>
                </a:lnTo>
                <a:lnTo>
                  <a:pt x="19610982" y="11811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19929426" y="175508"/>
            <a:ext cx="12065" cy="13883640"/>
          </a:xfrm>
          <a:custGeom>
            <a:avLst/>
            <a:gdLst/>
            <a:ahLst/>
            <a:cxnLst/>
            <a:rect l="l" t="t" r="r" b="b"/>
            <a:pathLst>
              <a:path w="12065" h="13883640">
                <a:moveTo>
                  <a:pt x="0" y="13871828"/>
                </a:moveTo>
                <a:lnTo>
                  <a:pt x="11811" y="13883640"/>
                </a:lnTo>
                <a:lnTo>
                  <a:pt x="0" y="0"/>
                </a:lnTo>
                <a:lnTo>
                  <a:pt x="0" y="138718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1992942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5" h="13895705">
                <a:moveTo>
                  <a:pt x="11811" y="13895452"/>
                </a:moveTo>
                <a:lnTo>
                  <a:pt x="0" y="11811"/>
                </a:lnTo>
                <a:lnTo>
                  <a:pt x="11811" y="0"/>
                </a:lnTo>
                <a:lnTo>
                  <a:pt x="11811" y="13895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342068" y="163696"/>
            <a:ext cx="19599275" cy="12065"/>
          </a:xfrm>
          <a:custGeom>
            <a:avLst/>
            <a:gdLst/>
            <a:ahLst/>
            <a:cxnLst/>
            <a:rect l="l" t="t" r="r" b="b"/>
            <a:pathLst>
              <a:path w="19599275" h="12064">
                <a:moveTo>
                  <a:pt x="19587358" y="11811"/>
                </a:moveTo>
                <a:lnTo>
                  <a:pt x="19599170" y="0"/>
                </a:lnTo>
                <a:lnTo>
                  <a:pt x="0" y="11811"/>
                </a:lnTo>
                <a:lnTo>
                  <a:pt x="19587358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330256" y="163696"/>
            <a:ext cx="19611340" cy="12065"/>
          </a:xfrm>
          <a:custGeom>
            <a:avLst/>
            <a:gdLst/>
            <a:ahLst/>
            <a:cxnLst/>
            <a:rect l="l" t="t" r="r" b="b"/>
            <a:pathLst>
              <a:path w="19611340" h="12064">
                <a:moveTo>
                  <a:pt x="19610982" y="0"/>
                </a:moveTo>
                <a:lnTo>
                  <a:pt x="11811" y="11811"/>
                </a:lnTo>
                <a:lnTo>
                  <a:pt x="0" y="0"/>
                </a:lnTo>
                <a:lnTo>
                  <a:pt x="1961098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330256" y="163696"/>
            <a:ext cx="12065" cy="13883640"/>
          </a:xfrm>
          <a:custGeom>
            <a:avLst/>
            <a:gdLst/>
            <a:ahLst/>
            <a:cxnLst/>
            <a:rect l="l" t="t" r="r" b="b"/>
            <a:pathLst>
              <a:path w="12064" h="13883640">
                <a:moveTo>
                  <a:pt x="11811" y="11811"/>
                </a:moveTo>
                <a:lnTo>
                  <a:pt x="0" y="0"/>
                </a:lnTo>
                <a:lnTo>
                  <a:pt x="11811" y="13883640"/>
                </a:lnTo>
                <a:lnTo>
                  <a:pt x="11811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330256" y="163696"/>
            <a:ext cx="12065" cy="13895705"/>
          </a:xfrm>
          <a:custGeom>
            <a:avLst/>
            <a:gdLst/>
            <a:ahLst/>
            <a:cxnLst/>
            <a:rect l="l" t="t" r="r" b="b"/>
            <a:pathLst>
              <a:path w="12064" h="13895705">
                <a:moveTo>
                  <a:pt x="0" y="0"/>
                </a:moveTo>
                <a:lnTo>
                  <a:pt x="11811" y="13883640"/>
                </a:lnTo>
                <a:lnTo>
                  <a:pt x="0" y="1389545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10045010" y="13968590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4">
                <a:moveTo>
                  <a:pt x="0" y="168946"/>
                </a:moveTo>
                <a:lnTo>
                  <a:pt x="12169" y="168946"/>
                </a:lnTo>
                <a:lnTo>
                  <a:pt x="0" y="0"/>
                </a:lnTo>
                <a:lnTo>
                  <a:pt x="0" y="1689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10045010" y="13968590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4">
                <a:moveTo>
                  <a:pt x="12169" y="168946"/>
                </a:moveTo>
                <a:lnTo>
                  <a:pt x="0" y="0"/>
                </a:lnTo>
                <a:lnTo>
                  <a:pt x="12169" y="0"/>
                </a:lnTo>
                <a:lnTo>
                  <a:pt x="12169" y="1689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10045010" y="85308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5">
                <a:moveTo>
                  <a:pt x="12169" y="0"/>
                </a:moveTo>
                <a:lnTo>
                  <a:pt x="0" y="0"/>
                </a:lnTo>
                <a:lnTo>
                  <a:pt x="12169" y="168946"/>
                </a:lnTo>
                <a:lnTo>
                  <a:pt x="121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10045010" y="85308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5">
                <a:moveTo>
                  <a:pt x="0" y="0"/>
                </a:moveTo>
                <a:lnTo>
                  <a:pt x="12169" y="168946"/>
                </a:lnTo>
                <a:lnTo>
                  <a:pt x="0" y="168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251510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5" h="12065">
                <a:moveTo>
                  <a:pt x="0" y="0"/>
                </a:moveTo>
                <a:lnTo>
                  <a:pt x="0" y="11811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251510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5" h="12065">
                <a:moveTo>
                  <a:pt x="0" y="11811"/>
                </a:moveTo>
                <a:lnTo>
                  <a:pt x="169303" y="0"/>
                </a:lnTo>
                <a:lnTo>
                  <a:pt x="169303" y="11811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0" y="11811"/>
                </a:moveTo>
                <a:lnTo>
                  <a:pt x="168946" y="0"/>
                </a:lnTo>
                <a:lnTo>
                  <a:pt x="168946" y="11811"/>
                </a:lnTo>
                <a:lnTo>
                  <a:pt x="0" y="11811"/>
                </a:lnTo>
                <a:close/>
              </a:path>
              <a:path w="169544" h="12065">
                <a:moveTo>
                  <a:pt x="0" y="0"/>
                </a:moveTo>
                <a:lnTo>
                  <a:pt x="0" y="11811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168946" y="11811"/>
                </a:moveTo>
                <a:lnTo>
                  <a:pt x="168946" y="0"/>
                </a:lnTo>
                <a:lnTo>
                  <a:pt x="0" y="11811"/>
                </a:lnTo>
                <a:lnTo>
                  <a:pt x="168946" y="118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19850681" y="7105516"/>
            <a:ext cx="169545" cy="12065"/>
          </a:xfrm>
          <a:custGeom>
            <a:avLst/>
            <a:gdLst/>
            <a:ahLst/>
            <a:cxnLst/>
            <a:rect l="l" t="t" r="r" b="b"/>
            <a:pathLst>
              <a:path w="169544" h="12065">
                <a:moveTo>
                  <a:pt x="168946" y="0"/>
                </a:moveTo>
                <a:lnTo>
                  <a:pt x="0" y="11811"/>
                </a:lnTo>
                <a:lnTo>
                  <a:pt x="0" y="0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-1908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-1908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-1908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84473"/>
                </a:moveTo>
                <a:lnTo>
                  <a:pt x="0" y="0"/>
                </a:lnTo>
                <a:lnTo>
                  <a:pt x="84473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-1908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0" y="84473"/>
                </a:lnTo>
                <a:lnTo>
                  <a:pt x="168946" y="84473"/>
                </a:lnTo>
                <a:lnTo>
                  <a:pt x="0" y="0"/>
                </a:lnTo>
                <a:close/>
              </a:path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19935153" y="835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4473"/>
                </a:ln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  <a:path w="85090" h="85089">
                <a:moveTo>
                  <a:pt x="0" y="0"/>
                </a:moveTo>
                <a:lnTo>
                  <a:pt x="84473" y="0"/>
                </a:lnTo>
                <a:lnTo>
                  <a:pt x="84473" y="844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4473" y="0"/>
                </a:moveTo>
                <a:lnTo>
                  <a:pt x="0" y="0"/>
                </a:lnTo>
                <a:lnTo>
                  <a:pt x="84473" y="84473"/>
                </a:lnTo>
                <a:lnTo>
                  <a:pt x="8447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20019627" y="85308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4473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2348302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251510" y="919980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5899748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9450836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251510" y="417759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2348302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5899748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9450836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13001924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16553012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19935153" y="919980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13001924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19935153" y="4177596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16553012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-1908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84473"/>
                </a:moveTo>
                <a:lnTo>
                  <a:pt x="0" y="0"/>
                </a:lnTo>
                <a:lnTo>
                  <a:pt x="84473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-1908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-1908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84473"/>
                </a:moveTo>
                <a:lnTo>
                  <a:pt x="0" y="0"/>
                </a:lnTo>
                <a:lnTo>
                  <a:pt x="168946" y="84473"/>
                </a:lnTo>
                <a:lnTo>
                  <a:pt x="0" y="844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-1908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0" y="84473"/>
                </a:lnTo>
                <a:lnTo>
                  <a:pt x="84473" y="84473"/>
                </a:lnTo>
                <a:lnTo>
                  <a:pt x="0" y="0"/>
                </a:lnTo>
                <a:close/>
              </a:path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8447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84473" y="0"/>
                </a:moveTo>
                <a:lnTo>
                  <a:pt x="0" y="0"/>
                </a:lnTo>
                <a:lnTo>
                  <a:pt x="84473" y="84473"/>
                </a:lnTo>
                <a:lnTo>
                  <a:pt x="8447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20019627" y="140530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0" y="0"/>
                </a:moveTo>
                <a:lnTo>
                  <a:pt x="84473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0" y="84473"/>
                </a:lnTo>
                <a:lnTo>
                  <a:pt x="168946" y="84473"/>
                </a:lnTo>
                <a:lnTo>
                  <a:pt x="0" y="0"/>
                </a:lnTo>
                <a:close/>
              </a:path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168946" y="0"/>
                </a:moveTo>
                <a:lnTo>
                  <a:pt x="0" y="0"/>
                </a:lnTo>
                <a:lnTo>
                  <a:pt x="168946" y="8447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19935153" y="14137537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4" h="85090">
                <a:moveTo>
                  <a:pt x="0" y="0"/>
                </a:moveTo>
                <a:lnTo>
                  <a:pt x="168946" y="84473"/>
                </a:lnTo>
                <a:lnTo>
                  <a:pt x="0" y="844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251510" y="85308"/>
            <a:ext cx="19768185" cy="0"/>
          </a:xfrm>
          <a:custGeom>
            <a:avLst/>
            <a:gdLst/>
            <a:ahLst/>
            <a:cxnLst/>
            <a:rect l="l" t="t" r="r" b="b"/>
            <a:pathLst>
              <a:path w="19768185">
                <a:moveTo>
                  <a:pt x="19768116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251510" y="85308"/>
            <a:ext cx="19768185" cy="14052550"/>
          </a:xfrm>
          <a:custGeom>
            <a:avLst/>
            <a:gdLst/>
            <a:ahLst/>
            <a:cxnLst/>
            <a:rect l="l" t="t" r="r" b="b"/>
            <a:pathLst>
              <a:path w="19768185" h="14052550">
                <a:moveTo>
                  <a:pt x="0" y="0"/>
                </a:moveTo>
                <a:lnTo>
                  <a:pt x="0" y="14052228"/>
                </a:lnTo>
                <a:lnTo>
                  <a:pt x="19768116" y="14052228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1" name="object 6251"/>
          <p:cNvSpPr txBox="1"/>
          <p:nvPr/>
        </p:nvSpPr>
        <p:spPr>
          <a:xfrm>
            <a:off x="264223" y="1339361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R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52" name="object 6252"/>
          <p:cNvSpPr/>
          <p:nvPr/>
        </p:nvSpPr>
        <p:spPr>
          <a:xfrm>
            <a:off x="251510" y="13030082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3" name="object 6253"/>
          <p:cNvSpPr txBox="1"/>
          <p:nvPr/>
        </p:nvSpPr>
        <p:spPr>
          <a:xfrm>
            <a:off x="264223" y="1254780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75" dirty="0">
                <a:latin typeface="Lucida Sans Unicode"/>
                <a:cs typeface="Lucida Sans Unicode"/>
              </a:rPr>
              <a:t>Q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54" name="object 6254"/>
          <p:cNvSpPr/>
          <p:nvPr/>
        </p:nvSpPr>
        <p:spPr>
          <a:xfrm>
            <a:off x="251510" y="1218463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5" name="object 6255"/>
          <p:cNvSpPr txBox="1"/>
          <p:nvPr/>
        </p:nvSpPr>
        <p:spPr>
          <a:xfrm>
            <a:off x="264223" y="1170236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Lucida Sans Unicode"/>
                <a:cs typeface="Lucida Sans Unicode"/>
              </a:rPr>
              <a:t>P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56" name="object 6256"/>
          <p:cNvSpPr/>
          <p:nvPr/>
        </p:nvSpPr>
        <p:spPr>
          <a:xfrm>
            <a:off x="75047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159591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244136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2314656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234830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328681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251510" y="1133883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3" name="object 6263"/>
          <p:cNvSpPr txBox="1"/>
          <p:nvPr/>
        </p:nvSpPr>
        <p:spPr>
          <a:xfrm>
            <a:off x="264223" y="1085691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64" name="object 6264"/>
          <p:cNvSpPr/>
          <p:nvPr/>
        </p:nvSpPr>
        <p:spPr>
          <a:xfrm>
            <a:off x="251510" y="1049338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5" name="object 6265"/>
          <p:cNvSpPr txBox="1"/>
          <p:nvPr/>
        </p:nvSpPr>
        <p:spPr>
          <a:xfrm>
            <a:off x="264223" y="10011471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85" dirty="0">
                <a:latin typeface="Lucida Sans Unicode"/>
                <a:cs typeface="Lucida Sans Unicode"/>
              </a:rPr>
              <a:t>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66" name="object 6266"/>
          <p:cNvSpPr/>
          <p:nvPr/>
        </p:nvSpPr>
        <p:spPr>
          <a:xfrm>
            <a:off x="251510" y="964793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7" name="object 6267"/>
          <p:cNvSpPr txBox="1"/>
          <p:nvPr/>
        </p:nvSpPr>
        <p:spPr>
          <a:xfrm>
            <a:off x="264223" y="921649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68" name="object 6268"/>
          <p:cNvSpPr/>
          <p:nvPr/>
        </p:nvSpPr>
        <p:spPr>
          <a:xfrm>
            <a:off x="251510" y="9166157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251510" y="91998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34003" y="0"/>
                </a:moveTo>
                <a:lnTo>
                  <a:pt x="0" y="0"/>
                </a:lnTo>
                <a:lnTo>
                  <a:pt x="34003" y="34003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251510" y="880249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1" name="object 6271"/>
          <p:cNvSpPr txBox="1"/>
          <p:nvPr/>
        </p:nvSpPr>
        <p:spPr>
          <a:xfrm>
            <a:off x="264223" y="8320221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85" dirty="0">
                <a:latin typeface="Lucida Sans Unicode"/>
                <a:cs typeface="Lucida Sans Unicode"/>
              </a:rPr>
              <a:t>K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72" name="object 6272"/>
          <p:cNvSpPr/>
          <p:nvPr/>
        </p:nvSpPr>
        <p:spPr>
          <a:xfrm>
            <a:off x="251510" y="795704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3" name="object 6273"/>
          <p:cNvSpPr txBox="1"/>
          <p:nvPr/>
        </p:nvSpPr>
        <p:spPr>
          <a:xfrm>
            <a:off x="264223" y="7474775"/>
            <a:ext cx="6096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0" dirty="0">
                <a:latin typeface="Lucida Sans Unicode"/>
                <a:cs typeface="Lucida Sans Unicode"/>
              </a:rPr>
              <a:t>J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74" name="object 6274"/>
          <p:cNvSpPr/>
          <p:nvPr/>
        </p:nvSpPr>
        <p:spPr>
          <a:xfrm>
            <a:off x="413261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497806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582350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5865744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0" y="0"/>
                </a:moveTo>
                <a:lnTo>
                  <a:pt x="34003" y="0"/>
                </a:lnTo>
                <a:lnTo>
                  <a:pt x="34003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5899748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0" y="33646"/>
                </a:lnTo>
                <a:lnTo>
                  <a:pt x="336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666895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751439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836020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920564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941683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34003" y="0"/>
                </a:lnTo>
                <a:lnTo>
                  <a:pt x="34003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9450836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0" y="33646"/>
                </a:lnTo>
                <a:lnTo>
                  <a:pt x="336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5" name="object 6285"/>
          <p:cNvSpPr txBox="1"/>
          <p:nvPr/>
        </p:nvSpPr>
        <p:spPr>
          <a:xfrm>
            <a:off x="264223" y="662932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86" name="object 6286"/>
          <p:cNvSpPr/>
          <p:nvPr/>
        </p:nvSpPr>
        <p:spPr>
          <a:xfrm>
            <a:off x="251510" y="626579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7" name="object 6287"/>
          <p:cNvSpPr txBox="1"/>
          <p:nvPr/>
        </p:nvSpPr>
        <p:spPr>
          <a:xfrm>
            <a:off x="264223" y="578388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35" dirty="0">
                <a:latin typeface="Lucida Sans Unicode"/>
                <a:cs typeface="Lucida Sans Unicode"/>
              </a:rPr>
              <a:t>G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88" name="object 6288"/>
          <p:cNvSpPr/>
          <p:nvPr/>
        </p:nvSpPr>
        <p:spPr>
          <a:xfrm>
            <a:off x="251510" y="542035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9" name="object 6289"/>
          <p:cNvSpPr txBox="1"/>
          <p:nvPr/>
        </p:nvSpPr>
        <p:spPr>
          <a:xfrm>
            <a:off x="264223" y="4938437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F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90" name="object 6290"/>
          <p:cNvSpPr/>
          <p:nvPr/>
        </p:nvSpPr>
        <p:spPr>
          <a:xfrm>
            <a:off x="251510" y="457490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1" name="object 6291"/>
          <p:cNvSpPr txBox="1"/>
          <p:nvPr/>
        </p:nvSpPr>
        <p:spPr>
          <a:xfrm>
            <a:off x="264223" y="404216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Lucida Sans Unicode"/>
                <a:cs typeface="Lucida Sans Unicode"/>
              </a:rPr>
              <a:t>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92" name="object 6292"/>
          <p:cNvSpPr/>
          <p:nvPr/>
        </p:nvSpPr>
        <p:spPr>
          <a:xfrm>
            <a:off x="251510" y="41435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34003" y="0"/>
                </a:moveTo>
                <a:lnTo>
                  <a:pt x="34003" y="34003"/>
                </a:lnTo>
                <a:lnTo>
                  <a:pt x="0" y="34003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251510" y="4177596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34003" y="0"/>
                </a:moveTo>
                <a:lnTo>
                  <a:pt x="0" y="0"/>
                </a:lnTo>
                <a:lnTo>
                  <a:pt x="34003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251510" y="372945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5" name="object 6295"/>
          <p:cNvSpPr txBox="1"/>
          <p:nvPr/>
        </p:nvSpPr>
        <p:spPr>
          <a:xfrm>
            <a:off x="264223" y="324718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5" dirty="0">
                <a:latin typeface="Lucida Sans Unicode"/>
                <a:cs typeface="Lucida Sans Unicode"/>
              </a:rPr>
              <a:t>D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96" name="object 6296"/>
          <p:cNvSpPr/>
          <p:nvPr/>
        </p:nvSpPr>
        <p:spPr>
          <a:xfrm>
            <a:off x="251510" y="288401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7" name="object 6297"/>
          <p:cNvSpPr txBox="1"/>
          <p:nvPr/>
        </p:nvSpPr>
        <p:spPr>
          <a:xfrm>
            <a:off x="264223" y="2401741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0" dirty="0">
                <a:latin typeface="Lucida Sans Unicode"/>
                <a:cs typeface="Lucida Sans Unicode"/>
              </a:rPr>
              <a:t>C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98" name="object 6298"/>
          <p:cNvSpPr/>
          <p:nvPr/>
        </p:nvSpPr>
        <p:spPr>
          <a:xfrm>
            <a:off x="251510" y="203820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9" name="object 6299"/>
          <p:cNvSpPr txBox="1"/>
          <p:nvPr/>
        </p:nvSpPr>
        <p:spPr>
          <a:xfrm>
            <a:off x="264223" y="1556295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Lucida Sans Unicode"/>
                <a:cs typeface="Lucida Sans Unicode"/>
              </a:rPr>
              <a:t>B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00" name="object 6300"/>
          <p:cNvSpPr/>
          <p:nvPr/>
        </p:nvSpPr>
        <p:spPr>
          <a:xfrm>
            <a:off x="251510" y="119276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7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1" name="object 6301"/>
          <p:cNvSpPr txBox="1"/>
          <p:nvPr/>
        </p:nvSpPr>
        <p:spPr>
          <a:xfrm>
            <a:off x="264223" y="710848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Lucida Sans Unicode"/>
                <a:cs typeface="Lucida Sans Unicode"/>
              </a:rPr>
              <a:t>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02" name="object 6302"/>
          <p:cNvSpPr txBox="1"/>
          <p:nvPr/>
        </p:nvSpPr>
        <p:spPr>
          <a:xfrm>
            <a:off x="408114" y="59046"/>
            <a:ext cx="55244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10" dirty="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03" name="object 6303"/>
          <p:cNvSpPr/>
          <p:nvPr/>
        </p:nvSpPr>
        <p:spPr>
          <a:xfrm>
            <a:off x="75047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4" name="object 6304"/>
          <p:cNvSpPr txBox="1"/>
          <p:nvPr/>
        </p:nvSpPr>
        <p:spPr>
          <a:xfrm>
            <a:off x="1139736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05" name="object 6305"/>
          <p:cNvSpPr/>
          <p:nvPr/>
        </p:nvSpPr>
        <p:spPr>
          <a:xfrm>
            <a:off x="159591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6" name="object 6306"/>
          <p:cNvSpPr txBox="1"/>
          <p:nvPr/>
        </p:nvSpPr>
        <p:spPr>
          <a:xfrm>
            <a:off x="1985182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07" name="object 6307"/>
          <p:cNvSpPr/>
          <p:nvPr/>
        </p:nvSpPr>
        <p:spPr>
          <a:xfrm>
            <a:off x="244136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234830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2314656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0" name="object 6310"/>
          <p:cNvSpPr txBox="1"/>
          <p:nvPr/>
        </p:nvSpPr>
        <p:spPr>
          <a:xfrm>
            <a:off x="2827764" y="59046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11" name="object 6311"/>
          <p:cNvSpPr/>
          <p:nvPr/>
        </p:nvSpPr>
        <p:spPr>
          <a:xfrm>
            <a:off x="328681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2" name="object 6312"/>
          <p:cNvSpPr txBox="1"/>
          <p:nvPr/>
        </p:nvSpPr>
        <p:spPr>
          <a:xfrm>
            <a:off x="3676432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13" name="object 6313"/>
          <p:cNvSpPr txBox="1"/>
          <p:nvPr/>
        </p:nvSpPr>
        <p:spPr>
          <a:xfrm>
            <a:off x="4521878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14" name="object 6314"/>
          <p:cNvSpPr/>
          <p:nvPr/>
        </p:nvSpPr>
        <p:spPr>
          <a:xfrm>
            <a:off x="413261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497806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6" name="object 6316"/>
          <p:cNvSpPr txBox="1"/>
          <p:nvPr/>
        </p:nvSpPr>
        <p:spPr>
          <a:xfrm>
            <a:off x="5367324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17" name="object 6317"/>
          <p:cNvSpPr/>
          <p:nvPr/>
        </p:nvSpPr>
        <p:spPr>
          <a:xfrm>
            <a:off x="582350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5899748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33646"/>
                </a:moveTo>
                <a:lnTo>
                  <a:pt x="0" y="0"/>
                </a:lnTo>
                <a:lnTo>
                  <a:pt x="0" y="33646"/>
                </a:lnTo>
                <a:lnTo>
                  <a:pt x="33646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5865744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0" name="object 6320"/>
          <p:cNvSpPr txBox="1"/>
          <p:nvPr/>
        </p:nvSpPr>
        <p:spPr>
          <a:xfrm>
            <a:off x="6212770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21" name="object 6321"/>
          <p:cNvSpPr/>
          <p:nvPr/>
        </p:nvSpPr>
        <p:spPr>
          <a:xfrm>
            <a:off x="666895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2" name="object 6322"/>
          <p:cNvSpPr txBox="1"/>
          <p:nvPr/>
        </p:nvSpPr>
        <p:spPr>
          <a:xfrm>
            <a:off x="7058216" y="59046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23" name="object 6323"/>
          <p:cNvSpPr/>
          <p:nvPr/>
        </p:nvSpPr>
        <p:spPr>
          <a:xfrm>
            <a:off x="751439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4" name="object 6324"/>
          <p:cNvSpPr txBox="1"/>
          <p:nvPr/>
        </p:nvSpPr>
        <p:spPr>
          <a:xfrm>
            <a:off x="7888986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25" name="object 6325"/>
          <p:cNvSpPr/>
          <p:nvPr/>
        </p:nvSpPr>
        <p:spPr>
          <a:xfrm>
            <a:off x="836020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6" name="object 6326"/>
          <p:cNvSpPr txBox="1"/>
          <p:nvPr/>
        </p:nvSpPr>
        <p:spPr>
          <a:xfrm>
            <a:off x="8740517" y="59046"/>
            <a:ext cx="8509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10" dirty="0">
                <a:latin typeface="Lucida Sans Unicode"/>
                <a:cs typeface="Lucida Sans Unicode"/>
              </a:rPr>
              <a:t>11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27" name="object 6327"/>
          <p:cNvSpPr/>
          <p:nvPr/>
        </p:nvSpPr>
        <p:spPr>
          <a:xfrm>
            <a:off x="920564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9450836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33646"/>
                </a:moveTo>
                <a:lnTo>
                  <a:pt x="0" y="0"/>
                </a:lnTo>
                <a:lnTo>
                  <a:pt x="0" y="33646"/>
                </a:lnTo>
                <a:lnTo>
                  <a:pt x="33646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941683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0"/>
                </a:moveTo>
                <a:lnTo>
                  <a:pt x="34003" y="33646"/>
                </a:lnTo>
                <a:lnTo>
                  <a:pt x="0" y="33646"/>
                </a:lnTo>
                <a:lnTo>
                  <a:pt x="340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0" name="object 6330"/>
          <p:cNvSpPr txBox="1"/>
          <p:nvPr/>
        </p:nvSpPr>
        <p:spPr>
          <a:xfrm>
            <a:off x="9580236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31" name="object 6331"/>
          <p:cNvSpPr/>
          <p:nvPr/>
        </p:nvSpPr>
        <p:spPr>
          <a:xfrm>
            <a:off x="20019627" y="85308"/>
            <a:ext cx="0" cy="14052550"/>
          </a:xfrm>
          <a:custGeom>
            <a:avLst/>
            <a:gdLst/>
            <a:ahLst/>
            <a:cxnLst/>
            <a:rect l="l" t="t" r="r" b="b"/>
            <a:pathLst>
              <a:path h="14052550">
                <a:moveTo>
                  <a:pt x="0" y="14052228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1089654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1174198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12587791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2968278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13001924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13433237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14278683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15124129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15969575" y="1405306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473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16519365" y="14103891"/>
            <a:ext cx="67945" cy="33655"/>
          </a:xfrm>
          <a:custGeom>
            <a:avLst/>
            <a:gdLst/>
            <a:ahLst/>
            <a:cxnLst/>
            <a:rect l="l" t="t" r="r" b="b"/>
            <a:pathLst>
              <a:path w="67944" h="33655">
                <a:moveTo>
                  <a:pt x="0" y="0"/>
                </a:moveTo>
                <a:lnTo>
                  <a:pt x="33646" y="33646"/>
                </a:lnTo>
                <a:lnTo>
                  <a:pt x="676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16519365" y="141038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0"/>
                </a:moveTo>
                <a:lnTo>
                  <a:pt x="33646" y="0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16553012" y="14103891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0" y="0"/>
                </a:moveTo>
                <a:lnTo>
                  <a:pt x="0" y="33646"/>
                </a:lnTo>
                <a:lnTo>
                  <a:pt x="3400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16784239" y="14007607"/>
            <a:ext cx="3145188" cy="1320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5" name="object 6345"/>
          <p:cNvSpPr txBox="1"/>
          <p:nvPr/>
        </p:nvSpPr>
        <p:spPr>
          <a:xfrm>
            <a:off x="19952163" y="1339361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latin typeface="Lucida Sans Unicode"/>
                <a:cs typeface="Lucida Sans Unicode"/>
              </a:rPr>
              <a:t>R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46" name="object 6346"/>
          <p:cNvSpPr/>
          <p:nvPr/>
        </p:nvSpPr>
        <p:spPr>
          <a:xfrm>
            <a:off x="19935153" y="1303008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7" name="object 6347"/>
          <p:cNvSpPr txBox="1"/>
          <p:nvPr/>
        </p:nvSpPr>
        <p:spPr>
          <a:xfrm>
            <a:off x="19947867" y="1254780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75" dirty="0">
                <a:latin typeface="Lucida Sans Unicode"/>
                <a:cs typeface="Lucida Sans Unicode"/>
              </a:rPr>
              <a:t>Q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48" name="object 6348"/>
          <p:cNvSpPr/>
          <p:nvPr/>
        </p:nvSpPr>
        <p:spPr>
          <a:xfrm>
            <a:off x="19935153" y="12184636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9" name="object 6349"/>
          <p:cNvSpPr txBox="1"/>
          <p:nvPr/>
        </p:nvSpPr>
        <p:spPr>
          <a:xfrm>
            <a:off x="19952163" y="1170236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Lucida Sans Unicode"/>
                <a:cs typeface="Lucida Sans Unicode"/>
              </a:rPr>
              <a:t>P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50" name="object 6350"/>
          <p:cNvSpPr/>
          <p:nvPr/>
        </p:nvSpPr>
        <p:spPr>
          <a:xfrm>
            <a:off x="19935153" y="1133883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1" name="object 6351"/>
          <p:cNvSpPr txBox="1"/>
          <p:nvPr/>
        </p:nvSpPr>
        <p:spPr>
          <a:xfrm>
            <a:off x="19952163" y="1085691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52" name="object 6352"/>
          <p:cNvSpPr/>
          <p:nvPr/>
        </p:nvSpPr>
        <p:spPr>
          <a:xfrm>
            <a:off x="19935153" y="1049338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3" name="object 6353"/>
          <p:cNvSpPr txBox="1"/>
          <p:nvPr/>
        </p:nvSpPr>
        <p:spPr>
          <a:xfrm>
            <a:off x="19943571" y="10011471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85" dirty="0">
                <a:latin typeface="Lucida Sans Unicode"/>
                <a:cs typeface="Lucida Sans Unicode"/>
              </a:rPr>
              <a:t>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54" name="object 6354"/>
          <p:cNvSpPr/>
          <p:nvPr/>
        </p:nvSpPr>
        <p:spPr>
          <a:xfrm>
            <a:off x="19935153" y="964793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5" name="object 6355"/>
          <p:cNvSpPr txBox="1"/>
          <p:nvPr/>
        </p:nvSpPr>
        <p:spPr>
          <a:xfrm>
            <a:off x="19960395" y="921649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56" name="object 6356"/>
          <p:cNvSpPr/>
          <p:nvPr/>
        </p:nvSpPr>
        <p:spPr>
          <a:xfrm>
            <a:off x="19985981" y="9166157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5" h="67945">
                <a:moveTo>
                  <a:pt x="0" y="33646"/>
                </a:moveTo>
                <a:lnTo>
                  <a:pt x="0" y="67649"/>
                </a:lnTo>
                <a:lnTo>
                  <a:pt x="33646" y="33646"/>
                </a:lnTo>
                <a:lnTo>
                  <a:pt x="0" y="33646"/>
                </a:lnTo>
                <a:close/>
              </a:path>
              <a:path w="33655" h="67945">
                <a:moveTo>
                  <a:pt x="0" y="0"/>
                </a:moveTo>
                <a:lnTo>
                  <a:pt x="0" y="33646"/>
                </a:lnTo>
                <a:lnTo>
                  <a:pt x="33646" y="336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19985981" y="916615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0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19985981" y="9199803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90">
                <a:moveTo>
                  <a:pt x="33646" y="0"/>
                </a:moveTo>
                <a:lnTo>
                  <a:pt x="0" y="0"/>
                </a:lnTo>
                <a:lnTo>
                  <a:pt x="0" y="34003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9935153" y="880249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0" name="object 6360"/>
          <p:cNvSpPr txBox="1"/>
          <p:nvPr/>
        </p:nvSpPr>
        <p:spPr>
          <a:xfrm>
            <a:off x="19952163" y="8320221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85" dirty="0">
                <a:latin typeface="Lucida Sans Unicode"/>
                <a:cs typeface="Lucida Sans Unicode"/>
              </a:rPr>
              <a:t>K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61" name="object 6361"/>
          <p:cNvSpPr/>
          <p:nvPr/>
        </p:nvSpPr>
        <p:spPr>
          <a:xfrm>
            <a:off x="19935153" y="7957047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2" name="object 6362"/>
          <p:cNvSpPr txBox="1"/>
          <p:nvPr/>
        </p:nvSpPr>
        <p:spPr>
          <a:xfrm>
            <a:off x="19960395" y="7474775"/>
            <a:ext cx="6096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0" dirty="0">
                <a:latin typeface="Lucida Sans Unicode"/>
                <a:cs typeface="Lucida Sans Unicode"/>
              </a:rPr>
              <a:t>J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63" name="object 6363"/>
          <p:cNvSpPr txBox="1"/>
          <p:nvPr/>
        </p:nvSpPr>
        <p:spPr>
          <a:xfrm>
            <a:off x="10425683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64" name="object 6364"/>
          <p:cNvSpPr/>
          <p:nvPr/>
        </p:nvSpPr>
        <p:spPr>
          <a:xfrm>
            <a:off x="1089654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5" name="object 6365"/>
          <p:cNvSpPr txBox="1"/>
          <p:nvPr/>
        </p:nvSpPr>
        <p:spPr>
          <a:xfrm>
            <a:off x="11268265" y="59046"/>
            <a:ext cx="10287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0" dirty="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66" name="object 6366"/>
          <p:cNvSpPr/>
          <p:nvPr/>
        </p:nvSpPr>
        <p:spPr>
          <a:xfrm>
            <a:off x="1174198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7" name="object 6367"/>
          <p:cNvSpPr txBox="1"/>
          <p:nvPr/>
        </p:nvSpPr>
        <p:spPr>
          <a:xfrm>
            <a:off x="12116575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68" name="object 6368"/>
          <p:cNvSpPr/>
          <p:nvPr/>
        </p:nvSpPr>
        <p:spPr>
          <a:xfrm>
            <a:off x="1258779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13001924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12968278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1" name="object 6371"/>
          <p:cNvSpPr txBox="1"/>
          <p:nvPr/>
        </p:nvSpPr>
        <p:spPr>
          <a:xfrm>
            <a:off x="13012847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72" name="object 6372"/>
          <p:cNvSpPr/>
          <p:nvPr/>
        </p:nvSpPr>
        <p:spPr>
          <a:xfrm>
            <a:off x="13433237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3" name="object 6373"/>
          <p:cNvSpPr txBox="1"/>
          <p:nvPr/>
        </p:nvSpPr>
        <p:spPr>
          <a:xfrm>
            <a:off x="13807825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74" name="object 6374"/>
          <p:cNvSpPr/>
          <p:nvPr/>
        </p:nvSpPr>
        <p:spPr>
          <a:xfrm>
            <a:off x="14278683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5" name="object 6375"/>
          <p:cNvSpPr txBox="1"/>
          <p:nvPr/>
        </p:nvSpPr>
        <p:spPr>
          <a:xfrm>
            <a:off x="14653271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76" name="object 6376"/>
          <p:cNvSpPr txBox="1"/>
          <p:nvPr/>
        </p:nvSpPr>
        <p:spPr>
          <a:xfrm>
            <a:off x="15498717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19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77" name="object 6377"/>
          <p:cNvSpPr/>
          <p:nvPr/>
        </p:nvSpPr>
        <p:spPr>
          <a:xfrm>
            <a:off x="1512412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1596957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9" name="object 6379"/>
          <p:cNvSpPr txBox="1"/>
          <p:nvPr/>
        </p:nvSpPr>
        <p:spPr>
          <a:xfrm>
            <a:off x="19952163" y="6629329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45" dirty="0">
                <a:latin typeface="Lucida Sans Unicode"/>
                <a:cs typeface="Lucida Sans Unicode"/>
              </a:rPr>
              <a:t>H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80" name="object 6380"/>
          <p:cNvSpPr/>
          <p:nvPr/>
        </p:nvSpPr>
        <p:spPr>
          <a:xfrm>
            <a:off x="19935153" y="6265797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1" name="object 6381"/>
          <p:cNvSpPr txBox="1"/>
          <p:nvPr/>
        </p:nvSpPr>
        <p:spPr>
          <a:xfrm>
            <a:off x="19947867" y="5783883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35" dirty="0">
                <a:latin typeface="Lucida Sans Unicode"/>
                <a:cs typeface="Lucida Sans Unicode"/>
              </a:rPr>
              <a:t>G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82" name="object 6382"/>
          <p:cNvSpPr/>
          <p:nvPr/>
        </p:nvSpPr>
        <p:spPr>
          <a:xfrm>
            <a:off x="19935153" y="542035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3" name="object 6383"/>
          <p:cNvSpPr txBox="1"/>
          <p:nvPr/>
        </p:nvSpPr>
        <p:spPr>
          <a:xfrm>
            <a:off x="19956457" y="4938437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Lucida Sans Unicode"/>
                <a:cs typeface="Lucida Sans Unicode"/>
              </a:rPr>
              <a:t>F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84" name="object 6384"/>
          <p:cNvSpPr/>
          <p:nvPr/>
        </p:nvSpPr>
        <p:spPr>
          <a:xfrm>
            <a:off x="19935153" y="457490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5" name="object 6385"/>
          <p:cNvSpPr txBox="1"/>
          <p:nvPr/>
        </p:nvSpPr>
        <p:spPr>
          <a:xfrm>
            <a:off x="19956457" y="4042164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Lucida Sans Unicode"/>
                <a:cs typeface="Lucida Sans Unicode"/>
              </a:rPr>
              <a:t>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86" name="object 6386"/>
          <p:cNvSpPr/>
          <p:nvPr/>
        </p:nvSpPr>
        <p:spPr>
          <a:xfrm>
            <a:off x="19985981" y="4143592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5" h="67945">
                <a:moveTo>
                  <a:pt x="0" y="34003"/>
                </a:moveTo>
                <a:lnTo>
                  <a:pt x="0" y="67649"/>
                </a:lnTo>
                <a:lnTo>
                  <a:pt x="33646" y="34003"/>
                </a:lnTo>
                <a:lnTo>
                  <a:pt x="0" y="34003"/>
                </a:lnTo>
                <a:close/>
              </a:path>
              <a:path w="33655" h="67945">
                <a:moveTo>
                  <a:pt x="0" y="0"/>
                </a:moveTo>
                <a:lnTo>
                  <a:pt x="0" y="34003"/>
                </a:lnTo>
                <a:lnTo>
                  <a:pt x="33646" y="340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19985981" y="4143592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89">
                <a:moveTo>
                  <a:pt x="0" y="0"/>
                </a:moveTo>
                <a:lnTo>
                  <a:pt x="33646" y="34003"/>
                </a:lnTo>
                <a:lnTo>
                  <a:pt x="0" y="340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19985981" y="417759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646" y="0"/>
                </a:moveTo>
                <a:lnTo>
                  <a:pt x="0" y="0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19935153" y="372945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0" name="object 6390"/>
          <p:cNvSpPr txBox="1"/>
          <p:nvPr/>
        </p:nvSpPr>
        <p:spPr>
          <a:xfrm>
            <a:off x="19952163" y="3247187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5" dirty="0">
                <a:latin typeface="Lucida Sans Unicode"/>
                <a:cs typeface="Lucida Sans Unicode"/>
              </a:rPr>
              <a:t>D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91" name="object 6391"/>
          <p:cNvSpPr/>
          <p:nvPr/>
        </p:nvSpPr>
        <p:spPr>
          <a:xfrm>
            <a:off x="19935153" y="288401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16519365" y="85308"/>
            <a:ext cx="67945" cy="33655"/>
          </a:xfrm>
          <a:custGeom>
            <a:avLst/>
            <a:gdLst/>
            <a:ahLst/>
            <a:cxnLst/>
            <a:rect l="l" t="t" r="r" b="b"/>
            <a:pathLst>
              <a:path w="67944" h="33655">
                <a:moveTo>
                  <a:pt x="0" y="33646"/>
                </a:moveTo>
                <a:lnTo>
                  <a:pt x="67649" y="33646"/>
                </a:lnTo>
                <a:lnTo>
                  <a:pt x="33646" y="0"/>
                </a:lnTo>
                <a:lnTo>
                  <a:pt x="0" y="33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16553012" y="85308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34003" y="33646"/>
                </a:moveTo>
                <a:lnTo>
                  <a:pt x="0" y="0"/>
                </a:lnTo>
                <a:lnTo>
                  <a:pt x="0" y="33646"/>
                </a:lnTo>
                <a:lnTo>
                  <a:pt x="34003" y="336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16519365" y="853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646" y="0"/>
                </a:moveTo>
                <a:lnTo>
                  <a:pt x="33646" y="33646"/>
                </a:lnTo>
                <a:lnTo>
                  <a:pt x="0" y="33646"/>
                </a:lnTo>
                <a:lnTo>
                  <a:pt x="336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5" name="object 6395"/>
          <p:cNvSpPr txBox="1"/>
          <p:nvPr/>
        </p:nvSpPr>
        <p:spPr>
          <a:xfrm>
            <a:off x="16338435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96" name="object 6396"/>
          <p:cNvSpPr/>
          <p:nvPr/>
        </p:nvSpPr>
        <p:spPr>
          <a:xfrm>
            <a:off x="16815379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7" name="object 6397"/>
          <p:cNvSpPr txBox="1"/>
          <p:nvPr/>
        </p:nvSpPr>
        <p:spPr>
          <a:xfrm>
            <a:off x="17189609" y="59046"/>
            <a:ext cx="965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5" dirty="0">
                <a:latin typeface="Lucida Sans Unicode"/>
                <a:cs typeface="Lucida Sans Unicode"/>
              </a:rPr>
              <a:t>21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98" name="object 6398"/>
          <p:cNvSpPr/>
          <p:nvPr/>
        </p:nvSpPr>
        <p:spPr>
          <a:xfrm>
            <a:off x="17660825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9" name="object 6399"/>
          <p:cNvSpPr txBox="1"/>
          <p:nvPr/>
        </p:nvSpPr>
        <p:spPr>
          <a:xfrm>
            <a:off x="18029327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00" name="object 6400"/>
          <p:cNvSpPr/>
          <p:nvPr/>
        </p:nvSpPr>
        <p:spPr>
          <a:xfrm>
            <a:off x="18506271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1" name="object 6401"/>
          <p:cNvSpPr txBox="1"/>
          <p:nvPr/>
        </p:nvSpPr>
        <p:spPr>
          <a:xfrm>
            <a:off x="18874773" y="59046"/>
            <a:ext cx="10858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20" dirty="0">
                <a:latin typeface="Lucida Sans Unicode"/>
                <a:cs typeface="Lucida Sans Unicode"/>
              </a:rPr>
              <a:t>23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02" name="object 6402"/>
          <p:cNvSpPr/>
          <p:nvPr/>
        </p:nvSpPr>
        <p:spPr>
          <a:xfrm>
            <a:off x="19351718" y="853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473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3" name="object 6403"/>
          <p:cNvSpPr txBox="1"/>
          <p:nvPr/>
        </p:nvSpPr>
        <p:spPr>
          <a:xfrm>
            <a:off x="19952163" y="2401741"/>
            <a:ext cx="6731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60" dirty="0">
                <a:latin typeface="Lucida Sans Unicode"/>
                <a:cs typeface="Lucida Sans Unicode"/>
              </a:rPr>
              <a:t>C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04" name="object 6404"/>
          <p:cNvSpPr/>
          <p:nvPr/>
        </p:nvSpPr>
        <p:spPr>
          <a:xfrm>
            <a:off x="19935153" y="203820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5" name="object 6405"/>
          <p:cNvSpPr txBox="1"/>
          <p:nvPr/>
        </p:nvSpPr>
        <p:spPr>
          <a:xfrm>
            <a:off x="19952163" y="1556295"/>
            <a:ext cx="730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Lucida Sans Unicode"/>
                <a:cs typeface="Lucida Sans Unicode"/>
              </a:rPr>
              <a:t>B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06" name="object 6406"/>
          <p:cNvSpPr/>
          <p:nvPr/>
        </p:nvSpPr>
        <p:spPr>
          <a:xfrm>
            <a:off x="19935153" y="1192763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84473" y="0"/>
                </a:move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7" name="object 6407"/>
          <p:cNvSpPr txBox="1"/>
          <p:nvPr/>
        </p:nvSpPr>
        <p:spPr>
          <a:xfrm>
            <a:off x="19947867" y="710848"/>
            <a:ext cx="78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Lucida Sans Unicode"/>
                <a:cs typeface="Lucida Sans Unicode"/>
              </a:rPr>
              <a:t>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08" name="object 6408"/>
          <p:cNvSpPr txBox="1"/>
          <p:nvPr/>
        </p:nvSpPr>
        <p:spPr>
          <a:xfrm>
            <a:off x="19717356" y="59046"/>
            <a:ext cx="11430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95" dirty="0">
                <a:latin typeface="Lucida Sans Unicode"/>
                <a:cs typeface="Lucida Sans Unicode"/>
              </a:rPr>
              <a:t>24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09" name="object 6409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8946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8946" y="25055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8946" y="0"/>
                </a:moveTo>
                <a:lnTo>
                  <a:pt x="0" y="0"/>
                </a:lnTo>
                <a:lnTo>
                  <a:pt x="168946" y="25055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18120058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8946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194726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18796199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18289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184579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186272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189655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0" y="25055"/>
                </a:lnTo>
                <a:lnTo>
                  <a:pt x="169303" y="25055"/>
                </a:lnTo>
                <a:lnTo>
                  <a:pt x="0" y="0"/>
                </a:lnTo>
                <a:close/>
              </a:path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16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169303" y="0"/>
                </a:moveTo>
                <a:lnTo>
                  <a:pt x="0" y="0"/>
                </a:lnTo>
                <a:lnTo>
                  <a:pt x="169303" y="25055"/>
                </a:lnTo>
                <a:lnTo>
                  <a:pt x="16930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19134450" y="12632772"/>
            <a:ext cx="169545" cy="25400"/>
          </a:xfrm>
          <a:custGeom>
            <a:avLst/>
            <a:gdLst/>
            <a:ahLst/>
            <a:cxnLst/>
            <a:rect l="l" t="t" r="r" b="b"/>
            <a:pathLst>
              <a:path w="169544" h="25400">
                <a:moveTo>
                  <a:pt x="0" y="0"/>
                </a:moveTo>
                <a:lnTo>
                  <a:pt x="169303" y="25055"/>
                </a:lnTo>
                <a:lnTo>
                  <a:pt x="0" y="25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19303753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0" y="25413"/>
                </a:lnTo>
                <a:lnTo>
                  <a:pt x="168946" y="25413"/>
                </a:lnTo>
                <a:lnTo>
                  <a:pt x="0" y="0"/>
                </a:lnTo>
                <a:close/>
              </a:path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168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168946" y="0"/>
                </a:moveTo>
                <a:lnTo>
                  <a:pt x="0" y="0"/>
                </a:lnTo>
                <a:lnTo>
                  <a:pt x="168946" y="25413"/>
                </a:lnTo>
                <a:lnTo>
                  <a:pt x="16894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19642004" y="12657828"/>
            <a:ext cx="169545" cy="26034"/>
          </a:xfrm>
          <a:custGeom>
            <a:avLst/>
            <a:gdLst/>
            <a:ahLst/>
            <a:cxnLst/>
            <a:rect l="l" t="t" r="r" b="b"/>
            <a:pathLst>
              <a:path w="169544" h="26034">
                <a:moveTo>
                  <a:pt x="0" y="0"/>
                </a:moveTo>
                <a:lnTo>
                  <a:pt x="168946" y="25413"/>
                </a:lnTo>
                <a:lnTo>
                  <a:pt x="0" y="254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18120058" y="12632772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18120058" y="12657828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18120058" y="12632772"/>
            <a:ext cx="1691005" cy="50800"/>
          </a:xfrm>
          <a:custGeom>
            <a:avLst/>
            <a:gdLst/>
            <a:ahLst/>
            <a:cxnLst/>
            <a:rect l="l" t="t" r="r" b="b"/>
            <a:pathLst>
              <a:path w="1691005" h="50800">
                <a:moveTo>
                  <a:pt x="0" y="0"/>
                </a:moveTo>
                <a:lnTo>
                  <a:pt x="0" y="50469"/>
                </a:lnTo>
                <a:lnTo>
                  <a:pt x="1690892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184579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198109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19472699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19134450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18796199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69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7" name="object 6447"/>
          <p:cNvSpPr txBox="1"/>
          <p:nvPr/>
        </p:nvSpPr>
        <p:spPr>
          <a:xfrm>
            <a:off x="18092325" y="12535268"/>
            <a:ext cx="55244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85" dirty="0"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48" name="object 6448"/>
          <p:cNvSpPr txBox="1"/>
          <p:nvPr/>
        </p:nvSpPr>
        <p:spPr>
          <a:xfrm>
            <a:off x="18428427" y="12535268"/>
            <a:ext cx="5969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Lucida Sans Unicode"/>
                <a:cs typeface="Lucida Sans Unicode"/>
              </a:rPr>
              <a:t>4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49" name="object 6449"/>
          <p:cNvSpPr txBox="1"/>
          <p:nvPr/>
        </p:nvSpPr>
        <p:spPr>
          <a:xfrm>
            <a:off x="18768824" y="12535268"/>
            <a:ext cx="40386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sz="500" spc="-85" dirty="0">
                <a:latin typeface="Lucida Sans Unicode"/>
                <a:cs typeface="Lucida Sans Unicode"/>
              </a:rPr>
              <a:t>8	</a:t>
            </a:r>
            <a:r>
              <a:rPr sz="500" spc="-120" dirty="0">
                <a:latin typeface="Lucida Sans Unicode"/>
                <a:cs typeface="Lucida Sans Unicode"/>
              </a:rPr>
              <a:t>12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50" name="object 6450"/>
          <p:cNvSpPr txBox="1"/>
          <p:nvPr/>
        </p:nvSpPr>
        <p:spPr>
          <a:xfrm>
            <a:off x="19434587" y="12535268"/>
            <a:ext cx="762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20" dirty="0">
                <a:latin typeface="Lucida Sans Unicode"/>
                <a:cs typeface="Lucida Sans Unicode"/>
              </a:rPr>
              <a:t>16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51" name="object 6451"/>
          <p:cNvSpPr txBox="1"/>
          <p:nvPr/>
        </p:nvSpPr>
        <p:spPr>
          <a:xfrm>
            <a:off x="19749571" y="12535268"/>
            <a:ext cx="123189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14" dirty="0">
                <a:latin typeface="Lucida Sans Unicode"/>
                <a:cs typeface="Lucida Sans Unicode"/>
              </a:rPr>
              <a:t>20m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52" name="object 6452"/>
          <p:cNvSpPr/>
          <p:nvPr/>
        </p:nvSpPr>
        <p:spPr>
          <a:xfrm>
            <a:off x="182890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18627253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189655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19303753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19642004" y="126327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3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16822359" y="12857556"/>
            <a:ext cx="1047859" cy="3214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8" name="object 6458"/>
          <p:cNvSpPr txBox="1"/>
          <p:nvPr/>
        </p:nvSpPr>
        <p:spPr>
          <a:xfrm>
            <a:off x="16777265" y="13432601"/>
            <a:ext cx="201993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3230" algn="l"/>
              </a:tabLst>
            </a:pPr>
            <a:r>
              <a:rPr sz="300" u="sng" dirty="0">
                <a:latin typeface="Times New Roman"/>
                <a:cs typeface="Times New Roman"/>
              </a:rPr>
              <a:t> 	</a:t>
            </a:r>
            <a:r>
              <a:rPr sz="300" dirty="0">
                <a:latin typeface="Times New Roman"/>
                <a:cs typeface="Times New Roman"/>
              </a:rPr>
              <a:t>  </a:t>
            </a:r>
            <a:r>
              <a:rPr sz="300" spc="30" dirty="0">
                <a:latin typeface="Times New Roman"/>
                <a:cs typeface="Times New Roman"/>
              </a:rPr>
              <a:t> </a:t>
            </a: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40" dirty="0">
                <a:latin typeface="Lucida Sans Unicode"/>
                <a:cs typeface="Lucida Sans Unicode"/>
              </a:rPr>
              <a:t>K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65" dirty="0">
                <a:latin typeface="Lucida Sans Unicode"/>
                <a:cs typeface="Lucida Sans Unicode"/>
              </a:rPr>
              <a:t>N     </a:t>
            </a:r>
            <a:r>
              <a:rPr sz="300" spc="-45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6459" name="object 6459"/>
          <p:cNvSpPr/>
          <p:nvPr/>
        </p:nvSpPr>
        <p:spPr>
          <a:xfrm>
            <a:off x="18523094" y="13783538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263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0" name="object 6460"/>
          <p:cNvSpPr txBox="1"/>
          <p:nvPr/>
        </p:nvSpPr>
        <p:spPr>
          <a:xfrm>
            <a:off x="20010628" y="12318276"/>
            <a:ext cx="57150" cy="17100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50" dirty="0">
                <a:latin typeface="Lucida Sans Unicode"/>
                <a:cs typeface="Lucida Sans Unicode"/>
              </a:rPr>
              <a:t>P:\2019\3000\193001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-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De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Kwakel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-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Vervangen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Riool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Herinrichting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Lanen\07.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Tekeningen\193001_BO_401.dwg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door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Sven</a:t>
            </a:r>
            <a:r>
              <a:rPr sz="250" spc="15" dirty="0">
                <a:latin typeface="Lucida Sans Unicode"/>
                <a:cs typeface="Lucida Sans Unicode"/>
              </a:rPr>
              <a:t> </a:t>
            </a:r>
            <a:r>
              <a:rPr sz="250" dirty="0">
                <a:latin typeface="Lucida Sans Unicode"/>
                <a:cs typeface="Lucida Sans Unicode"/>
              </a:rPr>
              <a:t>Leeuwerink</a:t>
            </a:r>
            <a:endParaRPr sz="250">
              <a:latin typeface="Lucida Sans Unicode"/>
              <a:cs typeface="Lucida Sans Unicode"/>
            </a:endParaRPr>
          </a:p>
        </p:txBody>
      </p:sp>
      <p:sp>
        <p:nvSpPr>
          <p:cNvPr id="6461" name="object 6461"/>
          <p:cNvSpPr/>
          <p:nvPr/>
        </p:nvSpPr>
        <p:spPr>
          <a:xfrm>
            <a:off x="18523094" y="13593116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263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16789965" y="13719826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5">
                <a:moveTo>
                  <a:pt x="0" y="0"/>
                </a:moveTo>
                <a:lnTo>
                  <a:pt x="1690892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18523094" y="13403051"/>
            <a:ext cx="1378585" cy="0"/>
          </a:xfrm>
          <a:custGeom>
            <a:avLst/>
            <a:gdLst/>
            <a:ahLst/>
            <a:cxnLst/>
            <a:rect l="l" t="t" r="r" b="b"/>
            <a:pathLst>
              <a:path w="1378584">
                <a:moveTo>
                  <a:pt x="0" y="0"/>
                </a:moveTo>
                <a:lnTo>
                  <a:pt x="1378413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19241831" y="13783538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76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19241831" y="13593116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76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6" name="object 6466"/>
          <p:cNvSpPr txBox="1"/>
          <p:nvPr/>
        </p:nvSpPr>
        <p:spPr>
          <a:xfrm>
            <a:off x="18107358" y="12700276"/>
            <a:ext cx="1808480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5" dirty="0">
                <a:latin typeface="Lucida Sans Unicode"/>
                <a:cs typeface="Lucida Sans Unicode"/>
              </a:rPr>
              <a:t>1:200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350" b="1" spc="-5" dirty="0">
                <a:latin typeface="Segoe UI"/>
                <a:cs typeface="Segoe UI"/>
                <a:hlinkClick r:id="rId14"/>
              </a:rPr>
              <a:t>T 088 321 25 20</a:t>
            </a:r>
            <a:r>
              <a:rPr sz="350" b="1" spc="-5" dirty="0">
                <a:latin typeface="Segoe UI"/>
                <a:cs typeface="Segoe UI"/>
              </a:rPr>
              <a:t>         </a:t>
            </a:r>
            <a:r>
              <a:rPr sz="350" b="1" spc="-5" dirty="0">
                <a:latin typeface="Segoe UI"/>
                <a:cs typeface="Segoe UI"/>
                <a:hlinkClick r:id="rId14"/>
              </a:rPr>
              <a:t>www.bkingenieurs.nl     </a:t>
            </a:r>
            <a:r>
              <a:rPr sz="350" b="1" spc="35" dirty="0">
                <a:latin typeface="Segoe UI"/>
                <a:cs typeface="Segoe UI"/>
                <a:hlinkClick r:id="rId14"/>
              </a:rPr>
              <a:t> </a:t>
            </a:r>
            <a:r>
              <a:rPr sz="350" b="1" spc="-5" dirty="0">
                <a:latin typeface="Segoe UI"/>
                <a:cs typeface="Segoe UI"/>
                <a:hlinkClick r:id="rId14"/>
              </a:rPr>
              <a:t>info@bkingenieurs.nl</a:t>
            </a:r>
            <a:endParaRPr sz="350">
              <a:latin typeface="Segoe UI"/>
              <a:cs typeface="Segoe UI"/>
            </a:endParaRPr>
          </a:p>
        </p:txBody>
      </p:sp>
      <p:sp>
        <p:nvSpPr>
          <p:cNvPr id="6467" name="object 6467"/>
          <p:cNvSpPr/>
          <p:nvPr/>
        </p:nvSpPr>
        <p:spPr>
          <a:xfrm>
            <a:off x="16789965" y="12784895"/>
            <a:ext cx="3112135" cy="0"/>
          </a:xfrm>
          <a:custGeom>
            <a:avLst/>
            <a:gdLst/>
            <a:ahLst/>
            <a:cxnLst/>
            <a:rect l="l" t="t" r="r" b="b"/>
            <a:pathLst>
              <a:path w="3112134">
                <a:moveTo>
                  <a:pt x="0" y="0"/>
                </a:moveTo>
                <a:lnTo>
                  <a:pt x="3111541" y="0"/>
                </a:lnTo>
              </a:path>
            </a:pathLst>
          </a:custGeom>
          <a:ln w="501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8" name="object 6468"/>
          <p:cNvSpPr txBox="1"/>
          <p:nvPr/>
        </p:nvSpPr>
        <p:spPr>
          <a:xfrm>
            <a:off x="18510394" y="13242179"/>
            <a:ext cx="4648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10" dirty="0">
                <a:latin typeface="Lucida Sans Unicode"/>
                <a:cs typeface="Lucida Sans Unicode"/>
              </a:rPr>
              <a:t>P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25" dirty="0">
                <a:latin typeface="Lucida Sans Unicode"/>
                <a:cs typeface="Lucida Sans Unicode"/>
              </a:rPr>
              <a:t>J </a:t>
            </a:r>
            <a:r>
              <a:rPr sz="300" spc="-25" dirty="0">
                <a:latin typeface="Lucida Sans Unicode"/>
                <a:cs typeface="Lucida Sans Unicode"/>
              </a:rPr>
              <a:t>E 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65" dirty="0">
                <a:latin typeface="Lucida Sans Unicode"/>
                <a:cs typeface="Lucida Sans Unicode"/>
              </a:rPr>
              <a:t>N   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80" dirty="0">
                <a:latin typeface="Lucida Sans Unicode"/>
                <a:cs typeface="Lucida Sans Unicode"/>
              </a:rPr>
              <a:t>M        M        </a:t>
            </a:r>
            <a:r>
              <a:rPr sz="300" spc="-25" dirty="0">
                <a:latin typeface="Lucida Sans Unicode"/>
                <a:cs typeface="Lucida Sans Unicode"/>
              </a:rPr>
              <a:t>E</a:t>
            </a:r>
            <a:r>
              <a:rPr sz="300" spc="-10" dirty="0">
                <a:latin typeface="Lucida Sans Unicode"/>
                <a:cs typeface="Lucida Sans Unicode"/>
              </a:rPr>
              <a:t> </a:t>
            </a:r>
            <a:r>
              <a:rPr sz="300" spc="-30" dirty="0">
                <a:latin typeface="Lucida Sans Unicode"/>
                <a:cs typeface="Lucida Sans Unicode"/>
              </a:rPr>
              <a:t>R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10" dirty="0">
                <a:latin typeface="Lucida Sans Unicode"/>
                <a:cs typeface="Lucida Sans Unicode"/>
              </a:rPr>
              <a:t>193001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69" name="object 6469"/>
          <p:cNvSpPr txBox="1"/>
          <p:nvPr/>
        </p:nvSpPr>
        <p:spPr>
          <a:xfrm>
            <a:off x="19229131" y="13242179"/>
            <a:ext cx="32004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75" dirty="0">
                <a:latin typeface="Lucida Sans Unicode"/>
                <a:cs typeface="Lucida Sans Unicode"/>
              </a:rPr>
              <a:t>O     </a:t>
            </a:r>
            <a:r>
              <a:rPr sz="300" spc="-65" dirty="0">
                <a:latin typeface="Lucida Sans Unicode"/>
                <a:cs typeface="Lucida Sans Unicode"/>
              </a:rPr>
              <a:t>N    D 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65" dirty="0">
                <a:latin typeface="Lucida Sans Unicode"/>
                <a:cs typeface="Lucida Sans Unicode"/>
              </a:rPr>
              <a:t>D    </a:t>
            </a:r>
            <a:r>
              <a:rPr sz="300" spc="-25" dirty="0">
                <a:latin typeface="Lucida Sans Unicode"/>
                <a:cs typeface="Lucida Sans Unicode"/>
              </a:rPr>
              <a:t>E E </a:t>
            </a:r>
            <a:r>
              <a:rPr sz="300" spc="-20" dirty="0">
                <a:latin typeface="Lucida Sans Unicode"/>
                <a:cs typeface="Lucida Sans Unicode"/>
              </a:rPr>
              <a:t> </a:t>
            </a:r>
            <a:r>
              <a:rPr sz="300" spc="-25" dirty="0">
                <a:latin typeface="Lucida Sans Unicode"/>
                <a:cs typeface="Lucida Sans Unicode"/>
              </a:rPr>
              <a:t>L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0" dirty="0">
                <a:latin typeface="Lucida Sans Unicode"/>
                <a:cs typeface="Lucida Sans Unicode"/>
              </a:rPr>
              <a:t>_BO_401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0" name="object 6470"/>
          <p:cNvSpPr txBox="1"/>
          <p:nvPr/>
        </p:nvSpPr>
        <p:spPr>
          <a:xfrm>
            <a:off x="16777265" y="13235829"/>
            <a:ext cx="13741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Lucida Sans Unicode"/>
                <a:cs typeface="Lucida Sans Unicode"/>
              </a:rPr>
              <a:t>P </a:t>
            </a:r>
            <a:r>
              <a:rPr sz="350" spc="-30" dirty="0">
                <a:latin typeface="Lucida Sans Unicode"/>
                <a:cs typeface="Lucida Sans Unicode"/>
              </a:rPr>
              <a:t>R 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90" dirty="0">
                <a:latin typeface="Lucida Sans Unicode"/>
                <a:cs typeface="Lucida Sans Unicode"/>
              </a:rPr>
              <a:t>M     </a:t>
            </a:r>
            <a:r>
              <a:rPr sz="350" spc="-70" dirty="0">
                <a:latin typeface="Lucida Sans Unicode"/>
                <a:cs typeface="Lucida Sans Unicode"/>
              </a:rPr>
              <a:t> </a:t>
            </a:r>
            <a:r>
              <a:rPr sz="350" dirty="0">
                <a:latin typeface="Lucida Sans Unicode"/>
                <a:cs typeface="Lucida Sans Unicode"/>
              </a:rPr>
              <a:t>S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R  I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  </a:t>
            </a:r>
            <a:r>
              <a:rPr sz="350" spc="-65" dirty="0">
                <a:latin typeface="Lucida Sans Unicode"/>
                <a:cs typeface="Lucida Sans Unicode"/>
              </a:rPr>
              <a:t>G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80" dirty="0">
                <a:latin typeface="Lucida Sans Unicode"/>
                <a:cs typeface="Lucida Sans Unicode"/>
              </a:rPr>
              <a:t>De </a:t>
            </a:r>
            <a:r>
              <a:rPr sz="500" spc="-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Kwakel  </a:t>
            </a:r>
            <a:r>
              <a:rPr sz="500" spc="-60" dirty="0">
                <a:latin typeface="Lucida Sans Unicode"/>
                <a:cs typeface="Lucida Sans Unicode"/>
              </a:rPr>
              <a:t>-  </a:t>
            </a:r>
            <a:r>
              <a:rPr sz="500" spc="-55" dirty="0">
                <a:latin typeface="Lucida Sans Unicode"/>
                <a:cs typeface="Lucida Sans Unicode"/>
              </a:rPr>
              <a:t>vervanging  </a:t>
            </a:r>
            <a:r>
              <a:rPr sz="500" spc="-45" dirty="0">
                <a:latin typeface="Lucida Sans Unicode"/>
                <a:cs typeface="Lucida Sans Unicode"/>
              </a:rPr>
              <a:t>riool  </a:t>
            </a:r>
            <a:r>
              <a:rPr sz="500" spc="-65" dirty="0">
                <a:latin typeface="Lucida Sans Unicode"/>
                <a:cs typeface="Lucida Sans Unicode"/>
              </a:rPr>
              <a:t>en  </a:t>
            </a:r>
            <a:r>
              <a:rPr sz="500" spc="-50" dirty="0">
                <a:latin typeface="Lucida Sans Unicode"/>
                <a:cs typeface="Lucida Sans Unicode"/>
              </a:rPr>
              <a:t>herinrichting</a:t>
            </a:r>
            <a:r>
              <a:rPr sz="500" spc="2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lanen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1" name="object 6471"/>
          <p:cNvSpPr txBox="1"/>
          <p:nvPr/>
        </p:nvSpPr>
        <p:spPr>
          <a:xfrm>
            <a:off x="16777265" y="13360669"/>
            <a:ext cx="76581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Lucida Sans Unicode"/>
                <a:cs typeface="Lucida Sans Unicode"/>
              </a:rPr>
              <a:t>Gerberalaan </a:t>
            </a:r>
            <a:r>
              <a:rPr sz="500" spc="-65" dirty="0">
                <a:latin typeface="Lucida Sans Unicode"/>
                <a:cs typeface="Lucida Sans Unicode"/>
              </a:rPr>
              <a:t>en </a:t>
            </a:r>
            <a:r>
              <a:rPr sz="500" spc="-50" dirty="0">
                <a:latin typeface="Lucida Sans Unicode"/>
                <a:cs typeface="Lucida Sans Unicode"/>
              </a:rPr>
              <a:t> Bromelialaan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2" name="object 6472"/>
          <p:cNvSpPr txBox="1"/>
          <p:nvPr/>
        </p:nvSpPr>
        <p:spPr>
          <a:xfrm>
            <a:off x="16777265" y="13489606"/>
            <a:ext cx="80581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40" dirty="0">
                <a:latin typeface="Lucida Sans Unicode"/>
                <a:cs typeface="Lucida Sans Unicode"/>
              </a:rPr>
              <a:t>K 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70" dirty="0">
                <a:latin typeface="Lucida Sans Unicode"/>
                <a:cs typeface="Lucida Sans Unicode"/>
              </a:rPr>
              <a:t>N  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   </a:t>
            </a:r>
            <a:r>
              <a:rPr sz="350" spc="-65" dirty="0">
                <a:latin typeface="Lucida Sans Unicode"/>
                <a:cs typeface="Lucida Sans Unicode"/>
              </a:rPr>
              <a:t>G 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90" dirty="0">
                <a:latin typeface="Lucida Sans Unicode"/>
                <a:cs typeface="Lucida Sans Unicode"/>
              </a:rPr>
              <a:t>M     </a:t>
            </a:r>
            <a:r>
              <a:rPr sz="350" spc="-70" dirty="0">
                <a:latin typeface="Lucida Sans Unicode"/>
                <a:cs typeface="Lucida Sans Unicode"/>
              </a:rPr>
              <a:t> </a:t>
            </a:r>
            <a:r>
              <a:rPr sz="350" dirty="0">
                <a:latin typeface="Lucida Sans Unicode"/>
                <a:cs typeface="Lucida Sans Unicode"/>
              </a:rPr>
              <a:t>S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R  I  </a:t>
            </a:r>
            <a:r>
              <a:rPr sz="350" spc="35" dirty="0">
                <a:latin typeface="Lucida Sans Unicode"/>
                <a:cs typeface="Lucida Sans Unicode"/>
              </a:rPr>
              <a:t>J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30" dirty="0">
                <a:latin typeface="Lucida Sans Unicode"/>
                <a:cs typeface="Lucida Sans Unicode"/>
              </a:rPr>
              <a:t>I  </a:t>
            </a:r>
            <a:r>
              <a:rPr sz="350" spc="-70" dirty="0">
                <a:latin typeface="Lucida Sans Unicode"/>
                <a:cs typeface="Lucida Sans Unicode"/>
              </a:rPr>
              <a:t>N</a:t>
            </a:r>
            <a:r>
              <a:rPr sz="350" spc="-55" dirty="0">
                <a:latin typeface="Lucida Sans Unicode"/>
                <a:cs typeface="Lucida Sans Unicode"/>
              </a:rPr>
              <a:t> </a:t>
            </a:r>
            <a:r>
              <a:rPr sz="350" spc="-65" dirty="0">
                <a:latin typeface="Lucida Sans Unicode"/>
                <a:cs typeface="Lucida Sans Unicode"/>
              </a:rPr>
              <a:t>G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ts val="535"/>
              </a:lnSpc>
              <a:spcBef>
                <a:spcPts val="95"/>
              </a:spcBef>
            </a:pPr>
            <a:r>
              <a:rPr sz="500" spc="-35" dirty="0">
                <a:latin typeface="Lucida Sans Unicode"/>
                <a:cs typeface="Lucida Sans Unicode"/>
              </a:rPr>
              <a:t>BESTEKS</a:t>
            </a:r>
            <a:r>
              <a:rPr sz="500" spc="-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ONTWERP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35"/>
              </a:lnSpc>
            </a:pPr>
            <a:r>
              <a:rPr sz="500" spc="-45" dirty="0">
                <a:latin typeface="Lucida Sans Unicode"/>
                <a:cs typeface="Lucida Sans Unicode"/>
              </a:rPr>
              <a:t>rioleringsplan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3" name="object 6473"/>
          <p:cNvSpPr txBox="1"/>
          <p:nvPr/>
        </p:nvSpPr>
        <p:spPr>
          <a:xfrm>
            <a:off x="16777265" y="13743024"/>
            <a:ext cx="55880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80" dirty="0">
                <a:latin typeface="Lucida Sans Unicode"/>
                <a:cs typeface="Lucida Sans Unicode"/>
              </a:rPr>
              <a:t>O    </a:t>
            </a:r>
            <a:r>
              <a:rPr sz="350" spc="-5" dirty="0">
                <a:latin typeface="Lucida Sans Unicode"/>
                <a:cs typeface="Lucida Sans Unicode"/>
              </a:rPr>
              <a:t>P </a:t>
            </a:r>
            <a:r>
              <a:rPr sz="350" spc="-75" dirty="0">
                <a:latin typeface="Lucida Sans Unicode"/>
                <a:cs typeface="Lucida Sans Unicode"/>
              </a:rPr>
              <a:t>D    </a:t>
            </a:r>
            <a:r>
              <a:rPr sz="350" spc="-30" dirty="0">
                <a:latin typeface="Lucida Sans Unicode"/>
                <a:cs typeface="Lucida Sans Unicode"/>
              </a:rPr>
              <a:t>R  A  </a:t>
            </a:r>
            <a:r>
              <a:rPr sz="350" spc="-75" dirty="0">
                <a:latin typeface="Lucida Sans Unicode"/>
                <a:cs typeface="Lucida Sans Unicode"/>
              </a:rPr>
              <a:t>C    </a:t>
            </a:r>
            <a:r>
              <a:rPr sz="350" spc="-70" dirty="0">
                <a:latin typeface="Lucida Sans Unicode"/>
                <a:cs typeface="Lucida Sans Unicode"/>
              </a:rPr>
              <a:t>H   </a:t>
            </a:r>
            <a:r>
              <a:rPr sz="350" spc="-30" dirty="0">
                <a:latin typeface="Lucida Sans Unicode"/>
                <a:cs typeface="Lucida Sans Unicode"/>
              </a:rPr>
              <a:t>T  </a:t>
            </a:r>
            <a:r>
              <a:rPr sz="350" spc="-65" dirty="0">
                <a:latin typeface="Lucida Sans Unicode"/>
                <a:cs typeface="Lucida Sans Unicode"/>
              </a:rPr>
              <a:t>G 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25" dirty="0">
                <a:latin typeface="Lucida Sans Unicode"/>
                <a:cs typeface="Lucida Sans Unicode"/>
              </a:rPr>
              <a:t>E  </a:t>
            </a:r>
            <a:r>
              <a:rPr sz="350" spc="-15" dirty="0">
                <a:latin typeface="Lucida Sans Unicode"/>
                <a:cs typeface="Lucida Sans Unicode"/>
              </a:rPr>
              <a:t>V </a:t>
            </a:r>
            <a:r>
              <a:rPr sz="350" spc="-25" dirty="0">
                <a:latin typeface="Lucida Sans Unicode"/>
                <a:cs typeface="Lucida Sans Unicode"/>
              </a:rPr>
              <a:t>E</a:t>
            </a:r>
            <a:r>
              <a:rPr sz="350" spc="-20" dirty="0">
                <a:latin typeface="Lucida Sans Unicode"/>
                <a:cs typeface="Lucida Sans Unicode"/>
              </a:rPr>
              <a:t> </a:t>
            </a:r>
            <a:r>
              <a:rPr sz="350" spc="-30" dirty="0">
                <a:latin typeface="Lucida Sans Unicode"/>
                <a:cs typeface="Lucida Sans Unicode"/>
              </a:rPr>
              <a:t>R</a:t>
            </a:r>
            <a:endParaRPr sz="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65" dirty="0">
                <a:latin typeface="Lucida Sans Unicode"/>
                <a:cs typeface="Lucida Sans Unicode"/>
              </a:rPr>
              <a:t>Gemeente</a:t>
            </a:r>
            <a:r>
              <a:rPr sz="500" spc="-30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Uithoorn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4" name="object 6474"/>
          <p:cNvSpPr txBox="1"/>
          <p:nvPr/>
        </p:nvSpPr>
        <p:spPr>
          <a:xfrm>
            <a:off x="18510394" y="13491674"/>
            <a:ext cx="38100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Lucida Sans Unicode"/>
                <a:cs typeface="Lucida Sans Unicode"/>
              </a:rPr>
              <a:t>S.</a:t>
            </a:r>
            <a:r>
              <a:rPr sz="500" spc="-25" dirty="0">
                <a:latin typeface="Lucida Sans Unicode"/>
                <a:cs typeface="Lucida Sans Unicode"/>
              </a:rPr>
              <a:t> </a:t>
            </a:r>
            <a:r>
              <a:rPr sz="500" spc="-55" dirty="0">
                <a:latin typeface="Lucida Sans Unicode"/>
                <a:cs typeface="Lucida Sans Unicode"/>
              </a:rPr>
              <a:t>Leeuwerink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5" name="object 6475"/>
          <p:cNvSpPr txBox="1"/>
          <p:nvPr/>
        </p:nvSpPr>
        <p:spPr>
          <a:xfrm>
            <a:off x="18510394" y="13622666"/>
            <a:ext cx="45974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65" dirty="0">
                <a:latin typeface="Lucida Sans Unicode"/>
                <a:cs typeface="Lucida Sans Unicode"/>
              </a:rPr>
              <a:t>N    </a:t>
            </a:r>
            <a:r>
              <a:rPr sz="300" spc="-30" dirty="0">
                <a:latin typeface="Lucida Sans Unicode"/>
                <a:cs typeface="Lucida Sans Unicode"/>
              </a:rPr>
              <a:t>T  R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25" dirty="0">
                <a:latin typeface="Lucida Sans Unicode"/>
                <a:cs typeface="Lucida Sans Unicode"/>
              </a:rPr>
              <a:t>L E E </a:t>
            </a:r>
            <a:r>
              <a:rPr sz="300" spc="-30" dirty="0">
                <a:latin typeface="Lucida Sans Unicode"/>
                <a:cs typeface="Lucida Sans Unicode"/>
              </a:rPr>
              <a:t>R   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5" dirty="0">
                <a:latin typeface="Lucida Sans Unicode"/>
                <a:cs typeface="Lucida Sans Unicode"/>
              </a:rPr>
              <a:t>D.</a:t>
            </a:r>
            <a:r>
              <a:rPr sz="500" spc="-50" dirty="0">
                <a:latin typeface="Lucida Sans Unicode"/>
                <a:cs typeface="Lucida Sans Unicode"/>
              </a:rPr>
              <a:t> </a:t>
            </a:r>
            <a:r>
              <a:rPr sz="500" spc="-80" dirty="0">
                <a:latin typeface="Lucida Sans Unicode"/>
                <a:cs typeface="Lucida Sans Unicode"/>
              </a:rPr>
              <a:t>Loogman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6" name="object 6476"/>
          <p:cNvSpPr txBox="1"/>
          <p:nvPr/>
        </p:nvSpPr>
        <p:spPr>
          <a:xfrm>
            <a:off x="18510394" y="13812730"/>
            <a:ext cx="45720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0" dirty="0">
                <a:latin typeface="Lucida Sans Unicode"/>
                <a:cs typeface="Lucida Sans Unicode"/>
              </a:rPr>
              <a:t>G   </a:t>
            </a:r>
            <a:r>
              <a:rPr sz="300" spc="-25" dirty="0">
                <a:latin typeface="Lucida Sans Unicode"/>
                <a:cs typeface="Lucida Sans Unicode"/>
              </a:rPr>
              <a:t>E </a:t>
            </a:r>
            <a:r>
              <a:rPr sz="300" spc="-30" dirty="0">
                <a:latin typeface="Lucida Sans Unicode"/>
                <a:cs typeface="Lucida Sans Unicode"/>
              </a:rPr>
              <a:t>A 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30" dirty="0">
                <a:latin typeface="Lucida Sans Unicode"/>
                <a:cs typeface="Lucida Sans Unicode"/>
              </a:rPr>
              <a:t>T  </a:t>
            </a:r>
            <a:r>
              <a:rPr sz="300" spc="-75" dirty="0">
                <a:latin typeface="Lucida Sans Unicode"/>
                <a:cs typeface="Lucida Sans Unicode"/>
              </a:rPr>
              <a:t>O      </a:t>
            </a:r>
            <a:r>
              <a:rPr sz="300" spc="-30" dirty="0">
                <a:latin typeface="Lucida Sans Unicode"/>
                <a:cs typeface="Lucida Sans Unicode"/>
              </a:rPr>
              <a:t>R  I  </a:t>
            </a: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25" dirty="0">
                <a:latin typeface="Lucida Sans Unicode"/>
                <a:cs typeface="Lucida Sans Unicode"/>
              </a:rPr>
              <a:t>E E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35" dirty="0">
                <a:latin typeface="Lucida Sans Unicode"/>
                <a:cs typeface="Lucida Sans Unicode"/>
              </a:rPr>
              <a:t>P. </a:t>
            </a:r>
            <a:r>
              <a:rPr sz="500" spc="-50" dirty="0">
                <a:latin typeface="Lucida Sans Unicode"/>
                <a:cs typeface="Lucida Sans Unicode"/>
              </a:rPr>
              <a:t>van  </a:t>
            </a:r>
            <a:r>
              <a:rPr sz="500" spc="-45" dirty="0">
                <a:latin typeface="Lucida Sans Unicode"/>
                <a:cs typeface="Lucida Sans Unicode"/>
              </a:rPr>
              <a:t>der</a:t>
            </a:r>
            <a:r>
              <a:rPr sz="500" spc="10" dirty="0">
                <a:latin typeface="Lucida Sans Unicode"/>
                <a:cs typeface="Lucida Sans Unicode"/>
              </a:rPr>
              <a:t> </a:t>
            </a:r>
            <a:r>
              <a:rPr sz="500" spc="-65" dirty="0">
                <a:latin typeface="Lucida Sans Unicode"/>
                <a:cs typeface="Lucida Sans Unicode"/>
              </a:rPr>
              <a:t>Heide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7" name="object 6477"/>
          <p:cNvSpPr txBox="1"/>
          <p:nvPr/>
        </p:nvSpPr>
        <p:spPr>
          <a:xfrm>
            <a:off x="19664739" y="13812730"/>
            <a:ext cx="249554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30" dirty="0">
                <a:latin typeface="Lucida Sans Unicode"/>
                <a:cs typeface="Lucida Sans Unicode"/>
              </a:rPr>
              <a:t>T A T </a:t>
            </a:r>
            <a:r>
              <a:rPr sz="300" spc="-50" dirty="0">
                <a:latin typeface="Lucida Sans Unicode"/>
                <a:cs typeface="Lucida Sans Unicode"/>
              </a:rPr>
              <a:t>U     </a:t>
            </a:r>
            <a:r>
              <a:rPr sz="300" spc="-5" dirty="0">
                <a:latin typeface="Lucida Sans Unicode"/>
                <a:cs typeface="Lucida Sans Unicode"/>
              </a:rPr>
              <a:t>S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0" dirty="0">
                <a:latin typeface="Lucida Sans Unicode"/>
                <a:cs typeface="Lucida Sans Unicode"/>
              </a:rPr>
              <a:t>CONCEPT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8" name="object 6478"/>
          <p:cNvSpPr txBox="1"/>
          <p:nvPr/>
        </p:nvSpPr>
        <p:spPr>
          <a:xfrm>
            <a:off x="19229131" y="13812730"/>
            <a:ext cx="31305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65" dirty="0">
                <a:latin typeface="Lucida Sans Unicode"/>
                <a:cs typeface="Lucida Sans Unicode"/>
              </a:rPr>
              <a:t>D   </a:t>
            </a:r>
            <a:r>
              <a:rPr sz="300" spc="-30" dirty="0">
                <a:latin typeface="Lucida Sans Unicode"/>
                <a:cs typeface="Lucida Sans Unicode"/>
              </a:rPr>
              <a:t>A T </a:t>
            </a:r>
            <a:r>
              <a:rPr sz="300" spc="-50" dirty="0">
                <a:latin typeface="Lucida Sans Unicode"/>
                <a:cs typeface="Lucida Sans Unicode"/>
              </a:rPr>
              <a:t>U  </a:t>
            </a:r>
            <a:r>
              <a:rPr sz="300" spc="-20" dirty="0">
                <a:latin typeface="Lucida Sans Unicode"/>
                <a:cs typeface="Lucida Sans Unicode"/>
              </a:rPr>
              <a:t> </a:t>
            </a:r>
            <a:r>
              <a:rPr sz="300" spc="-80" dirty="0">
                <a:latin typeface="Lucida Sans Unicode"/>
                <a:cs typeface="Lucida Sans Unicode"/>
              </a:rPr>
              <a:t>M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85" dirty="0">
                <a:latin typeface="Lucida Sans Unicode"/>
                <a:cs typeface="Lucida Sans Unicode"/>
              </a:rPr>
              <a:t>07-10-2020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79" name="object 6479"/>
          <p:cNvSpPr txBox="1"/>
          <p:nvPr/>
        </p:nvSpPr>
        <p:spPr>
          <a:xfrm>
            <a:off x="19229131" y="13622666"/>
            <a:ext cx="2235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5" dirty="0">
                <a:latin typeface="Lucida Sans Unicode"/>
                <a:cs typeface="Lucida Sans Unicode"/>
              </a:rPr>
              <a:t>S </a:t>
            </a:r>
            <a:r>
              <a:rPr sz="300" spc="-70" dirty="0">
                <a:latin typeface="Lucida Sans Unicode"/>
                <a:cs typeface="Lucida Sans Unicode"/>
              </a:rPr>
              <a:t>C    </a:t>
            </a:r>
            <a:r>
              <a:rPr sz="300" spc="-65" dirty="0">
                <a:latin typeface="Lucida Sans Unicode"/>
                <a:cs typeface="Lucida Sans Unicode"/>
              </a:rPr>
              <a:t>H   </a:t>
            </a:r>
            <a:r>
              <a:rPr sz="300" spc="-30" dirty="0">
                <a:latin typeface="Lucida Sans Unicode"/>
                <a:cs typeface="Lucida Sans Unicode"/>
              </a:rPr>
              <a:t>A  A</a:t>
            </a:r>
            <a:r>
              <a:rPr sz="300" spc="15" dirty="0">
                <a:latin typeface="Lucida Sans Unicode"/>
                <a:cs typeface="Lucida Sans Unicode"/>
              </a:rPr>
              <a:t> </a:t>
            </a:r>
            <a:r>
              <a:rPr sz="300" spc="-25" dirty="0">
                <a:latin typeface="Lucida Sans Unicode"/>
                <a:cs typeface="Lucida Sans Unicode"/>
              </a:rPr>
              <a:t>L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95" dirty="0">
                <a:latin typeface="Lucida Sans Unicode"/>
                <a:cs typeface="Lucida Sans Unicode"/>
              </a:rPr>
              <a:t>1:200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80" name="object 6480"/>
          <p:cNvSpPr txBox="1"/>
          <p:nvPr/>
        </p:nvSpPr>
        <p:spPr>
          <a:xfrm>
            <a:off x="19229131" y="13432601"/>
            <a:ext cx="26416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25" dirty="0">
                <a:latin typeface="Lucida Sans Unicode"/>
                <a:cs typeface="Lucida Sans Unicode"/>
              </a:rPr>
              <a:t>F </a:t>
            </a:r>
            <a:r>
              <a:rPr sz="300" spc="-75" dirty="0">
                <a:latin typeface="Lucida Sans Unicode"/>
                <a:cs typeface="Lucida Sans Unicode"/>
              </a:rPr>
              <a:t>O     </a:t>
            </a:r>
            <a:r>
              <a:rPr sz="300" spc="-30" dirty="0">
                <a:latin typeface="Lucida Sans Unicode"/>
                <a:cs typeface="Lucida Sans Unicode"/>
              </a:rPr>
              <a:t>R  </a:t>
            </a:r>
            <a:r>
              <a:rPr sz="300" spc="-80" dirty="0">
                <a:latin typeface="Lucida Sans Unicode"/>
                <a:cs typeface="Lucida Sans Unicode"/>
              </a:rPr>
              <a:t>M       </a:t>
            </a:r>
            <a:r>
              <a:rPr sz="300" spc="-30" dirty="0">
                <a:latin typeface="Lucida Sans Unicode"/>
                <a:cs typeface="Lucida Sans Unicode"/>
              </a:rPr>
              <a:t>A  A</a:t>
            </a:r>
            <a:r>
              <a:rPr sz="300" dirty="0">
                <a:latin typeface="Lucida Sans Unicode"/>
                <a:cs typeface="Lucida Sans Unicode"/>
              </a:rPr>
              <a:t> </a:t>
            </a:r>
            <a:r>
              <a:rPr sz="300" spc="-30" dirty="0">
                <a:latin typeface="Lucida Sans Unicode"/>
                <a:cs typeface="Lucida Sans Unicode"/>
              </a:rPr>
              <a:t>T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65" dirty="0">
                <a:latin typeface="Lucida Sans Unicode"/>
                <a:cs typeface="Lucida Sans Unicode"/>
              </a:rPr>
              <a:t>A0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81" name="object 6481"/>
          <p:cNvSpPr txBox="1"/>
          <p:nvPr/>
        </p:nvSpPr>
        <p:spPr>
          <a:xfrm>
            <a:off x="19626440" y="13242179"/>
            <a:ext cx="28765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>
              <a:lnSpc>
                <a:spcPct val="100000"/>
              </a:lnSpc>
            </a:pPr>
            <a:r>
              <a:rPr sz="300" spc="-15" dirty="0">
                <a:latin typeface="Lucida Sans Unicode"/>
                <a:cs typeface="Lucida Sans Unicode"/>
              </a:rPr>
              <a:t>B </a:t>
            </a:r>
            <a:r>
              <a:rPr sz="300" spc="-25" dirty="0">
                <a:latin typeface="Lucida Sans Unicode"/>
                <a:cs typeface="Lucida Sans Unicode"/>
              </a:rPr>
              <a:t>L </a:t>
            </a:r>
            <a:r>
              <a:rPr sz="300" spc="-30" dirty="0">
                <a:latin typeface="Lucida Sans Unicode"/>
                <a:cs typeface="Lucida Sans Unicode"/>
              </a:rPr>
              <a:t>A</a:t>
            </a:r>
            <a:r>
              <a:rPr sz="300" spc="25" dirty="0">
                <a:latin typeface="Lucida Sans Unicode"/>
                <a:cs typeface="Lucida Sans Unicode"/>
              </a:rPr>
              <a:t> </a:t>
            </a:r>
            <a:r>
              <a:rPr sz="300" spc="-65" dirty="0">
                <a:latin typeface="Lucida Sans Unicode"/>
                <a:cs typeface="Lucida Sans Unicode"/>
              </a:rPr>
              <a:t>D</a:t>
            </a:r>
            <a:endParaRPr sz="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85" dirty="0">
                <a:latin typeface="Lucida Sans Unicode"/>
                <a:cs typeface="Lucida Sans Unicode"/>
              </a:rPr>
              <a:t>03  </a:t>
            </a:r>
            <a:r>
              <a:rPr sz="500" spc="-50" dirty="0">
                <a:latin typeface="Lucida Sans Unicode"/>
                <a:cs typeface="Lucida Sans Unicode"/>
              </a:rPr>
              <a:t>van</a:t>
            </a:r>
            <a:r>
              <a:rPr sz="500" spc="30" dirty="0">
                <a:latin typeface="Lucida Sans Unicode"/>
                <a:cs typeface="Lucida Sans Unicode"/>
              </a:rPr>
              <a:t> </a:t>
            </a:r>
            <a:r>
              <a:rPr sz="500" spc="-85" dirty="0">
                <a:latin typeface="Lucida Sans Unicode"/>
                <a:cs typeface="Lucida Sans Unicode"/>
              </a:rPr>
              <a:t>03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482" name="object 6482"/>
          <p:cNvSpPr/>
          <p:nvPr/>
        </p:nvSpPr>
        <p:spPr>
          <a:xfrm>
            <a:off x="18083190" y="10331598"/>
            <a:ext cx="641780" cy="548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18197729" y="9307541"/>
            <a:ext cx="641780" cy="5483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18198087" y="9307900"/>
            <a:ext cx="641985" cy="548005"/>
          </a:xfrm>
          <a:custGeom>
            <a:avLst/>
            <a:gdLst/>
            <a:ahLst/>
            <a:cxnLst/>
            <a:rect l="l" t="t" r="r" b="b"/>
            <a:pathLst>
              <a:path w="641984" h="548004">
                <a:moveTo>
                  <a:pt x="0" y="0"/>
                </a:moveTo>
                <a:lnTo>
                  <a:pt x="641422" y="0"/>
                </a:lnTo>
                <a:lnTo>
                  <a:pt x="641422" y="548000"/>
                </a:lnTo>
                <a:lnTo>
                  <a:pt x="0" y="548000"/>
                </a:lnTo>
                <a:lnTo>
                  <a:pt x="0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5" name="object 6485"/>
          <p:cNvSpPr txBox="1"/>
          <p:nvPr/>
        </p:nvSpPr>
        <p:spPr>
          <a:xfrm>
            <a:off x="18341091" y="9516273"/>
            <a:ext cx="36385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25" dirty="0">
                <a:latin typeface="Lucida Sans Unicode"/>
                <a:cs typeface="Lucida Sans Unicode"/>
              </a:rPr>
              <a:t> </a:t>
            </a:r>
            <a:r>
              <a:rPr sz="800" spc="-190" dirty="0">
                <a:latin typeface="Lucida Sans Unicode"/>
                <a:cs typeface="Lucida Sans Unicode"/>
              </a:rPr>
              <a:t>01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486" name="object 6486"/>
          <p:cNvSpPr txBox="1"/>
          <p:nvPr/>
        </p:nvSpPr>
        <p:spPr>
          <a:xfrm>
            <a:off x="18083548" y="10331956"/>
            <a:ext cx="641985" cy="548005"/>
          </a:xfrm>
          <a:prstGeom prst="rect">
            <a:avLst/>
          </a:prstGeom>
          <a:ln w="42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sz="100" spc="-25" dirty="0">
                <a:latin typeface="Lucida Sans Unicode"/>
                <a:cs typeface="Lucida Sans Unicode"/>
              </a:rPr>
              <a:t>brug</a:t>
            </a:r>
            <a:endParaRPr sz="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75"/>
              </a:spcBef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25" dirty="0">
                <a:latin typeface="Lucida Sans Unicode"/>
                <a:cs typeface="Lucida Sans Unicode"/>
              </a:rPr>
              <a:t> </a:t>
            </a:r>
            <a:r>
              <a:rPr sz="800" spc="-135" dirty="0">
                <a:latin typeface="Lucida Sans Unicode"/>
                <a:cs typeface="Lucida Sans Unicode"/>
              </a:rPr>
              <a:t>03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5"/>
              </a:spcBef>
            </a:pPr>
            <a:r>
              <a:rPr sz="100" spc="-20" dirty="0">
                <a:latin typeface="Lucida Sans Unicode"/>
                <a:cs typeface="Lucida Sans Unicode"/>
              </a:rPr>
              <a:t>bedrijfsvloerplaat</a:t>
            </a:r>
            <a:endParaRPr sz="100">
              <a:latin typeface="Lucida Sans Unicode"/>
              <a:cs typeface="Lucida Sans Unicode"/>
            </a:endParaRPr>
          </a:p>
        </p:txBody>
      </p:sp>
      <p:sp>
        <p:nvSpPr>
          <p:cNvPr id="6487" name="object 6487"/>
          <p:cNvSpPr/>
          <p:nvPr/>
        </p:nvSpPr>
        <p:spPr>
          <a:xfrm>
            <a:off x="17410985" y="9497248"/>
            <a:ext cx="842940" cy="8261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8" name="object 6488"/>
          <p:cNvSpPr txBox="1"/>
          <p:nvPr/>
        </p:nvSpPr>
        <p:spPr>
          <a:xfrm rot="19380000">
            <a:off x="17651865" y="9863794"/>
            <a:ext cx="368459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-85" dirty="0">
                <a:latin typeface="Lucida Sans Unicode"/>
                <a:cs typeface="Lucida Sans Unicode"/>
              </a:rPr>
              <a:t>BLAD</a:t>
            </a:r>
            <a:r>
              <a:rPr sz="800" spc="-35" dirty="0">
                <a:latin typeface="Lucida Sans Unicode"/>
                <a:cs typeface="Lucida Sans Unicode"/>
              </a:rPr>
              <a:t> </a:t>
            </a:r>
            <a:r>
              <a:rPr sz="800" spc="-135" dirty="0">
                <a:latin typeface="Lucida Sans Unicode"/>
                <a:cs typeface="Lucida Sans Unicode"/>
              </a:rPr>
              <a:t>02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489" name="object 6489"/>
          <p:cNvSpPr/>
          <p:nvPr/>
        </p:nvSpPr>
        <p:spPr>
          <a:xfrm>
            <a:off x="17411343" y="9497606"/>
            <a:ext cx="842644" cy="826135"/>
          </a:xfrm>
          <a:custGeom>
            <a:avLst/>
            <a:gdLst/>
            <a:ahLst/>
            <a:cxnLst/>
            <a:rect l="l" t="t" r="r" b="b"/>
            <a:pathLst>
              <a:path w="842644" h="826134">
                <a:moveTo>
                  <a:pt x="0" y="391940"/>
                </a:moveTo>
                <a:lnTo>
                  <a:pt x="507553" y="0"/>
                </a:lnTo>
                <a:lnTo>
                  <a:pt x="842582" y="433819"/>
                </a:lnTo>
                <a:lnTo>
                  <a:pt x="335028" y="825759"/>
                </a:lnTo>
                <a:lnTo>
                  <a:pt x="0" y="39194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15618798" y="169566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5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15635978" y="613622"/>
            <a:ext cx="67945" cy="1522095"/>
          </a:xfrm>
          <a:custGeom>
            <a:avLst/>
            <a:gdLst/>
            <a:ahLst/>
            <a:cxnLst/>
            <a:rect l="l" t="t" r="r" b="b"/>
            <a:pathLst>
              <a:path w="67944" h="1522095">
                <a:moveTo>
                  <a:pt x="33646" y="1521945"/>
                </a:moveTo>
                <a:lnTo>
                  <a:pt x="33646" y="0"/>
                </a:lnTo>
                <a:lnTo>
                  <a:pt x="0" y="963922"/>
                </a:lnTo>
                <a:lnTo>
                  <a:pt x="33646" y="608849"/>
                </a:lnTo>
                <a:lnTo>
                  <a:pt x="67649" y="963922"/>
                </a:lnTo>
                <a:lnTo>
                  <a:pt x="33646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15652801" y="1729668"/>
            <a:ext cx="33655" cy="406400"/>
          </a:xfrm>
          <a:custGeom>
            <a:avLst/>
            <a:gdLst/>
            <a:ahLst/>
            <a:cxnLst/>
            <a:rect l="l" t="t" r="r" b="b"/>
            <a:pathLst>
              <a:path w="33655" h="406400">
                <a:moveTo>
                  <a:pt x="33646" y="405899"/>
                </a:moveTo>
                <a:lnTo>
                  <a:pt x="16823" y="0"/>
                </a:lnTo>
                <a:lnTo>
                  <a:pt x="0" y="405899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15678036" y="1729668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899"/>
                </a:lnTo>
              </a:path>
            </a:pathLst>
          </a:custGeom>
          <a:ln w="16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15669624" y="1729668"/>
            <a:ext cx="17145" cy="406400"/>
          </a:xfrm>
          <a:custGeom>
            <a:avLst/>
            <a:gdLst/>
            <a:ahLst/>
            <a:cxnLst/>
            <a:rect l="l" t="t" r="r" b="b"/>
            <a:pathLst>
              <a:path w="17144" h="406400">
                <a:moveTo>
                  <a:pt x="0" y="405899"/>
                </a:moveTo>
                <a:lnTo>
                  <a:pt x="16823" y="405899"/>
                </a:lnTo>
                <a:lnTo>
                  <a:pt x="0" y="0"/>
                </a:lnTo>
                <a:lnTo>
                  <a:pt x="0" y="40589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15686627" y="613622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0"/>
                </a:moveTo>
                <a:lnTo>
                  <a:pt x="0" y="963922"/>
                </a:lnTo>
              </a:path>
            </a:pathLst>
          </a:custGeom>
          <a:ln w="34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15669624" y="613622"/>
            <a:ext cx="34290" cy="963930"/>
          </a:xfrm>
          <a:custGeom>
            <a:avLst/>
            <a:gdLst/>
            <a:ahLst/>
            <a:cxnLst/>
            <a:rect l="l" t="t" r="r" b="b"/>
            <a:pathLst>
              <a:path w="34290" h="963930">
                <a:moveTo>
                  <a:pt x="34003" y="963922"/>
                </a:moveTo>
                <a:lnTo>
                  <a:pt x="0" y="608849"/>
                </a:lnTo>
                <a:lnTo>
                  <a:pt x="0" y="0"/>
                </a:lnTo>
                <a:lnTo>
                  <a:pt x="34003" y="9639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15652801" y="213556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823" y="0"/>
                </a:lnTo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8" name="object 64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pc="-210" dirty="0"/>
              <a:t>1</a:t>
            </a:r>
          </a:p>
        </p:txBody>
      </p:sp>
      <p:sp>
        <p:nvSpPr>
          <p:cNvPr id="6499" name="object 6499"/>
          <p:cNvSpPr txBox="1"/>
          <p:nvPr/>
        </p:nvSpPr>
        <p:spPr>
          <a:xfrm>
            <a:off x="1139736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0" name="object 6500"/>
          <p:cNvSpPr txBox="1"/>
          <p:nvPr/>
        </p:nvSpPr>
        <p:spPr>
          <a:xfrm>
            <a:off x="1985182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1" name="object 6501"/>
          <p:cNvSpPr txBox="1"/>
          <p:nvPr/>
        </p:nvSpPr>
        <p:spPr>
          <a:xfrm>
            <a:off x="2827764" y="14037377"/>
            <a:ext cx="730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70" dirty="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2" name="object 6502"/>
          <p:cNvSpPr txBox="1"/>
          <p:nvPr/>
        </p:nvSpPr>
        <p:spPr>
          <a:xfrm>
            <a:off x="3676432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3" name="object 6503"/>
          <p:cNvSpPr txBox="1"/>
          <p:nvPr/>
        </p:nvSpPr>
        <p:spPr>
          <a:xfrm>
            <a:off x="4521878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4" name="object 6504"/>
          <p:cNvSpPr txBox="1"/>
          <p:nvPr/>
        </p:nvSpPr>
        <p:spPr>
          <a:xfrm>
            <a:off x="5367324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5" name="object 6505"/>
          <p:cNvSpPr txBox="1"/>
          <p:nvPr/>
        </p:nvSpPr>
        <p:spPr>
          <a:xfrm>
            <a:off x="6212770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6" name="object 6506"/>
          <p:cNvSpPr txBox="1"/>
          <p:nvPr/>
        </p:nvSpPr>
        <p:spPr>
          <a:xfrm>
            <a:off x="7058216" y="14037377"/>
            <a:ext cx="673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7" name="object 650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pc="-165" dirty="0"/>
              <a:t>10</a:t>
            </a:r>
          </a:p>
        </p:txBody>
      </p:sp>
      <p:sp>
        <p:nvSpPr>
          <p:cNvPr id="6508" name="object 6508"/>
          <p:cNvSpPr txBox="1"/>
          <p:nvPr/>
        </p:nvSpPr>
        <p:spPr>
          <a:xfrm>
            <a:off x="8740517" y="14037377"/>
            <a:ext cx="8509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210" dirty="0">
                <a:latin typeface="Lucida Sans Unicode"/>
                <a:cs typeface="Lucida Sans Unicode"/>
              </a:rPr>
              <a:t>11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09" name="object 6509"/>
          <p:cNvSpPr txBox="1"/>
          <p:nvPr/>
        </p:nvSpPr>
        <p:spPr>
          <a:xfrm>
            <a:off x="9580236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0" name="object 6510"/>
          <p:cNvSpPr txBox="1"/>
          <p:nvPr/>
        </p:nvSpPr>
        <p:spPr>
          <a:xfrm>
            <a:off x="10425683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1" name="object 6511"/>
          <p:cNvSpPr txBox="1"/>
          <p:nvPr/>
        </p:nvSpPr>
        <p:spPr>
          <a:xfrm>
            <a:off x="11268265" y="14037377"/>
            <a:ext cx="10287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40" dirty="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2" name="object 6512"/>
          <p:cNvSpPr txBox="1"/>
          <p:nvPr/>
        </p:nvSpPr>
        <p:spPr>
          <a:xfrm>
            <a:off x="12116575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3" name="object 6513"/>
          <p:cNvSpPr txBox="1"/>
          <p:nvPr/>
        </p:nvSpPr>
        <p:spPr>
          <a:xfrm>
            <a:off x="13012847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4" name="object 6514"/>
          <p:cNvSpPr txBox="1"/>
          <p:nvPr/>
        </p:nvSpPr>
        <p:spPr>
          <a:xfrm>
            <a:off x="13807825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5" name="object 6515"/>
          <p:cNvSpPr txBox="1"/>
          <p:nvPr/>
        </p:nvSpPr>
        <p:spPr>
          <a:xfrm>
            <a:off x="14653271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6" name="object 6516"/>
          <p:cNvSpPr txBox="1"/>
          <p:nvPr/>
        </p:nvSpPr>
        <p:spPr>
          <a:xfrm>
            <a:off x="15498717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19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7" name="object 6517"/>
          <p:cNvSpPr txBox="1"/>
          <p:nvPr/>
        </p:nvSpPr>
        <p:spPr>
          <a:xfrm>
            <a:off x="16338435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8" name="object 6518"/>
          <p:cNvSpPr txBox="1"/>
          <p:nvPr/>
        </p:nvSpPr>
        <p:spPr>
          <a:xfrm>
            <a:off x="17189609" y="14037377"/>
            <a:ext cx="9652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65" dirty="0">
                <a:latin typeface="Lucida Sans Unicode"/>
                <a:cs typeface="Lucida Sans Unicode"/>
              </a:rPr>
              <a:t>21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19" name="object 6519"/>
          <p:cNvSpPr txBox="1"/>
          <p:nvPr/>
        </p:nvSpPr>
        <p:spPr>
          <a:xfrm>
            <a:off x="18029327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20" name="object 6520"/>
          <p:cNvSpPr txBox="1"/>
          <p:nvPr/>
        </p:nvSpPr>
        <p:spPr>
          <a:xfrm>
            <a:off x="18874773" y="14037377"/>
            <a:ext cx="1085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120" dirty="0">
                <a:latin typeface="Lucida Sans Unicode"/>
                <a:cs typeface="Lucida Sans Unicode"/>
              </a:rPr>
              <a:t>23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21" name="object 6521"/>
          <p:cNvSpPr txBox="1"/>
          <p:nvPr/>
        </p:nvSpPr>
        <p:spPr>
          <a:xfrm>
            <a:off x="19717356" y="14037377"/>
            <a:ext cx="1143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spc="-95" dirty="0">
                <a:latin typeface="Lucida Sans Unicode"/>
                <a:cs typeface="Lucida Sans Unicode"/>
              </a:rPr>
              <a:t>24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4159</Words>
  <Application>Microsoft Office PowerPoint</Application>
  <PresentationFormat>Aangepast</PresentationFormat>
  <Paragraphs>1920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Calibri</vt:lpstr>
      <vt:lpstr>Lucida Sans Unicode</vt:lpstr>
      <vt:lpstr>Segoe UI</vt:lpstr>
      <vt:lpstr>Symbol</vt:lpstr>
      <vt:lpstr>Times New Roman</vt:lpstr>
      <vt:lpstr>Office Theme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BKING-CIVIL3D_2019_template</dc:title>
  <dc:creator>BK Ingenieurs Holding B.V.</dc:creator>
  <cp:lastModifiedBy>Marina van der Linden</cp:lastModifiedBy>
  <cp:revision>1</cp:revision>
  <dcterms:created xsi:type="dcterms:W3CDTF">2020-11-18T15:03:10Z</dcterms:created>
  <dcterms:modified xsi:type="dcterms:W3CDTF">2020-11-18T14:16:39Z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2020-10-07T00:00:00Z</vt:filetime>
  </property>
  <property fmtid="{D5CDD505-2E9C-101B-9397-08002B2CF9AE}" pid="3" name="Creator">
    <vt:lpwstr>AutoCAD 2019 - English 2019 (23.0s (LMS Tech))</vt:lpwstr>
  </property>
  <property fmtid="{D5CDD505-2E9C-101B-9397-08002B2CF9AE}" pid="4" name="LastSaved">
    <vt:filetime>2020-11-18T00:00:00Z</vt:filetime>
  </property>
</Properties>
</file>