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.jpg" ContentType="image/png"/>
  <Override PartName="/ppt/media/image8.jpg" ContentType="image/png"/>
  <Override PartName="/ppt/notesSlides/notesSlide3.xml" ContentType="application/vnd.openxmlformats-officedocument.presentationml.notesSlid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5" r:id="rId2"/>
    <p:sldId id="263" r:id="rId3"/>
    <p:sldId id="262" r:id="rId4"/>
    <p:sldId id="272" r:id="rId5"/>
    <p:sldId id="266" r:id="rId6"/>
    <p:sldId id="259" r:id="rId7"/>
    <p:sldId id="260" r:id="rId8"/>
    <p:sldId id="256" r:id="rId9"/>
    <p:sldId id="257" r:id="rId10"/>
    <p:sldId id="273" r:id="rId11"/>
    <p:sldId id="261" r:id="rId12"/>
    <p:sldId id="268" r:id="rId13"/>
    <p:sldId id="269" r:id="rId14"/>
    <p:sldId id="270" r:id="rId15"/>
    <p:sldId id="271" r:id="rId16"/>
    <p:sldId id="26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9864A-76F0-6145-BEE2-4B8036131D72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25131-D096-8F4C-BED7-7F147D66D8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238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5131-D096-8F4C-BED7-7F147D66D8B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48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5131-D096-8F4C-BED7-7F147D66D8B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42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5131-D096-8F4C-BED7-7F147D66D8B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006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F4278-570A-8F4A-8BDB-ED6ED885F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7E694DB-E6E5-3E44-BBE4-4D5B982B5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48901A-587C-5146-BB9A-2A605441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2EE93C-88D4-6045-8BF2-E7BC4AD1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19F42D-6339-4E4C-8B50-E4B44386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22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F587E-CDDF-6B47-B06B-8E2A1C5C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62B27C-2E99-A84C-881F-28D04ADDE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5F8A58-D5FA-1641-814C-EBE5A14F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753EAD-A2F8-4E49-86C1-28145BBAD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239D07-D510-D94D-8157-A70385D1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133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AC99C34-4BB5-E642-81C2-220A5FB86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C9943D-EB0A-4A49-8417-33B029AB2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D35DA2-1EDA-C54F-AD84-025E136F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9B5A76-B513-8E41-9277-ED0C6BDC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AD6CF3-3442-F941-B5D7-06ED74A3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88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0F7AA-F4F4-274C-B44A-6954EB93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E864B1-A8DD-9F44-8D73-4AFC869E3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2C3E76-CF6C-5847-ACA6-BE9EEB86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EF7ABF-2C0E-6A45-86A5-09AE98CA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CC73FB-F65F-2F41-AF13-883A646E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99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CF01E-40E1-DD45-9373-AC3D47BD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5B8A9C-875A-D646-8123-F9B164CF1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872ACD-19BE-644C-9860-192AA0EC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DA341C-6D78-9342-A175-CD31812F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EACBDA-8246-DB46-9B68-49B870FF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55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76BB3-BAD4-1A4D-AA2F-A2631CAF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927A31-1531-D648-826E-7010A36C4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95D5D9-DA6C-354F-A310-71EA60C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0D1D48-6DCB-B34B-B03D-268B511C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7E4D34-5C9F-0345-A5AD-6DF0C220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46A2A4-749E-FD4E-927C-F0A1B98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41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A95D3-1F0C-5045-83B0-C52E916D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44A107-0669-574A-93AD-C8471DA03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91EECE7-1455-0A48-90C7-3CCD40C86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8542B89-1355-174A-9F8A-7BDD759C6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6B0391D-2548-F148-B3E8-9E57F36CB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ED77A62-A4D0-9B4B-BE8A-AE94950C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4B0F90-0A35-A344-AFF6-4CFBEFD3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06D91BF-8832-E840-BC25-53EA39DC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57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595B8-3B9C-FB40-9F99-31CC0EF0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0A5074-3E2F-F147-ABA6-90301319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6620A4-2EE5-3141-94D8-840E56D67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48DFAD-9162-B142-B7C1-0D8E2BA3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95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458133A-71A3-F943-A806-8BF63544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1590BF-819C-664F-BA7F-6AC21FE2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E2D11B-BDF7-CA4F-A542-CA297284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71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04519-ECA2-7243-A331-2793EA9F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98C6B1-CCC4-4443-9FB0-1B7137387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D3A69A-AE04-E043-A972-3BD69C3C6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5273A4-7133-A449-A96D-967886F6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45BCC3-0AAC-EC4F-BEE7-E97D1052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8B7621-A84A-AD40-9E9E-920E4BE2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88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51802-2E4F-B14C-9CC3-1F3095DE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53BBD89-3FFF-5F49-BFE8-DC70B1B2E9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E000A4-A03F-9145-AE39-2B72AD4F0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FA3415-0C2C-3A4B-9671-A26C2369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0D89C8-8F2B-7446-907C-BF7E1B54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F4743E-FD99-104F-A490-A29B8E57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54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6BB976-71E6-D741-813E-D2CF3BD3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3E58DB-C06F-AB41-924A-A370E839C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E8E9E-E7F2-5B49-9703-890B8FB96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5967C-D92F-1A42-BE68-380199FF8E4D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136958-40CE-994C-A299-98D7F0C9B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79C11-C83F-FA4C-9671-FAF6B6329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84289-060D-584A-9F7C-151AED2F6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23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B2EECD70-70F5-C246-8988-C23199EFC2A8}"/>
              </a:ext>
            </a:extLst>
          </p:cNvPr>
          <p:cNvSpPr/>
          <p:nvPr/>
        </p:nvSpPr>
        <p:spPr>
          <a:xfrm>
            <a:off x="3346200" y="2287630"/>
            <a:ext cx="452477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beeldengroep</a:t>
            </a:r>
            <a:endParaRPr lang="nl-NL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figuren dragen een bol… de wereld? Hun idealen… hun gezamenlijk streven.</a:t>
            </a:r>
          </a:p>
          <a:p>
            <a:pPr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figuren winnen hun gezamenlijke doel. </a:t>
            </a:r>
          </a:p>
          <a:p>
            <a:pPr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Hebben we als team gewonnen?</a:t>
            </a:r>
          </a:p>
          <a:p>
            <a:pPr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hebben het samen gerealiseerd.</a:t>
            </a:r>
          </a:p>
          <a:p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team, wijk, gemeenschap.</a:t>
            </a:r>
            <a:r>
              <a:rPr lang="nl-NL" sz="2400" dirty="0">
                <a:effectLst/>
              </a:rPr>
              <a:t> </a:t>
            </a:r>
            <a:endParaRPr lang="nl-NL" sz="24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DD511EA-87F9-9447-99A5-172F79E91B91}"/>
              </a:ext>
            </a:extLst>
          </p:cNvPr>
          <p:cNvSpPr/>
          <p:nvPr/>
        </p:nvSpPr>
        <p:spPr>
          <a:xfrm>
            <a:off x="3211131" y="501134"/>
            <a:ext cx="8037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NL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 GEDRAGEN NAAR DE TOP</a:t>
            </a:r>
            <a:endParaRPr lang="nl-N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A1EF37-70A1-1242-9D03-538FA696AA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70" y="1829427"/>
            <a:ext cx="2846070" cy="47072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805F1EE-399F-FD4A-809E-B2DAA604F1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" y="279392"/>
            <a:ext cx="2747010" cy="6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87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4E1B97-AB71-3642-A935-83FAF031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5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2">
            <a:extLst>
              <a:ext uri="{FF2B5EF4-FFF2-40B4-BE49-F238E27FC236}">
                <a16:creationId xmlns:a16="http://schemas.microsoft.com/office/drawing/2014/main" id="{F01317DD-688C-A042-ABEC-4CE8DB86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14" y="305065"/>
            <a:ext cx="2989647" cy="651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ED020E-E325-E447-96E8-3FD4A6EA4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6" y="0"/>
            <a:ext cx="3104673" cy="6856765"/>
          </a:xfrm>
          <a:prstGeom prst="rect">
            <a:avLst/>
          </a:prstGeom>
        </p:spPr>
      </p:pic>
      <p:pic>
        <p:nvPicPr>
          <p:cNvPr id="1028" name="Afbeelding 3">
            <a:extLst>
              <a:ext uri="{FF2B5EF4-FFF2-40B4-BE49-F238E27FC236}">
                <a16:creationId xmlns:a16="http://schemas.microsoft.com/office/drawing/2014/main" id="{6765AFDF-B310-194E-8451-100884ED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13" y="352168"/>
            <a:ext cx="4848653" cy="64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92780D8-E6E5-9C42-BB6A-64AD4622F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376" y="70485"/>
            <a:ext cx="470049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ontwerp eerst met ledenpoppen en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soldeer dan een model. </a:t>
            </a:r>
            <a:endParaRPr kumimoji="0" lang="nl-NL" alt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749F1C0-EC3C-614E-9021-2D44D366A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348" y="6477296"/>
            <a:ext cx="57303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uiteindelijke werk voer ik uit in draad staal.</a:t>
            </a:r>
            <a:endParaRPr kumimoji="0" lang="nl-NL" alt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261C24E-3DA3-5745-86FA-D9A237DD5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22" y="704581"/>
            <a:ext cx="5515378" cy="551537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00868FA-3384-5E42-B788-30CF2FE95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425" y="733559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1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6851F7-F030-974F-B495-C827D4642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2" y="619260"/>
            <a:ext cx="5652752" cy="56527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10B188-79DF-D544-AC9E-64631E3A1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862" y="619260"/>
            <a:ext cx="5652752" cy="56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84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C822C18-76FD-384D-8B33-1BA35EAA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59" y="726133"/>
            <a:ext cx="5520555" cy="55205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8763AD5-5194-E743-B6E8-AE04C204B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54" y="726133"/>
            <a:ext cx="5520555" cy="55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55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E9F406-328A-3F48-923A-A16D2AFB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64" y="915472"/>
            <a:ext cx="5343659" cy="5343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F6DF27F-DCAB-8B4B-9D63-3537B1CF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83" y="915472"/>
            <a:ext cx="5344733" cy="53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2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EB1BE89-C6C7-7D40-A72A-39404F99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541" y="1273935"/>
            <a:ext cx="4445089" cy="44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5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6668ED-7B44-1B4F-811F-E41387E3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79" y="0"/>
            <a:ext cx="44288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EE45A26-0064-0E4A-925A-E20309B68D10}"/>
              </a:ext>
            </a:extLst>
          </p:cNvPr>
          <p:cNvSpPr/>
          <p:nvPr/>
        </p:nvSpPr>
        <p:spPr>
          <a:xfrm>
            <a:off x="5927646" y="226769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Beeldengroep worden uitgewerkt in draadstaal 6 mm. Het metaal krijgt een anti-roest behandeling. (Geschoopeerd en gepoedercoated in zilverkleur) Een goed contrast in de groene omgeving.</a:t>
            </a:r>
            <a:r>
              <a:rPr lang="nl-NL" sz="2400" dirty="0">
                <a:effectLst/>
              </a:rPr>
              <a:t> 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8660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D75ED37-F798-434D-A10F-94F4DE5E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F30C57-41B7-FF47-B632-A15DC044C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ep">
            <a:hlinkClick r:id="" action="ppaction://media"/>
            <a:extLst>
              <a:ext uri="{FF2B5EF4-FFF2-40B4-BE49-F238E27FC236}">
                <a16:creationId xmlns:a16="http://schemas.microsoft.com/office/drawing/2014/main" id="{72962EFA-5475-2F4B-AA02-CC5F32593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2967364-AB8C-B043-B1F2-44DCB63A0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2761F00-824B-924F-9617-20187521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94" y="0"/>
            <a:ext cx="1061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97CF0-903C-2C45-8AEB-B1FDDF097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D17EEEC-893D-7E45-9034-E13CB502AF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5B7294-2922-BA48-A6DE-EC2937F0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7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2BF61-DAEF-A843-B0D1-43667E5E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Uithoorn-scenes">
            <a:hlinkClick r:id="" action="ppaction://media"/>
            <a:extLst>
              <a:ext uri="{FF2B5EF4-FFF2-40B4-BE49-F238E27FC236}">
                <a16:creationId xmlns:a16="http://schemas.microsoft.com/office/drawing/2014/main" id="{3A4822A8-61F8-2049-87DE-FA9038E3C5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97" y="61925"/>
            <a:ext cx="11946389" cy="6719692"/>
          </a:xfrm>
        </p:spPr>
      </p:pic>
    </p:spTree>
    <p:extLst>
      <p:ext uri="{BB962C8B-B14F-4D97-AF65-F5344CB8AC3E}">
        <p14:creationId xmlns:p14="http://schemas.microsoft.com/office/powerpoint/2010/main" val="37362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104</Words>
  <Application>Microsoft Macintosh PowerPoint</Application>
  <PresentationFormat>Breedbeeld</PresentationFormat>
  <Paragraphs>15</Paragraphs>
  <Slides>16</Slides>
  <Notes>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Henk Biemans</dc:creator>
  <cp:lastModifiedBy>Esther Bos</cp:lastModifiedBy>
  <cp:revision>14</cp:revision>
  <dcterms:created xsi:type="dcterms:W3CDTF">2022-11-14T09:08:06Z</dcterms:created>
  <dcterms:modified xsi:type="dcterms:W3CDTF">2022-11-22T17:16:08Z</dcterms:modified>
</cp:coreProperties>
</file>